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9" autoAdjust="0"/>
  </p:normalViewPr>
  <p:slideViewPr>
    <p:cSldViewPr snapToGrid="0" snapToObjects="1">
      <p:cViewPr>
        <p:scale>
          <a:sx n="99" d="100"/>
          <a:sy n="99" d="100"/>
        </p:scale>
        <p:origin x="-117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64665" y="3580087"/>
            <a:ext cx="7772400" cy="622111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64665" y="4202198"/>
            <a:ext cx="7772400" cy="166569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9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64665" y="3580087"/>
            <a:ext cx="7772400" cy="622111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64665" y="4202198"/>
            <a:ext cx="7772400" cy="166569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96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>
            <a:lvl1pPr algn="l">
              <a:defRPr b="0" i="0" baseline="0"/>
            </a:lvl1pPr>
            <a:lvl2pPr algn="l">
              <a:defRPr b="0" i="0" baseline="0"/>
            </a:lvl2pPr>
            <a:lvl3pPr algn="l">
              <a:defRPr b="0" i="0" baseline="0"/>
            </a:lvl3pPr>
            <a:lvl4pPr algn="l">
              <a:defRPr b="0" i="0" baseline="0"/>
            </a:lvl4pPr>
            <a:lvl5pPr algn="l">
              <a:defRPr b="0" i="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horz"/>
          <a:lstStyle>
            <a:lvl1pPr algn="l">
              <a:defRPr b="0" i="0" baseline="0"/>
            </a:lvl1pPr>
            <a:lvl2pPr algn="l">
              <a:defRPr b="0" i="0" baseline="0"/>
            </a:lvl2pPr>
            <a:lvl3pPr algn="l">
              <a:defRPr b="0" i="0" baseline="0"/>
            </a:lvl3pPr>
            <a:lvl4pPr algn="l">
              <a:defRPr b="0" i="0" baseline="0"/>
            </a:lvl4pPr>
            <a:lvl5pPr algn="l">
              <a:defRPr b="0" i="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372435"/>
            <a:ext cx="1353018" cy="365125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4111254E-06D7-3F48-BF21-8CC91751E06C}" type="datetimeFigureOut">
              <a:rPr lang="en-US" smtClean="0"/>
              <a:pPr/>
              <a:t>3/27/13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8556" y="6370618"/>
            <a:ext cx="4291244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2818" y="6370618"/>
            <a:ext cx="131398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FE70E-F802-C443-B094-5BC6D0485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" y="4456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3183" y="6362919"/>
            <a:ext cx="126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11254E-06D7-3F48-BF21-8CC91751E06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7876" y="6356350"/>
            <a:ext cx="4171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1828" y="6356350"/>
            <a:ext cx="1194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A5FE70E-F802-C443-B094-5BC6D048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49" r:id="rId13"/>
    <p:sldLayoutId id="2147483660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ipkin@just-facts.co" TargetMode="External"/><Relationship Id="rId4" Type="http://schemas.openxmlformats.org/officeDocument/2006/relationships/hyperlink" Target="mailto:daniel.lipkin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hlomi_gian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Contact:</a:t>
            </a:r>
          </a:p>
          <a:p>
            <a:r>
              <a:rPr lang="en-US" dirty="0">
                <a:solidFill>
                  <a:srgbClr val="000000"/>
                </a:solidFill>
                <a:hlinkClick r:id="rId2"/>
              </a:rPr>
              <a:t>shlomi.gian@gmail.com</a:t>
            </a:r>
            <a:endParaRPr lang="en-US" dirty="0">
              <a:solidFill>
                <a:srgbClr val="000000"/>
              </a:solidFill>
              <a:hlinkClick r:id="rId3"/>
            </a:endParaRPr>
          </a:p>
          <a:p>
            <a:r>
              <a:rPr lang="en-US" dirty="0">
                <a:hlinkClick r:id="rId4"/>
              </a:rPr>
              <a:t>daniel.lipkin@gmail.com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4106" y="310349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56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45"/>
          <a:stretch/>
        </p:blipFill>
        <p:spPr>
          <a:xfrm>
            <a:off x="2473472" y="1737144"/>
            <a:ext cx="4221237" cy="29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3373"/>
            <a:ext cx="3802211" cy="2922789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Hands-on, full-stack technologist</a:t>
            </a:r>
          </a:p>
          <a:p>
            <a:pPr marL="285750" indent="-285750"/>
            <a:r>
              <a:rPr lang="en-US" sz="2000" dirty="0"/>
              <a:t>Expertise in enterprise, cloud and social technologies</a:t>
            </a:r>
          </a:p>
          <a:p>
            <a:pPr marL="285750" indent="-285750"/>
            <a:r>
              <a:rPr lang="en-US" sz="2000" dirty="0"/>
              <a:t>Leadership of engineering and architecture teams of various sizes</a:t>
            </a:r>
          </a:p>
          <a:p>
            <a:endParaRPr lang="en-US" sz="2000" dirty="0"/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4794514" y="3203373"/>
            <a:ext cx="3624424" cy="292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General Management</a:t>
            </a:r>
          </a:p>
          <a:p>
            <a:pPr marL="285750" indent="-285750"/>
            <a:r>
              <a:rPr lang="en-US" sz="2000" dirty="0"/>
              <a:t>Strategic Alliances</a:t>
            </a:r>
          </a:p>
          <a:p>
            <a:pPr marL="285750" indent="-285750"/>
            <a:r>
              <a:rPr lang="en-US" sz="2000" dirty="0"/>
              <a:t>Sales Management</a:t>
            </a:r>
          </a:p>
          <a:p>
            <a:pPr marL="285750" indent="-285750"/>
            <a:r>
              <a:rPr lang="en-US" sz="2000" dirty="0"/>
              <a:t>Business Development</a:t>
            </a:r>
          </a:p>
          <a:p>
            <a:pPr marL="285750" indent="-285750"/>
            <a:r>
              <a:rPr lang="en-US" sz="2000" dirty="0"/>
              <a:t>Product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11" y="1043043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91" y="1129299"/>
            <a:ext cx="1437744" cy="1437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2211" y="2567043"/>
            <a:ext cx="914400" cy="52217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1851" y="2567043"/>
            <a:ext cx="914400" cy="52217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500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Enterprise Challenge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enterprises adopt cloud services, consolidating, analyzing and sharing data becomes hard to impossible. 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specifically…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dirty="0"/>
              <a:t>Managers constantly navigate between services to see related data.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Each department has its business view.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Managers rely on other team members for data they do not have access to.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It is difficult to correlate data from different sources.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It is hard to share data and collaborate with others.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/>
              <a:t>The problem is worse “on the go”.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“Just the Facts”?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553166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dashboard of dashboards that brings key facts from enterprise cloud services together in one place.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69" y="1600200"/>
            <a:ext cx="27561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5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different?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5171083" cy="4525963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200" dirty="0"/>
              <a:t>Easy to setup.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Self service. 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Built for collaboration.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Low monthly subscription.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72485"/>
            <a:ext cx="2756169" cy="1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the Facts Dashboard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3650349" cy="4525963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200" dirty="0" smtClean="0"/>
              <a:t>Monitor Targets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Track Comments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Share </a:t>
            </a:r>
            <a:r>
              <a:rPr lang="en-US" sz="3200" dirty="0"/>
              <a:t>with Team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49" y="1638933"/>
            <a:ext cx="4896213" cy="41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4543976" cy="4525963"/>
          </a:xfrm>
        </p:spPr>
        <p:txBody>
          <a:bodyPr/>
          <a:lstStyle/>
          <a:p>
            <a:pPr marL="514350" indent="-514350"/>
            <a:r>
              <a:rPr lang="en-US" dirty="0"/>
              <a:t>Productivity</a:t>
            </a:r>
          </a:p>
          <a:p>
            <a:pPr marL="514350" indent="-514350"/>
            <a:r>
              <a:rPr lang="en-US" dirty="0"/>
              <a:t>Communication</a:t>
            </a:r>
          </a:p>
          <a:p>
            <a:pPr marL="514350" indent="-514350"/>
            <a:r>
              <a:rPr lang="en-US" dirty="0"/>
              <a:t>Decision Making</a:t>
            </a:r>
          </a:p>
          <a:p>
            <a:pPr marL="514350" indent="-51435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09" y="1600200"/>
            <a:ext cx="27535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5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71" y="2667359"/>
            <a:ext cx="1475014" cy="2147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85" y="3069526"/>
            <a:ext cx="2171700" cy="23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85" y="3406076"/>
            <a:ext cx="1265162" cy="3319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27429" b="28127"/>
          <a:stretch/>
        </p:blipFill>
        <p:spPr>
          <a:xfrm>
            <a:off x="2713278" y="2190746"/>
            <a:ext cx="1344386" cy="3172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372" y="2648703"/>
            <a:ext cx="970075" cy="4770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10317" t="15436" r="13493" b="26627"/>
          <a:stretch/>
        </p:blipFill>
        <p:spPr>
          <a:xfrm>
            <a:off x="5880113" y="3212175"/>
            <a:ext cx="1066195" cy="3243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8"/>
          <a:srcRect t="29005" b="27837"/>
          <a:stretch/>
        </p:blipFill>
        <p:spPr>
          <a:xfrm>
            <a:off x="4129933" y="3951666"/>
            <a:ext cx="979714" cy="422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3827" y="4632534"/>
            <a:ext cx="1306286" cy="2517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471" y="4527066"/>
            <a:ext cx="962456" cy="3572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351553" y="2190747"/>
            <a:ext cx="1802190" cy="176092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28837" y="3646606"/>
            <a:ext cx="2800047" cy="176092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2782151">
            <a:off x="1791305" y="1453306"/>
            <a:ext cx="2171700" cy="2964375"/>
          </a:xfrm>
          <a:prstGeom prst="ellipse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75807" y="4699600"/>
            <a:ext cx="147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Business Intelligence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8836" y="3406076"/>
            <a:ext cx="147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Cloud Connectors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5100" y="1821415"/>
            <a:ext cx="14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Visualization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ust The Facts template">
  <a:themeElements>
    <a:clrScheme name="Just The Facts">
      <a:dk1>
        <a:srgbClr val="2D3037"/>
      </a:dk1>
      <a:lt1>
        <a:srgbClr val="FFFFFF"/>
      </a:lt1>
      <a:dk2>
        <a:srgbClr val="99CDD8"/>
      </a:dk2>
      <a:lt2>
        <a:srgbClr val="E4F1F2"/>
      </a:lt2>
      <a:accent1>
        <a:srgbClr val="F3B244"/>
      </a:accent1>
      <a:accent2>
        <a:srgbClr val="8A4B95"/>
      </a:accent2>
      <a:accent3>
        <a:srgbClr val="D9503C"/>
      </a:accent3>
      <a:accent4>
        <a:srgbClr val="FFFFFF"/>
      </a:accent4>
      <a:accent5>
        <a:srgbClr val="FFFFFF"/>
      </a:accent5>
      <a:accent6>
        <a:srgbClr val="FFFFFF"/>
      </a:accent6>
      <a:hlink>
        <a:srgbClr val="29C9EA"/>
      </a:hlink>
      <a:folHlink>
        <a:srgbClr val="29C9EA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 The Facts template.thmx</Template>
  <TotalTime>112</TotalTime>
  <Words>204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Just The Facts template</vt:lpstr>
      <vt:lpstr>PowerPoint Presentation</vt:lpstr>
      <vt:lpstr>The Enterprise Challenge</vt:lpstr>
      <vt:lpstr>More specifically…</vt:lpstr>
      <vt:lpstr>What is “Just the Facts”?</vt:lpstr>
      <vt:lpstr>How is it different?</vt:lpstr>
      <vt:lpstr>Just the Facts Dashboard</vt:lpstr>
      <vt:lpstr>Benefits</vt:lpstr>
      <vt:lpstr>Backup</vt:lpstr>
      <vt:lpstr>Competitive Landscape</vt:lpstr>
      <vt:lpstr>Business Model</vt:lpstr>
      <vt:lpstr>The Team</vt:lpstr>
    </vt:vector>
  </TitlesOfParts>
  <Company>Zazzle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Darren Luvaas</dc:creator>
  <cp:lastModifiedBy>Darren Luvaas</cp:lastModifiedBy>
  <cp:revision>26</cp:revision>
  <dcterms:created xsi:type="dcterms:W3CDTF">2013-03-23T22:22:04Z</dcterms:created>
  <dcterms:modified xsi:type="dcterms:W3CDTF">2013-03-28T03:53:37Z</dcterms:modified>
</cp:coreProperties>
</file>