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E35C063-4605-43EE-9AAE-79326521736A}">
  <a:tblStyle styleId="{1E35C063-4605-43EE-9AAE-79326521736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 name="Shape 30"/>
        <p:cNvGrpSpPr/>
        <p:nvPr/>
      </p:nvGrpSpPr>
      <p:grpSpPr>
        <a:xfrm>
          <a:off x="0" y="0"/>
          <a:ext cx="0" cy="0"/>
          <a:chOff x="0" y="0"/>
          <a:chExt cx="0" cy="0"/>
        </a:xfrm>
      </p:grpSpPr>
      <p:sp>
        <p:nvSpPr>
          <p:cNvPr id="31" name="Google Shape;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 name="Google Shape;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b9c44d0f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b9c44d0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b9c44d0f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b9c44d0f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b9c44d0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b9c44d0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b9c44d0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b9c44d0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b9c44d0f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b9c44d0f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151679569c45480b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51679569c45480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c90c59062688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c90c59062688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b9c44d0f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b9c44d0f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b9c44d0f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b9c44d0f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a39f1ce69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39f1ce69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 name="Shape 36"/>
        <p:cNvGrpSpPr/>
        <p:nvPr/>
      </p:nvGrpSpPr>
      <p:grpSpPr>
        <a:xfrm>
          <a:off x="0" y="0"/>
          <a:ext cx="0" cy="0"/>
          <a:chOff x="0" y="0"/>
          <a:chExt cx="0" cy="0"/>
        </a:xfrm>
      </p:grpSpPr>
      <p:sp>
        <p:nvSpPr>
          <p:cNvPr id="37" name="Google Shape;37;g5b9c44d0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 name="Google Shape;38;g5b9c44d0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a39f1ce69_1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39f1ce69_1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a39bc154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39bc154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a39bc154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39bc154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a39bc154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39bc154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Google Shape;42;ga39f1ce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ga39f1ce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Google Shape;48;ga39f1ce6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a39f1ce6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ga39f1ce6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a39f1ce6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a39f1ce6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a39f1ce6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a39f1ce69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39f1ce69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a39f1ce69_1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39f1ce69_1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a39f1ce69_1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39f1ce69_1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idx="1" type="subTitle"/>
          </p:nvPr>
        </p:nvSpPr>
        <p:spPr>
          <a:xfrm>
            <a:off x="685800" y="2840053"/>
            <a:ext cx="7772400" cy="784800"/>
          </a:xfrm>
          <a:prstGeom prst="rect">
            <a:avLst/>
          </a:prstGeom>
        </p:spPr>
        <p:txBody>
          <a:bodyPr anchorCtr="0" anchor="t" bIns="91425" lIns="91425" spcFirstLastPara="1" rIns="91425" wrap="square" tIns="91425"/>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11" name="Google Shape;11;p2"/>
          <p:cNvSpPr txBox="1"/>
          <p:nvPr>
            <p:ph type="ctrTitle"/>
          </p:nvPr>
        </p:nvSpPr>
        <p:spPr>
          <a:xfrm>
            <a:off x="685800" y="1583342"/>
            <a:ext cx="7772400" cy="11598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2" name="Google Shape;12;p2"/>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5" name="Google Shape;15;p3"/>
          <p:cNvSpPr txBox="1"/>
          <p:nvPr>
            <p:ph idx="1" type="body"/>
          </p:nvPr>
        </p:nvSpPr>
        <p:spPr>
          <a:xfrm>
            <a:off x="457200" y="1200150"/>
            <a:ext cx="8229600" cy="3725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6" name="Google Shape;16;p3"/>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7" name="Shape 17"/>
        <p:cNvGrpSpPr/>
        <p:nvPr/>
      </p:nvGrpSpPr>
      <p:grpSpPr>
        <a:xfrm>
          <a:off x="0" y="0"/>
          <a:ext cx="0" cy="0"/>
          <a:chOff x="0" y="0"/>
          <a:chExt cx="0" cy="0"/>
        </a:xfrm>
      </p:grpSpPr>
      <p:sp>
        <p:nvSpPr>
          <p:cNvPr id="18" name="Google Shape;18;p4"/>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4"/>
          <p:cNvSpPr txBox="1"/>
          <p:nvPr>
            <p:ph idx="1" type="body"/>
          </p:nvPr>
        </p:nvSpPr>
        <p:spPr>
          <a:xfrm>
            <a:off x="457200" y="1200150"/>
            <a:ext cx="3994500" cy="3725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4"/>
          <p:cNvSpPr txBox="1"/>
          <p:nvPr>
            <p:ph idx="2" type="body"/>
          </p:nvPr>
        </p:nvSpPr>
        <p:spPr>
          <a:xfrm>
            <a:off x="4692274" y="1200150"/>
            <a:ext cx="3994500" cy="3725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1" name="Google Shape;21;p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4" name="Google Shape;24;p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5" name="Shape 25"/>
        <p:cNvGrpSpPr/>
        <p:nvPr/>
      </p:nvGrpSpPr>
      <p:grpSpPr>
        <a:xfrm>
          <a:off x="0" y="0"/>
          <a:ext cx="0" cy="0"/>
          <a:chOff x="0" y="0"/>
          <a:chExt cx="0" cy="0"/>
        </a:xfrm>
      </p:grpSpPr>
      <p:sp>
        <p:nvSpPr>
          <p:cNvPr id="26" name="Google Shape;26;p6"/>
          <p:cNvSpPr txBox="1"/>
          <p:nvPr>
            <p:ph idx="1" type="body"/>
          </p:nvPr>
        </p:nvSpPr>
        <p:spPr>
          <a:xfrm>
            <a:off x="457200" y="4406309"/>
            <a:ext cx="8229600" cy="519600"/>
          </a:xfrm>
          <a:prstGeom prst="rect">
            <a:avLst/>
          </a:prstGeom>
        </p:spPr>
        <p:txBody>
          <a:bodyPr anchorCtr="0" anchor="t" bIns="91425" lIns="91425" spcFirstLastPara="1" rIns="91425" wrap="square" tIns="91425"/>
          <a:lstStyle>
            <a:lvl1pPr indent="-228600" lvl="0" marL="457200" algn="ctr">
              <a:spcBef>
                <a:spcPts val="0"/>
              </a:spcBef>
              <a:spcAft>
                <a:spcPts val="0"/>
              </a:spcAft>
              <a:buClr>
                <a:schemeClr val="dk1"/>
              </a:buClr>
              <a:buSzPts val="1800"/>
              <a:buNone/>
              <a:defRPr sz="1800">
                <a:solidFill>
                  <a:schemeClr val="dk1"/>
                </a:solidFill>
              </a:defRPr>
            </a:lvl1pPr>
          </a:lstStyle>
          <a:p/>
        </p:txBody>
      </p:sp>
      <p:sp>
        <p:nvSpPr>
          <p:cNvPr id="27" name="Google Shape;27;p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8" name="Shape 28"/>
        <p:cNvGrpSpPr/>
        <p:nvPr/>
      </p:nvGrpSpPr>
      <p:grpSpPr>
        <a:xfrm>
          <a:off x="0" y="0"/>
          <a:ext cx="0" cy="0"/>
          <a:chOff x="0" y="0"/>
          <a:chExt cx="0" cy="0"/>
        </a:xfrm>
      </p:grpSpPr>
      <p:sp>
        <p:nvSpPr>
          <p:cNvPr id="29" name="Google Shape;29;p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ight-gradient">
    <p:bg>
      <p:bgPr>
        <a:gradFill>
          <a:gsLst>
            <a:gs pos="0">
              <a:schemeClr val="lt1"/>
            </a:gs>
            <a:gs pos="30000">
              <a:schemeClr val="lt1"/>
            </a:gs>
            <a:gs pos="100000">
              <a:schemeClr val="lt2"/>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600"/>
              <a:buNone/>
              <a:defRPr b="1" sz="3600">
                <a:solidFill>
                  <a:schemeClr val="dk1"/>
                </a:solidFill>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SzPts val="3000"/>
              <a:buChar char="●"/>
              <a:defRPr sz="30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8" name="Google Shape;8;p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 name="Shape 33"/>
        <p:cNvGrpSpPr/>
        <p:nvPr/>
      </p:nvGrpSpPr>
      <p:grpSpPr>
        <a:xfrm>
          <a:off x="0" y="0"/>
          <a:ext cx="0" cy="0"/>
          <a:chOff x="0" y="0"/>
          <a:chExt cx="0" cy="0"/>
        </a:xfrm>
      </p:grpSpPr>
      <p:sp>
        <p:nvSpPr>
          <p:cNvPr id="34" name="Google Shape;34;p8"/>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Sistema de Tutorías</a:t>
            </a:r>
            <a:endParaRPr/>
          </a:p>
        </p:txBody>
      </p:sp>
      <p:sp>
        <p:nvSpPr>
          <p:cNvPr id="35" name="Google Shape;35;p8"/>
          <p:cNvSpPr txBox="1"/>
          <p:nvPr>
            <p:ph idx="1" type="subTitle"/>
          </p:nvPr>
        </p:nvSpPr>
        <p:spPr>
          <a:xfrm>
            <a:off x="3057100" y="2840050"/>
            <a:ext cx="5401200" cy="1832700"/>
          </a:xfrm>
          <a:prstGeom prst="rect">
            <a:avLst/>
          </a:prstGeom>
        </p:spPr>
        <p:txBody>
          <a:bodyPr anchorCtr="0" anchor="t" bIns="91425" lIns="91425" spcFirstLastPara="1" rIns="91425" wrap="square" tIns="91425">
            <a:noAutofit/>
          </a:bodyPr>
          <a:lstStyle/>
          <a:p>
            <a:pPr indent="0" lvl="0" marL="0" rtl="0" algn="ctr">
              <a:spcBef>
                <a:spcPts val="680"/>
              </a:spcBef>
              <a:spcAft>
                <a:spcPts val="0"/>
              </a:spcAft>
              <a:buClr>
                <a:schemeClr val="dk1"/>
              </a:buClr>
              <a:buSzPts val="1100"/>
              <a:buFont typeface="Arial"/>
              <a:buNone/>
            </a:pPr>
            <a:r>
              <a:rPr i="1" lang="es">
                <a:solidFill>
                  <a:schemeClr val="dk1"/>
                </a:solidFill>
              </a:rPr>
              <a:t>Análisis y Diseño Orientado a Objetos</a:t>
            </a:r>
            <a:endParaRPr i="1">
              <a:solidFill>
                <a:schemeClr val="dk1"/>
              </a:solidFill>
            </a:endParaRPr>
          </a:p>
          <a:p>
            <a:pPr indent="0" lvl="0" marL="0" rtl="0" algn="ctr">
              <a:spcBef>
                <a:spcPts val="680"/>
              </a:spcBef>
              <a:spcAft>
                <a:spcPts val="0"/>
              </a:spcAft>
              <a:buClr>
                <a:schemeClr val="dk1"/>
              </a:buClr>
              <a:buSzPts val="1100"/>
              <a:buFont typeface="Arial"/>
              <a:buNone/>
            </a:pPr>
            <a:r>
              <a:rPr i="1" lang="es">
                <a:solidFill>
                  <a:schemeClr val="dk1"/>
                </a:solidFill>
              </a:rPr>
              <a:t>Grupo: 2CV6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Vista física</a:t>
            </a:r>
            <a:endParaRPr/>
          </a:p>
        </p:txBody>
      </p:sp>
      <p:pic>
        <p:nvPicPr>
          <p:cNvPr id="85" name="Google Shape;85;p17"/>
          <p:cNvPicPr preferRelativeResize="0"/>
          <p:nvPr/>
        </p:nvPicPr>
        <p:blipFill>
          <a:blip r:embed="rId3">
            <a:alphaModFix/>
          </a:blip>
          <a:stretch>
            <a:fillRect/>
          </a:stretch>
        </p:blipFill>
        <p:spPr>
          <a:xfrm>
            <a:off x="1907599" y="1063374"/>
            <a:ext cx="5328800" cy="39159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Diseño de Base de Datos</a:t>
            </a:r>
            <a:endParaRPr/>
          </a:p>
        </p:txBody>
      </p:sp>
      <p:pic>
        <p:nvPicPr>
          <p:cNvPr id="91" name="Google Shape;91;p18"/>
          <p:cNvPicPr preferRelativeResize="0"/>
          <p:nvPr/>
        </p:nvPicPr>
        <p:blipFill>
          <a:blip r:embed="rId3">
            <a:alphaModFix/>
          </a:blip>
          <a:stretch>
            <a:fillRect/>
          </a:stretch>
        </p:blipFill>
        <p:spPr>
          <a:xfrm>
            <a:off x="800351" y="1063375"/>
            <a:ext cx="7184699" cy="4088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510675" y="2066604"/>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s" sz="4800"/>
              <a:t>Vista de desarrollo</a:t>
            </a:r>
            <a:endParaRPr sz="4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s" sz="4400"/>
              <a:t>Descripción</a:t>
            </a:r>
            <a:endParaRPr/>
          </a:p>
        </p:txBody>
      </p:sp>
      <p:sp>
        <p:nvSpPr>
          <p:cNvPr id="102" name="Google Shape;102;p20"/>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just">
              <a:lnSpc>
                <a:spcPct val="90000"/>
              </a:lnSpc>
              <a:spcBef>
                <a:spcPts val="1000"/>
              </a:spcBef>
              <a:spcAft>
                <a:spcPts val="0"/>
              </a:spcAft>
              <a:buClr>
                <a:schemeClr val="dk1"/>
              </a:buClr>
              <a:buSzPts val="1100"/>
              <a:buFont typeface="Arial"/>
              <a:buNone/>
            </a:pPr>
            <a:r>
              <a:rPr lang="es" sz="2800">
                <a:solidFill>
                  <a:schemeClr val="dk1"/>
                </a:solidFill>
              </a:rPr>
              <a:t>•</a:t>
            </a:r>
            <a:r>
              <a:rPr lang="es" sz="2400">
                <a:solidFill>
                  <a:schemeClr val="dk1"/>
                </a:solidFill>
              </a:rPr>
              <a:t>La vista de desarrollo o de despliegue se enfoca en organizar los diferentes módulos de software con el que cuenta el entorno de desarrollo. El software es empaquetado en pequeños trozos, los subsistemas se organizan en capas jerárquicas y cada capa proporciona una interfaz bien definida a sus capas superiores.</a:t>
            </a:r>
            <a:endParaRPr sz="2400">
              <a:solidFill>
                <a:schemeClr val="dk1"/>
              </a:solidFill>
            </a:endParaRPr>
          </a:p>
          <a:p>
            <a:pPr indent="0" lvl="0" marL="0" rtl="0" algn="l">
              <a:spcBef>
                <a:spcPts val="6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58350" y="128326"/>
            <a:ext cx="8229600" cy="64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s" sz="3000"/>
              <a:t>Diagrama de clases de diseño</a:t>
            </a:r>
            <a:endParaRPr sz="3000"/>
          </a:p>
        </p:txBody>
      </p:sp>
      <p:pic>
        <p:nvPicPr>
          <p:cNvPr id="108" name="Google Shape;108;p21"/>
          <p:cNvPicPr preferRelativeResize="0"/>
          <p:nvPr/>
        </p:nvPicPr>
        <p:blipFill>
          <a:blip r:embed="rId3">
            <a:alphaModFix/>
          </a:blip>
          <a:stretch>
            <a:fillRect/>
          </a:stretch>
        </p:blipFill>
        <p:spPr>
          <a:xfrm>
            <a:off x="141750" y="774825"/>
            <a:ext cx="8662800" cy="4169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Justificación de Tecnologías usadas</a:t>
            </a:r>
            <a:endParaRPr/>
          </a:p>
        </p:txBody>
      </p:sp>
      <p:sp>
        <p:nvSpPr>
          <p:cNvPr id="114" name="Google Shape;114;p22"/>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s" sz="1800"/>
              <a:t>PHP</a:t>
            </a:r>
            <a:endParaRPr b="1" sz="1800"/>
          </a:p>
          <a:p>
            <a:pPr indent="-330200" lvl="0" marL="457200" rtl="0" algn="l">
              <a:spcBef>
                <a:spcPts val="600"/>
              </a:spcBef>
              <a:spcAft>
                <a:spcPts val="0"/>
              </a:spcAft>
              <a:buClr>
                <a:schemeClr val="dk1"/>
              </a:buClr>
              <a:buSzPts val="1600"/>
              <a:buChar char="●"/>
            </a:pPr>
            <a:r>
              <a:rPr lang="es" sz="1600">
                <a:solidFill>
                  <a:schemeClr val="dk1"/>
                </a:solidFill>
              </a:rPr>
              <a:t>Funciona sobre prácticamente todas las plataformas.</a:t>
            </a:r>
            <a:endParaRPr sz="1600"/>
          </a:p>
          <a:p>
            <a:pPr indent="-330200" lvl="0" marL="457200" rtl="0" algn="l">
              <a:spcBef>
                <a:spcPts val="0"/>
              </a:spcBef>
              <a:spcAft>
                <a:spcPts val="0"/>
              </a:spcAft>
              <a:buSzPts val="1600"/>
              <a:buChar char="●"/>
            </a:pPr>
            <a:r>
              <a:rPr lang="es" sz="1600"/>
              <a:t>Fácil acceso a la base de datos.</a:t>
            </a:r>
            <a:endParaRPr sz="1600"/>
          </a:p>
          <a:p>
            <a:pPr indent="-330200" lvl="0" marL="457200" rtl="0" algn="l">
              <a:spcBef>
                <a:spcPts val="0"/>
              </a:spcBef>
              <a:spcAft>
                <a:spcPts val="0"/>
              </a:spcAft>
              <a:buSzPts val="1600"/>
              <a:buChar char="●"/>
            </a:pPr>
            <a:r>
              <a:rPr lang="es" sz="1600"/>
              <a:t>Curva de aprendizaje muy baja.</a:t>
            </a:r>
            <a:endParaRPr sz="1600"/>
          </a:p>
          <a:p>
            <a:pPr indent="-330200" lvl="0" marL="457200" rtl="0" algn="l">
              <a:spcBef>
                <a:spcPts val="0"/>
              </a:spcBef>
              <a:spcAft>
                <a:spcPts val="0"/>
              </a:spcAft>
              <a:buSzPts val="1600"/>
              <a:buChar char="●"/>
            </a:pPr>
            <a:r>
              <a:rPr lang="es" sz="1600"/>
              <a:t>Es un lenguaje multiplataforma.</a:t>
            </a:r>
            <a:endParaRPr sz="1600"/>
          </a:p>
          <a:p>
            <a:pPr indent="-330200" lvl="0" marL="457200" rtl="0" algn="l">
              <a:spcBef>
                <a:spcPts val="0"/>
              </a:spcBef>
              <a:spcAft>
                <a:spcPts val="0"/>
              </a:spcAft>
              <a:buSzPts val="1600"/>
              <a:buChar char="●"/>
            </a:pPr>
            <a:r>
              <a:rPr lang="es" sz="1600"/>
              <a:t>Lenguaje totalmente libre y abierto.</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rPr b="1" lang="es" sz="1800"/>
              <a:t>JavaScript</a:t>
            </a:r>
            <a:endParaRPr b="1" sz="1800"/>
          </a:p>
          <a:p>
            <a:pPr indent="0" lvl="0" marL="0" rtl="0" algn="just">
              <a:spcBef>
                <a:spcPts val="600"/>
              </a:spcBef>
              <a:spcAft>
                <a:spcPts val="0"/>
              </a:spcAft>
              <a:buNone/>
            </a:pPr>
            <a:r>
              <a:rPr lang="es" sz="1600">
                <a:solidFill>
                  <a:schemeClr val="dk1"/>
                </a:solidFill>
              </a:rPr>
              <a:t>Elegimos JavaScript ya que es una excelente solución para poner en práctica la validación de datos de un formulario en el lado del cliente. Si un usuario omite escribir su nombre en un formulario, una función de validación en JavaScript puede desplegar en pantalla un mensaje pop up para hacerle saber al usuario acerca de la omisión</a:t>
            </a:r>
            <a:endParaRPr b="1" sz="1600"/>
          </a:p>
          <a:p>
            <a:pPr indent="0" lvl="0" marL="0" rtl="0" algn="l">
              <a:spcBef>
                <a:spcPts val="6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idx="1" type="body"/>
          </p:nvPr>
        </p:nvSpPr>
        <p:spPr>
          <a:xfrm>
            <a:off x="457200" y="401550"/>
            <a:ext cx="8229600" cy="4524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s"/>
              <a:t>MySQL</a:t>
            </a:r>
            <a:endParaRPr b="1"/>
          </a:p>
          <a:p>
            <a:pPr indent="0" lvl="0" marL="0" rtl="0" algn="l">
              <a:spcBef>
                <a:spcPts val="600"/>
              </a:spcBef>
              <a:spcAft>
                <a:spcPts val="0"/>
              </a:spcAft>
              <a:buClr>
                <a:schemeClr val="dk1"/>
              </a:buClr>
              <a:buSzPts val="1100"/>
              <a:buFont typeface="Arial"/>
              <a:buNone/>
            </a:pPr>
            <a:r>
              <a:rPr lang="es" sz="1600"/>
              <a:t>1.   MySQL software es Open Source</a:t>
            </a:r>
            <a:endParaRPr sz="1600"/>
          </a:p>
          <a:p>
            <a:pPr indent="0" lvl="0" marL="0" rtl="0" algn="just">
              <a:spcBef>
                <a:spcPts val="600"/>
              </a:spcBef>
              <a:spcAft>
                <a:spcPts val="0"/>
              </a:spcAft>
              <a:buClr>
                <a:schemeClr val="dk1"/>
              </a:buClr>
              <a:buSzPts val="1100"/>
              <a:buFont typeface="Arial"/>
              <a:buNone/>
            </a:pPr>
            <a:r>
              <a:rPr lang="es" sz="1600"/>
              <a:t>2.  Velocidad   al realizar las operaciones, lo que le hace uno de los gestores con mejor rendimiento.</a:t>
            </a:r>
            <a:endParaRPr sz="1600"/>
          </a:p>
          <a:p>
            <a:pPr indent="0" lvl="0" marL="0" rtl="0" algn="just">
              <a:spcBef>
                <a:spcPts val="600"/>
              </a:spcBef>
              <a:spcAft>
                <a:spcPts val="0"/>
              </a:spcAft>
              <a:buClr>
                <a:schemeClr val="dk1"/>
              </a:buClr>
              <a:buSzPts val="1100"/>
              <a:buFont typeface="Arial"/>
              <a:buNone/>
            </a:pPr>
            <a:r>
              <a:rPr lang="es" sz="1600"/>
              <a:t>3.  Bajo costo en requerimientos para la elaboración de bases de datos, ya que debido a su bajo consumo puede ser ejecutado en una máquina con escasos recursos sin ningún problema.</a:t>
            </a:r>
            <a:endParaRPr sz="1600"/>
          </a:p>
          <a:p>
            <a:pPr indent="0" lvl="0" marL="0" rtl="0" algn="just">
              <a:spcBef>
                <a:spcPts val="600"/>
              </a:spcBef>
              <a:spcAft>
                <a:spcPts val="0"/>
              </a:spcAft>
              <a:buClr>
                <a:schemeClr val="dk1"/>
              </a:buClr>
              <a:buSzPts val="1100"/>
              <a:buFont typeface="Arial"/>
              <a:buNone/>
            </a:pPr>
            <a:r>
              <a:rPr lang="es" sz="1600"/>
              <a:t>4. Facilidad de configuración e instalación. Soporta gran variedad de Sistemas Operativos</a:t>
            </a:r>
            <a:endParaRPr sz="1600"/>
          </a:p>
          <a:p>
            <a:pPr indent="0" lvl="0" marL="0" rtl="0" algn="just">
              <a:spcBef>
                <a:spcPts val="600"/>
              </a:spcBef>
              <a:spcAft>
                <a:spcPts val="0"/>
              </a:spcAft>
              <a:buClr>
                <a:schemeClr val="dk1"/>
              </a:buClr>
              <a:buSzPts val="1100"/>
              <a:buFont typeface="Arial"/>
              <a:buNone/>
            </a:pPr>
            <a:r>
              <a:rPr lang="es" sz="1600"/>
              <a:t>5. Baja probabilidad de corromper datos, incluso si los errores no se producen en el propio gestor, sino en el sistema en el que está.</a:t>
            </a:r>
            <a:endParaRPr sz="1600"/>
          </a:p>
          <a:p>
            <a:pPr indent="0" lvl="0" marL="0" rtl="0" algn="just">
              <a:spcBef>
                <a:spcPts val="600"/>
              </a:spcBef>
              <a:spcAft>
                <a:spcPts val="0"/>
              </a:spcAft>
              <a:buClr>
                <a:schemeClr val="dk1"/>
              </a:buClr>
              <a:buSzPts val="1100"/>
              <a:buFont typeface="Arial"/>
              <a:buNone/>
            </a:pPr>
            <a:r>
              <a:rPr lang="es" sz="1600"/>
              <a:t>6. Su conectividad, velocidad, y seguridad hacen de MySQL Server altamente apropiado para acceder bases de datos en Internet.</a:t>
            </a:r>
            <a:endParaRPr sz="1600"/>
          </a:p>
          <a:p>
            <a:pPr indent="0" lvl="0" marL="0" rtl="0" algn="just">
              <a:spcBef>
                <a:spcPts val="600"/>
              </a:spcBef>
              <a:spcAft>
                <a:spcPts val="0"/>
              </a:spcAft>
              <a:buClr>
                <a:schemeClr val="dk1"/>
              </a:buClr>
              <a:buSzPts val="1100"/>
              <a:buFont typeface="Arial"/>
              <a:buNone/>
            </a:pPr>
            <a:r>
              <a:rPr lang="es" sz="1600"/>
              <a:t>7. Integración perfecta con el PHP</a:t>
            </a:r>
            <a:endParaRPr sz="1600"/>
          </a:p>
          <a:p>
            <a:pPr indent="0" lvl="0" marL="0" rtl="0" algn="l">
              <a:spcBef>
                <a:spcPts val="600"/>
              </a:spcBef>
              <a:spcAft>
                <a:spcPts val="0"/>
              </a:spcAft>
              <a:buNone/>
            </a:pPr>
            <a:r>
              <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125" name="Google Shape;125;p24"/>
          <p:cNvSpPr txBox="1"/>
          <p:nvPr>
            <p:ph type="title"/>
          </p:nvPr>
        </p:nvSpPr>
        <p:spPr>
          <a:xfrm>
            <a:off x="145975" y="-105272"/>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Vista lógica</a:t>
            </a:r>
            <a:endParaRPr/>
          </a:p>
        </p:txBody>
      </p:sp>
      <p:pic>
        <p:nvPicPr>
          <p:cNvPr descr="Proyecto Tutorias.jpg" id="126" name="Google Shape;126;p24"/>
          <p:cNvPicPr preferRelativeResize="0"/>
          <p:nvPr/>
        </p:nvPicPr>
        <p:blipFill>
          <a:blip r:embed="rId3">
            <a:alphaModFix/>
          </a:blip>
          <a:stretch>
            <a:fillRect/>
          </a:stretch>
        </p:blipFill>
        <p:spPr>
          <a:xfrm>
            <a:off x="0" y="711826"/>
            <a:ext cx="9144002" cy="43415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 sz="7200">
                <a:solidFill>
                  <a:schemeClr val="dk1"/>
                </a:solidFill>
              </a:rPr>
              <a:t>Implementación</a:t>
            </a:r>
            <a:endParaRPr b="1" sz="7200">
              <a:solidFill>
                <a:schemeClr val="dk1"/>
              </a:solidFill>
            </a:endParaRPr>
          </a:p>
          <a:p>
            <a:pPr indent="0" lvl="0" marL="0" rtl="0" algn="l">
              <a:spcBef>
                <a:spcPts val="6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6"/>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Clr>
                <a:srgbClr val="333333"/>
              </a:buClr>
              <a:buSzPts val="1600"/>
              <a:buChar char="●"/>
            </a:pPr>
            <a:r>
              <a:rPr b="1" lang="es" sz="1600">
                <a:solidFill>
                  <a:srgbClr val="333333"/>
                </a:solidFill>
              </a:rPr>
              <a:t>Se desarrollo un sistema web con el cual se busca la resolución de los problemas de gestión de tutorias tanto individuales como grupales en la ESCOM. </a:t>
            </a:r>
            <a:endParaRPr b="1" sz="1600">
              <a:solidFill>
                <a:srgbClr val="333333"/>
              </a:solidFill>
            </a:endParaRPr>
          </a:p>
          <a:p>
            <a:pPr indent="0" lvl="0" marL="0" rtl="0" algn="l">
              <a:spcBef>
                <a:spcPts val="600"/>
              </a:spcBef>
              <a:spcAft>
                <a:spcPts val="0"/>
              </a:spcAft>
              <a:buNone/>
            </a:pPr>
            <a:r>
              <a:t/>
            </a:r>
            <a:endParaRPr b="1" sz="1600">
              <a:solidFill>
                <a:srgbClr val="333333"/>
              </a:solidFill>
            </a:endParaRPr>
          </a:p>
          <a:p>
            <a:pPr indent="-330200" lvl="0" marL="457200" rtl="0" algn="l">
              <a:spcBef>
                <a:spcPts val="600"/>
              </a:spcBef>
              <a:spcAft>
                <a:spcPts val="0"/>
              </a:spcAft>
              <a:buClr>
                <a:srgbClr val="333333"/>
              </a:buClr>
              <a:buSzPts val="1600"/>
              <a:buChar char="●"/>
            </a:pPr>
            <a:r>
              <a:rPr b="1" lang="es" sz="1600">
                <a:solidFill>
                  <a:srgbClr val="333333"/>
                </a:solidFill>
              </a:rPr>
              <a:t>Se busca la automatización total del proceso de asignación, evaluación y generación de reportes de ambos sistemas de tutorías.</a:t>
            </a:r>
            <a:endParaRPr b="1" sz="1600">
              <a:solidFill>
                <a:srgbClr val="333333"/>
              </a:solidFill>
            </a:endParaRPr>
          </a:p>
          <a:p>
            <a:pPr indent="0" lvl="0" marL="0" rtl="0" algn="l">
              <a:spcBef>
                <a:spcPts val="600"/>
              </a:spcBef>
              <a:spcAft>
                <a:spcPts val="0"/>
              </a:spcAft>
              <a:buNone/>
            </a:pPr>
            <a:r>
              <a:t/>
            </a:r>
            <a:endParaRPr b="1" sz="1600">
              <a:solidFill>
                <a:srgbClr val="333333"/>
              </a:solidFill>
            </a:endParaRPr>
          </a:p>
          <a:p>
            <a:pPr indent="-330200" lvl="0" marL="457200" rtl="0" algn="l">
              <a:spcBef>
                <a:spcPts val="600"/>
              </a:spcBef>
              <a:spcAft>
                <a:spcPts val="0"/>
              </a:spcAft>
              <a:buClr>
                <a:srgbClr val="333333"/>
              </a:buClr>
              <a:buSzPts val="1600"/>
              <a:buChar char="●"/>
            </a:pPr>
            <a:r>
              <a:rPr b="1" lang="es" sz="1600">
                <a:solidFill>
                  <a:srgbClr val="333333"/>
                </a:solidFill>
              </a:rPr>
              <a:t>Actualmente el sistema está en versión beta, por lo que podremos visualizarlo en una pc con sistema local. </a:t>
            </a:r>
            <a:endParaRPr b="1" sz="1600">
              <a:solidFill>
                <a:srgbClr val="333333"/>
              </a:solidFill>
            </a:endParaRPr>
          </a:p>
          <a:p>
            <a:pPr indent="0" lvl="0" marL="0" rtl="0" algn="l">
              <a:spcBef>
                <a:spcPts val="600"/>
              </a:spcBef>
              <a:spcAft>
                <a:spcPts val="0"/>
              </a:spcAft>
              <a:buNone/>
            </a:pPr>
            <a:r>
              <a:t/>
            </a:r>
            <a:endParaRPr b="1" sz="1600">
              <a:solidFill>
                <a:srgbClr val="33333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 name="Shape 39"/>
        <p:cNvGrpSpPr/>
        <p:nvPr/>
      </p:nvGrpSpPr>
      <p:grpSpPr>
        <a:xfrm>
          <a:off x="0" y="0"/>
          <a:ext cx="0" cy="0"/>
          <a:chOff x="0" y="0"/>
          <a:chExt cx="0" cy="0"/>
        </a:xfrm>
      </p:grpSpPr>
      <p:sp>
        <p:nvSpPr>
          <p:cNvPr id="40" name="Google Shape;40;p9"/>
          <p:cNvSpPr txBox="1"/>
          <p:nvPr>
            <p:ph type="title"/>
          </p:nvPr>
        </p:nvSpPr>
        <p:spPr>
          <a:xfrm>
            <a:off x="639000" y="1991779"/>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5000"/>
              <a:t>Diagrama de secuencias</a:t>
            </a:r>
            <a:endParaRPr sz="5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7"/>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Clr>
                <a:srgbClr val="333333"/>
              </a:buClr>
              <a:buSzPts val="1600"/>
              <a:buChar char="●"/>
            </a:pPr>
            <a:r>
              <a:rPr b="1" lang="es" sz="1600">
                <a:solidFill>
                  <a:srgbClr val="333333"/>
                </a:solidFill>
              </a:rPr>
              <a:t>Dentro del tester del sistema se pudo comprobar la eficacia del sistema generador de reportes con lo que se resuelve el problema de falta de registros en el módulo de tutorías grupales.</a:t>
            </a:r>
            <a:endParaRPr b="1" sz="1600">
              <a:solidFill>
                <a:srgbClr val="333333"/>
              </a:solidFill>
            </a:endParaRPr>
          </a:p>
          <a:p>
            <a:pPr indent="0" lvl="0" marL="0" rtl="0" algn="l">
              <a:spcBef>
                <a:spcPts val="600"/>
              </a:spcBef>
              <a:spcAft>
                <a:spcPts val="0"/>
              </a:spcAft>
              <a:buNone/>
            </a:pPr>
            <a:r>
              <a:t/>
            </a:r>
            <a:endParaRPr b="1" sz="1600">
              <a:solidFill>
                <a:srgbClr val="333333"/>
              </a:solidFill>
            </a:endParaRPr>
          </a:p>
          <a:p>
            <a:pPr indent="-330200" lvl="0" marL="457200" rtl="0" algn="l">
              <a:spcBef>
                <a:spcPts val="600"/>
              </a:spcBef>
              <a:spcAft>
                <a:spcPts val="0"/>
              </a:spcAft>
              <a:buClr>
                <a:srgbClr val="333333"/>
              </a:buClr>
              <a:buSzPts val="1600"/>
              <a:buChar char="●"/>
            </a:pPr>
            <a:r>
              <a:rPr b="1" lang="es" sz="1600">
                <a:solidFill>
                  <a:srgbClr val="333333"/>
                </a:solidFill>
              </a:rPr>
              <a:t>Se demostró poder realizar las tareas  más básicas que deben hacerse para el intercambio de tutores, evaluación y registro en el sistema.</a:t>
            </a:r>
            <a:endParaRPr b="1" sz="1600">
              <a:solidFill>
                <a:srgbClr val="33333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graphicFrame>
        <p:nvGraphicFramePr>
          <p:cNvPr id="146" name="Google Shape;146;p28"/>
          <p:cNvGraphicFramePr/>
          <p:nvPr/>
        </p:nvGraphicFramePr>
        <p:xfrm>
          <a:off x="361500" y="251050"/>
          <a:ext cx="3000000" cy="3000000"/>
        </p:xfrm>
        <a:graphic>
          <a:graphicData uri="http://schemas.openxmlformats.org/drawingml/2006/table">
            <a:tbl>
              <a:tblPr>
                <a:noFill/>
                <a:tableStyleId>{1E35C063-4605-43EE-9AAE-79326521736A}</a:tableStyleId>
              </a:tblPr>
              <a:tblGrid>
                <a:gridCol w="1184500"/>
                <a:gridCol w="1184500"/>
                <a:gridCol w="1184500"/>
                <a:gridCol w="1060700"/>
                <a:gridCol w="1308300"/>
                <a:gridCol w="948125"/>
                <a:gridCol w="1420875"/>
              </a:tblGrid>
              <a:tr h="556925">
                <a:tc>
                  <a:txBody>
                    <a:bodyPr>
                      <a:noAutofit/>
                    </a:bodyPr>
                    <a:lstStyle/>
                    <a:p>
                      <a:pPr indent="0" lvl="0" marL="0" rtl="0" algn="l">
                        <a:spcBef>
                          <a:spcPts val="0"/>
                        </a:spcBef>
                        <a:spcAft>
                          <a:spcPts val="0"/>
                        </a:spcAft>
                        <a:buNone/>
                      </a:pPr>
                      <a:r>
                        <a:rPr b="1" lang="es"/>
                        <a:t># de prueba</a:t>
                      </a:r>
                      <a:endParaRPr b="1"/>
                    </a:p>
                  </a:txBody>
                  <a:tcPr marT="91425" marB="91425" marR="91425" marL="91425"/>
                </a:tc>
                <a:tc>
                  <a:txBody>
                    <a:bodyPr>
                      <a:noAutofit/>
                    </a:bodyPr>
                    <a:lstStyle/>
                    <a:p>
                      <a:pPr indent="0" lvl="0" marL="0" rtl="0" algn="l">
                        <a:spcBef>
                          <a:spcPts val="0"/>
                        </a:spcBef>
                        <a:spcAft>
                          <a:spcPts val="0"/>
                        </a:spcAft>
                        <a:buNone/>
                      </a:pPr>
                      <a:r>
                        <a:rPr b="1" lang="es"/>
                        <a:t>Caso de uso</a:t>
                      </a:r>
                      <a:endParaRPr b="1"/>
                    </a:p>
                  </a:txBody>
                  <a:tcPr marT="91425" marB="91425" marR="91425" marL="91425"/>
                </a:tc>
                <a:tc>
                  <a:txBody>
                    <a:bodyPr>
                      <a:noAutofit/>
                    </a:bodyPr>
                    <a:lstStyle/>
                    <a:p>
                      <a:pPr indent="0" lvl="0" marL="0" rtl="0" algn="l">
                        <a:spcBef>
                          <a:spcPts val="0"/>
                        </a:spcBef>
                        <a:spcAft>
                          <a:spcPts val="0"/>
                        </a:spcAft>
                        <a:buNone/>
                      </a:pPr>
                      <a:r>
                        <a:rPr b="1" lang="es"/>
                        <a:t>Título</a:t>
                      </a:r>
                      <a:endParaRPr b="1"/>
                    </a:p>
                  </a:txBody>
                  <a:tcPr marT="91425" marB="91425" marR="91425" marL="91425"/>
                </a:tc>
                <a:tc>
                  <a:txBody>
                    <a:bodyPr>
                      <a:noAutofit/>
                    </a:bodyPr>
                    <a:lstStyle/>
                    <a:p>
                      <a:pPr indent="0" lvl="0" marL="0" rtl="0" algn="l">
                        <a:spcBef>
                          <a:spcPts val="0"/>
                        </a:spcBef>
                        <a:spcAft>
                          <a:spcPts val="0"/>
                        </a:spcAft>
                        <a:buNone/>
                      </a:pPr>
                      <a:r>
                        <a:rPr b="1" lang="es"/>
                        <a:t>Resultado</a:t>
                      </a:r>
                      <a:endParaRPr b="1"/>
                    </a:p>
                  </a:txBody>
                  <a:tcPr marT="91425" marB="91425" marR="91425" marL="91425"/>
                </a:tc>
                <a:tc>
                  <a:txBody>
                    <a:bodyPr>
                      <a:noAutofit/>
                    </a:bodyPr>
                    <a:lstStyle/>
                    <a:p>
                      <a:pPr indent="0" lvl="0" marL="0" rtl="0" algn="l">
                        <a:spcBef>
                          <a:spcPts val="0"/>
                        </a:spcBef>
                        <a:spcAft>
                          <a:spcPts val="0"/>
                        </a:spcAft>
                        <a:buNone/>
                      </a:pPr>
                      <a:r>
                        <a:rPr b="1" lang="es"/>
                        <a:t>Descripción</a:t>
                      </a:r>
                      <a:endParaRPr b="1"/>
                    </a:p>
                  </a:txBody>
                  <a:tcPr marT="91425" marB="91425" marR="91425" marL="91425"/>
                </a:tc>
                <a:tc>
                  <a:txBody>
                    <a:bodyPr>
                      <a:noAutofit/>
                    </a:bodyPr>
                    <a:lstStyle/>
                    <a:p>
                      <a:pPr indent="0" lvl="0" marL="0" rtl="0" algn="l">
                        <a:spcBef>
                          <a:spcPts val="0"/>
                        </a:spcBef>
                        <a:spcAft>
                          <a:spcPts val="0"/>
                        </a:spcAft>
                        <a:buNone/>
                      </a:pPr>
                      <a:r>
                        <a:rPr b="1" lang="es"/>
                        <a:t>Tester</a:t>
                      </a:r>
                      <a:endParaRPr b="1"/>
                    </a:p>
                  </a:txBody>
                  <a:tcPr marT="91425" marB="91425" marR="91425" marL="91425"/>
                </a:tc>
                <a:tc>
                  <a:txBody>
                    <a:bodyPr>
                      <a:noAutofit/>
                    </a:bodyPr>
                    <a:lstStyle/>
                    <a:p>
                      <a:pPr indent="0" lvl="0" marL="0" rtl="0" algn="l">
                        <a:spcBef>
                          <a:spcPts val="0"/>
                        </a:spcBef>
                        <a:spcAft>
                          <a:spcPts val="0"/>
                        </a:spcAft>
                        <a:buNone/>
                      </a:pPr>
                      <a:r>
                        <a:rPr b="1" lang="es"/>
                        <a:t>Responsable</a:t>
                      </a:r>
                      <a:endParaRPr b="1"/>
                    </a:p>
                  </a:txBody>
                  <a:tcPr marT="91425" marB="91425" marR="91425" marL="91425"/>
                </a:tc>
              </a:tr>
              <a:tr h="2467675">
                <a:tc>
                  <a:txBody>
                    <a:bodyPr>
                      <a:noAutofit/>
                    </a:bodyPr>
                    <a:lstStyle/>
                    <a:p>
                      <a:pPr indent="0" lvl="0" marL="0" rtl="0" algn="l">
                        <a:lnSpc>
                          <a:spcPct val="115000"/>
                        </a:lnSpc>
                        <a:spcBef>
                          <a:spcPts val="0"/>
                        </a:spcBef>
                        <a:spcAft>
                          <a:spcPts val="0"/>
                        </a:spcAft>
                        <a:buNone/>
                      </a:pPr>
                      <a:r>
                        <a:rPr lang="es"/>
                        <a:t>1</a:t>
                      </a:r>
                      <a:endParaRPr/>
                    </a:p>
                  </a:txBody>
                  <a:tcPr marT="91425" marB="91425" marR="68575" marL="68575"/>
                </a:tc>
                <a:tc>
                  <a:txBody>
                    <a:bodyPr>
                      <a:noAutofit/>
                    </a:bodyPr>
                    <a:lstStyle/>
                    <a:p>
                      <a:pPr indent="0" lvl="0" marL="0" rtl="0" algn="l">
                        <a:lnSpc>
                          <a:spcPct val="115000"/>
                        </a:lnSpc>
                        <a:spcBef>
                          <a:spcPts val="0"/>
                        </a:spcBef>
                        <a:spcAft>
                          <a:spcPts val="0"/>
                        </a:spcAft>
                        <a:buNone/>
                      </a:pPr>
                      <a:r>
                        <a:rPr lang="es"/>
                        <a:t>1.2 y 1.2.1</a:t>
                      </a:r>
                      <a:endParaRPr/>
                    </a:p>
                  </a:txBody>
                  <a:tcPr marT="91425" marB="91425" marR="68575" marL="68575"/>
                </a:tc>
                <a:tc>
                  <a:txBody>
                    <a:bodyPr>
                      <a:noAutofit/>
                    </a:bodyPr>
                    <a:lstStyle/>
                    <a:p>
                      <a:pPr indent="0" lvl="0" marL="0" rtl="0" algn="l">
                        <a:lnSpc>
                          <a:spcPct val="115000"/>
                        </a:lnSpc>
                        <a:spcBef>
                          <a:spcPts val="0"/>
                        </a:spcBef>
                        <a:spcAft>
                          <a:spcPts val="0"/>
                        </a:spcAft>
                        <a:buNone/>
                      </a:pPr>
                      <a:r>
                        <a:rPr lang="es"/>
                        <a:t>Recuperar contraseña y enviar correo</a:t>
                      </a:r>
                      <a:endParaRPr/>
                    </a:p>
                  </a:txBody>
                  <a:tcPr marT="91425" marB="91425" marR="68575" marL="68575"/>
                </a:tc>
                <a:tc>
                  <a:txBody>
                    <a:bodyPr>
                      <a:noAutofit/>
                    </a:bodyPr>
                    <a:lstStyle/>
                    <a:p>
                      <a:pPr indent="0" lvl="0" marL="0" rtl="0" algn="l">
                        <a:lnSpc>
                          <a:spcPct val="115000"/>
                        </a:lnSpc>
                        <a:spcBef>
                          <a:spcPts val="0"/>
                        </a:spcBef>
                        <a:spcAft>
                          <a:spcPts val="0"/>
                        </a:spcAft>
                        <a:buNone/>
                      </a:pPr>
                      <a:r>
                        <a:rPr lang="es"/>
                        <a:t>Funcionó</a:t>
                      </a:r>
                      <a:endParaRPr/>
                    </a:p>
                  </a:txBody>
                  <a:tcPr marT="91425" marB="91425" marR="68575" marL="68575"/>
                </a:tc>
                <a:tc>
                  <a:txBody>
                    <a:bodyPr>
                      <a:noAutofit/>
                    </a:bodyPr>
                    <a:lstStyle/>
                    <a:p>
                      <a:pPr indent="0" lvl="0" marL="0" rtl="0" algn="l">
                        <a:lnSpc>
                          <a:spcPct val="115000"/>
                        </a:lnSpc>
                        <a:spcBef>
                          <a:spcPts val="0"/>
                        </a:spcBef>
                        <a:spcAft>
                          <a:spcPts val="0"/>
                        </a:spcAft>
                        <a:buNone/>
                      </a:pPr>
                      <a:r>
                        <a:rPr lang="es"/>
                        <a:t>Recupera la contraseña desde la BD y envía el correo, pero en cuentas de Hotmail lo manda a correo no deseado</a:t>
                      </a:r>
                      <a:endParaRPr/>
                    </a:p>
                  </a:txBody>
                  <a:tcPr marT="91425" marB="91425" marR="68575" marL="68575"/>
                </a:tc>
                <a:tc>
                  <a:txBody>
                    <a:bodyPr>
                      <a:noAutofit/>
                    </a:bodyPr>
                    <a:lstStyle/>
                    <a:p>
                      <a:pPr indent="0" lvl="0" marL="0" rtl="0" algn="l">
                        <a:lnSpc>
                          <a:spcPct val="115000"/>
                        </a:lnSpc>
                        <a:spcBef>
                          <a:spcPts val="0"/>
                        </a:spcBef>
                        <a:spcAft>
                          <a:spcPts val="0"/>
                        </a:spcAft>
                        <a:buNone/>
                      </a:pPr>
                      <a:r>
                        <a:rPr lang="es"/>
                        <a:t>Cervando Aguirre</a:t>
                      </a:r>
                      <a:endParaRPr/>
                    </a:p>
                  </a:txBody>
                  <a:tcPr marT="91425" marB="91425" marR="68575" marL="68575"/>
                </a:tc>
                <a:tc>
                  <a:txBody>
                    <a:bodyPr>
                      <a:noAutofit/>
                    </a:bodyPr>
                    <a:lstStyle/>
                    <a:p>
                      <a:pPr indent="0" lvl="0" marL="0" rtl="0" algn="l">
                        <a:lnSpc>
                          <a:spcPct val="115000"/>
                        </a:lnSpc>
                        <a:spcBef>
                          <a:spcPts val="0"/>
                        </a:spcBef>
                        <a:spcAft>
                          <a:spcPts val="0"/>
                        </a:spcAft>
                        <a:buNone/>
                      </a:pPr>
                      <a:r>
                        <a:rPr lang="es"/>
                        <a:t>David Lira</a:t>
                      </a:r>
                      <a:endParaRPr/>
                    </a:p>
                  </a:txBody>
                  <a:tcPr marT="91425" marB="91425" marR="68575" marL="68575"/>
                </a:tc>
              </a:tr>
              <a:tr h="551725">
                <a:tc>
                  <a:txBody>
                    <a:bodyPr>
                      <a:noAutofit/>
                    </a:bodyPr>
                    <a:lstStyle/>
                    <a:p>
                      <a:pPr indent="0" lvl="0" marL="0" rtl="0" algn="l">
                        <a:lnSpc>
                          <a:spcPct val="115000"/>
                        </a:lnSpc>
                        <a:spcBef>
                          <a:spcPts val="0"/>
                        </a:spcBef>
                        <a:spcAft>
                          <a:spcPts val="0"/>
                        </a:spcAft>
                        <a:buNone/>
                      </a:pPr>
                      <a:r>
                        <a:rPr lang="es"/>
                        <a:t>1</a:t>
                      </a:r>
                      <a:endParaRPr/>
                    </a:p>
                  </a:txBody>
                  <a:tcPr marT="91425" marB="91425" marR="68575" marL="68575"/>
                </a:tc>
                <a:tc>
                  <a:txBody>
                    <a:bodyPr>
                      <a:noAutofit/>
                    </a:bodyPr>
                    <a:lstStyle/>
                    <a:p>
                      <a:pPr indent="0" lvl="0" marL="0" rtl="0" algn="l">
                        <a:lnSpc>
                          <a:spcPct val="115000"/>
                        </a:lnSpc>
                        <a:spcBef>
                          <a:spcPts val="0"/>
                        </a:spcBef>
                        <a:spcAft>
                          <a:spcPts val="0"/>
                        </a:spcAft>
                        <a:buNone/>
                      </a:pPr>
                      <a:r>
                        <a:rPr lang="es"/>
                        <a:t>14</a:t>
                      </a:r>
                      <a:endParaRPr/>
                    </a:p>
                  </a:txBody>
                  <a:tcPr marT="91425" marB="91425" marR="68575" marL="68575"/>
                </a:tc>
                <a:tc>
                  <a:txBody>
                    <a:bodyPr>
                      <a:noAutofit/>
                    </a:bodyPr>
                    <a:lstStyle/>
                    <a:p>
                      <a:pPr indent="0" lvl="0" marL="0" rtl="0" algn="l">
                        <a:lnSpc>
                          <a:spcPct val="115000"/>
                        </a:lnSpc>
                        <a:spcBef>
                          <a:spcPts val="0"/>
                        </a:spcBef>
                        <a:spcAft>
                          <a:spcPts val="0"/>
                        </a:spcAft>
                        <a:buNone/>
                      </a:pPr>
                      <a:r>
                        <a:rPr lang="es"/>
                        <a:t>Dar de alta grupos</a:t>
                      </a:r>
                      <a:endParaRPr/>
                    </a:p>
                  </a:txBody>
                  <a:tcPr marT="91425" marB="91425" marR="68575" marL="68575"/>
                </a:tc>
                <a:tc>
                  <a:txBody>
                    <a:bodyPr>
                      <a:noAutofit/>
                    </a:bodyPr>
                    <a:lstStyle/>
                    <a:p>
                      <a:pPr indent="0" lvl="0" marL="0" rtl="0" algn="l">
                        <a:lnSpc>
                          <a:spcPct val="115000"/>
                        </a:lnSpc>
                        <a:spcBef>
                          <a:spcPts val="0"/>
                        </a:spcBef>
                        <a:spcAft>
                          <a:spcPts val="0"/>
                        </a:spcAft>
                        <a:buNone/>
                      </a:pPr>
                      <a:r>
                        <a:rPr lang="es"/>
                        <a:t>Funcionó</a:t>
                      </a:r>
                      <a:endParaRPr/>
                    </a:p>
                  </a:txBody>
                  <a:tcPr marT="91425" marB="91425" marR="68575" marL="68575"/>
                </a:tc>
                <a:tc>
                  <a:txBody>
                    <a:bodyPr>
                      <a:noAutofit/>
                    </a:bodyPr>
                    <a:lstStyle/>
                    <a:p>
                      <a:pPr indent="0" lvl="0" marL="0" rtl="0" algn="l">
                        <a:lnSpc>
                          <a:spcPct val="115000"/>
                        </a:lnSpc>
                        <a:spcBef>
                          <a:spcPts val="0"/>
                        </a:spcBef>
                        <a:spcAft>
                          <a:spcPts val="0"/>
                        </a:spcAft>
                        <a:buNone/>
                      </a:pPr>
                      <a:r>
                        <a:rPr lang="es"/>
                        <a:t>El sistema da de alta profesores y sus grupos</a:t>
                      </a:r>
                      <a:endParaRPr/>
                    </a:p>
                  </a:txBody>
                  <a:tcPr marT="91425" marB="91425" marR="68575" marL="68575"/>
                </a:tc>
                <a:tc>
                  <a:txBody>
                    <a:bodyPr>
                      <a:noAutofit/>
                    </a:bodyPr>
                    <a:lstStyle/>
                    <a:p>
                      <a:pPr indent="0" lvl="0" marL="0" rtl="0" algn="l">
                        <a:lnSpc>
                          <a:spcPct val="115000"/>
                        </a:lnSpc>
                        <a:spcBef>
                          <a:spcPts val="0"/>
                        </a:spcBef>
                        <a:spcAft>
                          <a:spcPts val="0"/>
                        </a:spcAft>
                        <a:buNone/>
                      </a:pPr>
                      <a:r>
                        <a:rPr lang="es"/>
                        <a:t>David Lira</a:t>
                      </a:r>
                      <a:endParaRPr/>
                    </a:p>
                  </a:txBody>
                  <a:tcPr marT="91425" marB="91425" marR="68575" marL="68575"/>
                </a:tc>
                <a:tc>
                  <a:txBody>
                    <a:bodyPr>
                      <a:noAutofit/>
                    </a:bodyPr>
                    <a:lstStyle/>
                    <a:p>
                      <a:pPr indent="0" lvl="0" marL="0" rtl="0" algn="l">
                        <a:lnSpc>
                          <a:spcPct val="115000"/>
                        </a:lnSpc>
                        <a:spcBef>
                          <a:spcPts val="0"/>
                        </a:spcBef>
                        <a:spcAft>
                          <a:spcPts val="0"/>
                        </a:spcAft>
                        <a:buNone/>
                      </a:pPr>
                      <a:r>
                        <a:rPr lang="es"/>
                        <a:t>Néstor García</a:t>
                      </a:r>
                      <a:endParaRPr/>
                    </a:p>
                  </a:txBody>
                  <a:tcPr marT="91425" marB="91425" marR="68575" marL="6857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graphicFrame>
        <p:nvGraphicFramePr>
          <p:cNvPr id="151" name="Google Shape;151;p29"/>
          <p:cNvGraphicFramePr/>
          <p:nvPr/>
        </p:nvGraphicFramePr>
        <p:xfrm>
          <a:off x="505125" y="221950"/>
          <a:ext cx="3000000" cy="3000000"/>
        </p:xfrm>
        <a:graphic>
          <a:graphicData uri="http://schemas.openxmlformats.org/drawingml/2006/table">
            <a:tbl>
              <a:tblPr>
                <a:noFill/>
                <a:tableStyleId>{1E35C063-4605-43EE-9AAE-79326521736A}</a:tableStyleId>
              </a:tblPr>
              <a:tblGrid>
                <a:gridCol w="1089150"/>
                <a:gridCol w="1089150"/>
                <a:gridCol w="1089150"/>
                <a:gridCol w="1089150"/>
                <a:gridCol w="1089150"/>
                <a:gridCol w="1089150"/>
                <a:gridCol w="1598850"/>
              </a:tblGrid>
              <a:tr h="847400">
                <a:tc>
                  <a:txBody>
                    <a:bodyPr>
                      <a:noAutofit/>
                    </a:bodyPr>
                    <a:lstStyle/>
                    <a:p>
                      <a:pPr indent="0" lvl="0" marL="0" rtl="0" algn="l">
                        <a:spcBef>
                          <a:spcPts val="0"/>
                        </a:spcBef>
                        <a:spcAft>
                          <a:spcPts val="0"/>
                        </a:spcAft>
                        <a:buNone/>
                      </a:pPr>
                      <a:r>
                        <a:rPr b="1" lang="es"/>
                        <a:t># de prueba</a:t>
                      </a:r>
                      <a:endParaRPr b="1"/>
                    </a:p>
                  </a:txBody>
                  <a:tcPr marT="91425" marB="91425" marR="91425" marL="91425"/>
                </a:tc>
                <a:tc>
                  <a:txBody>
                    <a:bodyPr>
                      <a:noAutofit/>
                    </a:bodyPr>
                    <a:lstStyle/>
                    <a:p>
                      <a:pPr indent="0" lvl="0" marL="0" rtl="0" algn="l">
                        <a:spcBef>
                          <a:spcPts val="0"/>
                        </a:spcBef>
                        <a:spcAft>
                          <a:spcPts val="0"/>
                        </a:spcAft>
                        <a:buNone/>
                      </a:pPr>
                      <a:r>
                        <a:rPr b="1" lang="es"/>
                        <a:t>Caso de uso</a:t>
                      </a:r>
                      <a:endParaRPr b="1"/>
                    </a:p>
                  </a:txBody>
                  <a:tcPr marT="91425" marB="91425" marR="91425" marL="91425"/>
                </a:tc>
                <a:tc>
                  <a:txBody>
                    <a:bodyPr>
                      <a:noAutofit/>
                    </a:bodyPr>
                    <a:lstStyle/>
                    <a:p>
                      <a:pPr indent="0" lvl="0" marL="0" rtl="0" algn="l">
                        <a:spcBef>
                          <a:spcPts val="0"/>
                        </a:spcBef>
                        <a:spcAft>
                          <a:spcPts val="0"/>
                        </a:spcAft>
                        <a:buNone/>
                      </a:pPr>
                      <a:r>
                        <a:rPr b="1" lang="es"/>
                        <a:t>Título</a:t>
                      </a:r>
                      <a:endParaRPr b="1"/>
                    </a:p>
                  </a:txBody>
                  <a:tcPr marT="91425" marB="91425" marR="91425" marL="91425"/>
                </a:tc>
                <a:tc>
                  <a:txBody>
                    <a:bodyPr>
                      <a:noAutofit/>
                    </a:bodyPr>
                    <a:lstStyle/>
                    <a:p>
                      <a:pPr indent="0" lvl="0" marL="0" rtl="0" algn="l">
                        <a:spcBef>
                          <a:spcPts val="0"/>
                        </a:spcBef>
                        <a:spcAft>
                          <a:spcPts val="0"/>
                        </a:spcAft>
                        <a:buNone/>
                      </a:pPr>
                      <a:r>
                        <a:rPr b="1" lang="es"/>
                        <a:t>Resultado</a:t>
                      </a:r>
                      <a:endParaRPr b="1"/>
                    </a:p>
                  </a:txBody>
                  <a:tcPr marT="91425" marB="91425" marR="91425" marL="91425"/>
                </a:tc>
                <a:tc>
                  <a:txBody>
                    <a:bodyPr>
                      <a:noAutofit/>
                    </a:bodyPr>
                    <a:lstStyle/>
                    <a:p>
                      <a:pPr indent="0" lvl="0" marL="0" rtl="0" algn="l">
                        <a:spcBef>
                          <a:spcPts val="0"/>
                        </a:spcBef>
                        <a:spcAft>
                          <a:spcPts val="0"/>
                        </a:spcAft>
                        <a:buNone/>
                      </a:pPr>
                      <a:r>
                        <a:rPr b="1" lang="es"/>
                        <a:t>Descripción</a:t>
                      </a:r>
                      <a:endParaRPr b="1"/>
                    </a:p>
                  </a:txBody>
                  <a:tcPr marT="91425" marB="91425" marR="91425" marL="91425"/>
                </a:tc>
                <a:tc>
                  <a:txBody>
                    <a:bodyPr>
                      <a:noAutofit/>
                    </a:bodyPr>
                    <a:lstStyle/>
                    <a:p>
                      <a:pPr indent="0" lvl="0" marL="0" rtl="0" algn="l">
                        <a:spcBef>
                          <a:spcPts val="0"/>
                        </a:spcBef>
                        <a:spcAft>
                          <a:spcPts val="0"/>
                        </a:spcAft>
                        <a:buNone/>
                      </a:pPr>
                      <a:r>
                        <a:rPr b="1" lang="es"/>
                        <a:t>Tester</a:t>
                      </a:r>
                      <a:endParaRPr b="1"/>
                    </a:p>
                  </a:txBody>
                  <a:tcPr marT="91425" marB="91425" marR="91425" marL="91425"/>
                </a:tc>
                <a:tc>
                  <a:txBody>
                    <a:bodyPr>
                      <a:noAutofit/>
                    </a:bodyPr>
                    <a:lstStyle/>
                    <a:p>
                      <a:pPr indent="0" lvl="0" marL="0" rtl="0" algn="l">
                        <a:spcBef>
                          <a:spcPts val="0"/>
                        </a:spcBef>
                        <a:spcAft>
                          <a:spcPts val="0"/>
                        </a:spcAft>
                        <a:buNone/>
                      </a:pPr>
                      <a:r>
                        <a:rPr b="1" lang="es"/>
                        <a:t>Responsable</a:t>
                      </a:r>
                      <a:endParaRPr b="1"/>
                    </a:p>
                  </a:txBody>
                  <a:tcPr marT="91425" marB="91425" marR="91425" marL="91425"/>
                </a:tc>
              </a:tr>
              <a:tr h="2617900">
                <a:tc>
                  <a:txBody>
                    <a:bodyPr>
                      <a:noAutofit/>
                    </a:bodyPr>
                    <a:lstStyle/>
                    <a:p>
                      <a:pPr indent="0" lvl="0" marL="0" rtl="0" algn="l">
                        <a:lnSpc>
                          <a:spcPct val="115000"/>
                        </a:lnSpc>
                        <a:spcBef>
                          <a:spcPts val="0"/>
                        </a:spcBef>
                        <a:spcAft>
                          <a:spcPts val="0"/>
                        </a:spcAft>
                        <a:buNone/>
                      </a:pPr>
                      <a:r>
                        <a:rPr lang="es"/>
                        <a:t>1</a:t>
                      </a:r>
                      <a:endParaRPr/>
                    </a:p>
                  </a:txBody>
                  <a:tcPr marT="91425" marB="91425" marR="68575" marL="68575"/>
                </a:tc>
                <a:tc>
                  <a:txBody>
                    <a:bodyPr>
                      <a:noAutofit/>
                    </a:bodyPr>
                    <a:lstStyle/>
                    <a:p>
                      <a:pPr indent="0" lvl="0" marL="0" rtl="0" algn="l">
                        <a:lnSpc>
                          <a:spcPct val="115000"/>
                        </a:lnSpc>
                        <a:spcBef>
                          <a:spcPts val="0"/>
                        </a:spcBef>
                        <a:spcAft>
                          <a:spcPts val="0"/>
                        </a:spcAft>
                        <a:buNone/>
                      </a:pPr>
                      <a:r>
                        <a:rPr lang="es"/>
                        <a:t>15</a:t>
                      </a:r>
                      <a:endParaRPr/>
                    </a:p>
                  </a:txBody>
                  <a:tcPr marT="91425" marB="91425" marR="68575" marL="68575"/>
                </a:tc>
                <a:tc>
                  <a:txBody>
                    <a:bodyPr>
                      <a:noAutofit/>
                    </a:bodyPr>
                    <a:lstStyle/>
                    <a:p>
                      <a:pPr indent="0" lvl="0" marL="0" rtl="0" algn="l">
                        <a:lnSpc>
                          <a:spcPct val="115000"/>
                        </a:lnSpc>
                        <a:spcBef>
                          <a:spcPts val="0"/>
                        </a:spcBef>
                        <a:spcAft>
                          <a:spcPts val="0"/>
                        </a:spcAft>
                        <a:buNone/>
                      </a:pPr>
                      <a:r>
                        <a:rPr lang="es"/>
                        <a:t>Generar reporte</a:t>
                      </a:r>
                      <a:endParaRPr/>
                    </a:p>
                  </a:txBody>
                  <a:tcPr marT="91425" marB="91425" marR="68575" marL="68575"/>
                </a:tc>
                <a:tc>
                  <a:txBody>
                    <a:bodyPr>
                      <a:noAutofit/>
                    </a:bodyPr>
                    <a:lstStyle/>
                    <a:p>
                      <a:pPr indent="0" lvl="0" marL="0" rtl="0" algn="l">
                        <a:lnSpc>
                          <a:spcPct val="115000"/>
                        </a:lnSpc>
                        <a:spcBef>
                          <a:spcPts val="0"/>
                        </a:spcBef>
                        <a:spcAft>
                          <a:spcPts val="0"/>
                        </a:spcAft>
                        <a:buNone/>
                      </a:pPr>
                      <a:r>
                        <a:rPr lang="es"/>
                        <a:t>Funcionó</a:t>
                      </a:r>
                      <a:endParaRPr/>
                    </a:p>
                  </a:txBody>
                  <a:tcPr marT="91425" marB="91425" marR="68575" marL="68575"/>
                </a:tc>
                <a:tc>
                  <a:txBody>
                    <a:bodyPr>
                      <a:noAutofit/>
                    </a:bodyPr>
                    <a:lstStyle/>
                    <a:p>
                      <a:pPr indent="0" lvl="0" marL="0" rtl="0" algn="l">
                        <a:lnSpc>
                          <a:spcPct val="115000"/>
                        </a:lnSpc>
                        <a:spcBef>
                          <a:spcPts val="0"/>
                        </a:spcBef>
                        <a:spcAft>
                          <a:spcPts val="0"/>
                        </a:spcAft>
                        <a:buNone/>
                      </a:pPr>
                      <a:r>
                        <a:rPr lang="es"/>
                        <a:t>Genera dos archivos PDF, uno con la relación de los profesores tutores y un informe semestral</a:t>
                      </a:r>
                      <a:endParaRPr/>
                    </a:p>
                  </a:txBody>
                  <a:tcPr marT="91425" marB="91425" marR="68575" marL="68575"/>
                </a:tc>
                <a:tc>
                  <a:txBody>
                    <a:bodyPr>
                      <a:noAutofit/>
                    </a:bodyPr>
                    <a:lstStyle/>
                    <a:p>
                      <a:pPr indent="0" lvl="0" marL="0" rtl="0" algn="l">
                        <a:lnSpc>
                          <a:spcPct val="115000"/>
                        </a:lnSpc>
                        <a:spcBef>
                          <a:spcPts val="0"/>
                        </a:spcBef>
                        <a:spcAft>
                          <a:spcPts val="0"/>
                        </a:spcAft>
                        <a:buNone/>
                      </a:pPr>
                      <a:r>
                        <a:rPr lang="es"/>
                        <a:t>David Lira</a:t>
                      </a:r>
                      <a:endParaRPr/>
                    </a:p>
                  </a:txBody>
                  <a:tcPr marT="91425" marB="91425" marR="68575" marL="68575"/>
                </a:tc>
                <a:tc>
                  <a:txBody>
                    <a:bodyPr>
                      <a:noAutofit/>
                    </a:bodyPr>
                    <a:lstStyle/>
                    <a:p>
                      <a:pPr indent="0" lvl="0" marL="0" rtl="0" algn="l">
                        <a:lnSpc>
                          <a:spcPct val="115000"/>
                        </a:lnSpc>
                        <a:spcBef>
                          <a:spcPts val="0"/>
                        </a:spcBef>
                        <a:spcAft>
                          <a:spcPts val="0"/>
                        </a:spcAft>
                        <a:buNone/>
                      </a:pPr>
                      <a:r>
                        <a:rPr lang="es"/>
                        <a:t>Gerardo Verdiguel</a:t>
                      </a:r>
                      <a:endParaRPr/>
                    </a:p>
                  </a:txBody>
                  <a:tcPr marT="91425" marB="91425" marR="68575" marL="68575"/>
                </a:tc>
              </a:tr>
              <a:tr h="1155150">
                <a:tc>
                  <a:txBody>
                    <a:bodyPr>
                      <a:noAutofit/>
                    </a:bodyPr>
                    <a:lstStyle/>
                    <a:p>
                      <a:pPr indent="0" lvl="0" marL="0" rtl="0" algn="l">
                        <a:lnSpc>
                          <a:spcPct val="115000"/>
                        </a:lnSpc>
                        <a:spcBef>
                          <a:spcPts val="0"/>
                        </a:spcBef>
                        <a:spcAft>
                          <a:spcPts val="0"/>
                        </a:spcAft>
                        <a:buNone/>
                      </a:pPr>
                      <a:r>
                        <a:rPr lang="es"/>
                        <a:t>1</a:t>
                      </a:r>
                      <a:endParaRPr/>
                    </a:p>
                  </a:txBody>
                  <a:tcPr marT="91425" marB="91425" marR="68575" marL="68575"/>
                </a:tc>
                <a:tc>
                  <a:txBody>
                    <a:bodyPr>
                      <a:noAutofit/>
                    </a:bodyPr>
                    <a:lstStyle/>
                    <a:p>
                      <a:pPr indent="0" lvl="0" marL="0" rtl="0" algn="l">
                        <a:lnSpc>
                          <a:spcPct val="115000"/>
                        </a:lnSpc>
                        <a:spcBef>
                          <a:spcPts val="0"/>
                        </a:spcBef>
                        <a:spcAft>
                          <a:spcPts val="0"/>
                        </a:spcAft>
                        <a:buNone/>
                      </a:pPr>
                      <a:r>
                        <a:rPr lang="es"/>
                        <a:t>1</a:t>
                      </a:r>
                      <a:endParaRPr/>
                    </a:p>
                  </a:txBody>
                  <a:tcPr marT="91425" marB="91425" marR="68575" marL="68575"/>
                </a:tc>
                <a:tc>
                  <a:txBody>
                    <a:bodyPr>
                      <a:noAutofit/>
                    </a:bodyPr>
                    <a:lstStyle/>
                    <a:p>
                      <a:pPr indent="0" lvl="0" marL="0" rtl="0" algn="l">
                        <a:lnSpc>
                          <a:spcPct val="115000"/>
                        </a:lnSpc>
                        <a:spcBef>
                          <a:spcPts val="0"/>
                        </a:spcBef>
                        <a:spcAft>
                          <a:spcPts val="0"/>
                        </a:spcAft>
                        <a:buNone/>
                      </a:pPr>
                      <a:r>
                        <a:rPr lang="es"/>
                        <a:t>Autenticar</a:t>
                      </a:r>
                      <a:endParaRPr/>
                    </a:p>
                  </a:txBody>
                  <a:tcPr marT="91425" marB="91425" marR="68575" marL="68575"/>
                </a:tc>
                <a:tc>
                  <a:txBody>
                    <a:bodyPr>
                      <a:noAutofit/>
                    </a:bodyPr>
                    <a:lstStyle/>
                    <a:p>
                      <a:pPr indent="0" lvl="0" marL="0" rtl="0" algn="l">
                        <a:lnSpc>
                          <a:spcPct val="115000"/>
                        </a:lnSpc>
                        <a:spcBef>
                          <a:spcPts val="0"/>
                        </a:spcBef>
                        <a:spcAft>
                          <a:spcPts val="0"/>
                        </a:spcAft>
                        <a:buNone/>
                      </a:pPr>
                      <a:r>
                        <a:rPr lang="es"/>
                        <a:t>Funcionó</a:t>
                      </a:r>
                      <a:endParaRPr/>
                    </a:p>
                  </a:txBody>
                  <a:tcPr marT="91425" marB="91425" marR="68575" marL="68575"/>
                </a:tc>
                <a:tc>
                  <a:txBody>
                    <a:bodyPr>
                      <a:noAutofit/>
                    </a:bodyPr>
                    <a:lstStyle/>
                    <a:p>
                      <a:pPr indent="0" lvl="0" marL="0" rtl="0" algn="l">
                        <a:lnSpc>
                          <a:spcPct val="115000"/>
                        </a:lnSpc>
                        <a:spcBef>
                          <a:spcPts val="0"/>
                        </a:spcBef>
                        <a:spcAft>
                          <a:spcPts val="0"/>
                        </a:spcAft>
                        <a:buNone/>
                      </a:pPr>
                      <a:r>
                        <a:rPr lang="es"/>
                        <a:t>El sistema permite iniciar sesión </a:t>
                      </a:r>
                      <a:endParaRPr/>
                    </a:p>
                  </a:txBody>
                  <a:tcPr marT="91425" marB="91425" marR="68575" marL="68575"/>
                </a:tc>
                <a:tc>
                  <a:txBody>
                    <a:bodyPr>
                      <a:noAutofit/>
                    </a:bodyPr>
                    <a:lstStyle/>
                    <a:p>
                      <a:pPr indent="0" lvl="0" marL="0" rtl="0" algn="l">
                        <a:lnSpc>
                          <a:spcPct val="115000"/>
                        </a:lnSpc>
                        <a:spcBef>
                          <a:spcPts val="0"/>
                        </a:spcBef>
                        <a:spcAft>
                          <a:spcPts val="0"/>
                        </a:spcAft>
                        <a:buNone/>
                      </a:pPr>
                      <a:r>
                        <a:rPr lang="es"/>
                        <a:t>Felipe Benítez</a:t>
                      </a:r>
                      <a:endParaRPr/>
                    </a:p>
                  </a:txBody>
                  <a:tcPr marT="91425" marB="91425" marR="68575" marL="68575"/>
                </a:tc>
                <a:tc>
                  <a:txBody>
                    <a:bodyPr>
                      <a:noAutofit/>
                    </a:bodyPr>
                    <a:lstStyle/>
                    <a:p>
                      <a:pPr indent="0" lvl="0" marL="0" rtl="0" algn="l">
                        <a:lnSpc>
                          <a:spcPct val="115000"/>
                        </a:lnSpc>
                        <a:spcBef>
                          <a:spcPts val="0"/>
                        </a:spcBef>
                        <a:spcAft>
                          <a:spcPts val="0"/>
                        </a:spcAft>
                        <a:buNone/>
                      </a:pPr>
                      <a:r>
                        <a:rPr lang="es"/>
                        <a:t>David Lira</a:t>
                      </a:r>
                      <a:endParaRPr/>
                    </a:p>
                  </a:txBody>
                  <a:tcPr marT="91425" marB="91425" marR="68575" marL="6857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graphicFrame>
        <p:nvGraphicFramePr>
          <p:cNvPr id="156" name="Google Shape;156;p30"/>
          <p:cNvGraphicFramePr/>
          <p:nvPr/>
        </p:nvGraphicFramePr>
        <p:xfrm>
          <a:off x="451625" y="306400"/>
          <a:ext cx="3000000" cy="3000000"/>
        </p:xfrm>
        <a:graphic>
          <a:graphicData uri="http://schemas.openxmlformats.org/drawingml/2006/table">
            <a:tbl>
              <a:tblPr>
                <a:noFill/>
                <a:tableStyleId>{1E35C063-4605-43EE-9AAE-79326521736A}</a:tableStyleId>
              </a:tblPr>
              <a:tblGrid>
                <a:gridCol w="1180475"/>
                <a:gridCol w="1180475"/>
                <a:gridCol w="1000400"/>
                <a:gridCol w="1225475"/>
                <a:gridCol w="1315550"/>
                <a:gridCol w="899100"/>
                <a:gridCol w="1461850"/>
              </a:tblGrid>
              <a:tr h="587350">
                <a:tc>
                  <a:txBody>
                    <a:bodyPr>
                      <a:noAutofit/>
                    </a:bodyPr>
                    <a:lstStyle/>
                    <a:p>
                      <a:pPr indent="0" lvl="0" marL="0" rtl="0" algn="l">
                        <a:spcBef>
                          <a:spcPts val="0"/>
                        </a:spcBef>
                        <a:spcAft>
                          <a:spcPts val="0"/>
                        </a:spcAft>
                        <a:buNone/>
                      </a:pPr>
                      <a:r>
                        <a:rPr b="1" lang="es"/>
                        <a:t># de prueba</a:t>
                      </a:r>
                      <a:endParaRPr b="1"/>
                    </a:p>
                  </a:txBody>
                  <a:tcPr marT="91425" marB="91425" marR="91425" marL="91425"/>
                </a:tc>
                <a:tc>
                  <a:txBody>
                    <a:bodyPr>
                      <a:noAutofit/>
                    </a:bodyPr>
                    <a:lstStyle/>
                    <a:p>
                      <a:pPr indent="0" lvl="0" marL="0" rtl="0" algn="l">
                        <a:spcBef>
                          <a:spcPts val="0"/>
                        </a:spcBef>
                        <a:spcAft>
                          <a:spcPts val="0"/>
                        </a:spcAft>
                        <a:buNone/>
                      </a:pPr>
                      <a:r>
                        <a:rPr b="1" lang="es"/>
                        <a:t>Caso de uso</a:t>
                      </a:r>
                      <a:endParaRPr b="1"/>
                    </a:p>
                  </a:txBody>
                  <a:tcPr marT="91425" marB="91425" marR="91425" marL="91425"/>
                </a:tc>
                <a:tc>
                  <a:txBody>
                    <a:bodyPr>
                      <a:noAutofit/>
                    </a:bodyPr>
                    <a:lstStyle/>
                    <a:p>
                      <a:pPr indent="0" lvl="0" marL="0" rtl="0" algn="l">
                        <a:spcBef>
                          <a:spcPts val="0"/>
                        </a:spcBef>
                        <a:spcAft>
                          <a:spcPts val="0"/>
                        </a:spcAft>
                        <a:buNone/>
                      </a:pPr>
                      <a:r>
                        <a:rPr b="1" lang="es"/>
                        <a:t>Título</a:t>
                      </a:r>
                      <a:endParaRPr b="1"/>
                    </a:p>
                  </a:txBody>
                  <a:tcPr marT="91425" marB="91425" marR="91425" marL="91425"/>
                </a:tc>
                <a:tc>
                  <a:txBody>
                    <a:bodyPr>
                      <a:noAutofit/>
                    </a:bodyPr>
                    <a:lstStyle/>
                    <a:p>
                      <a:pPr indent="0" lvl="0" marL="0" rtl="0" algn="l">
                        <a:spcBef>
                          <a:spcPts val="0"/>
                        </a:spcBef>
                        <a:spcAft>
                          <a:spcPts val="0"/>
                        </a:spcAft>
                        <a:buNone/>
                      </a:pPr>
                      <a:r>
                        <a:rPr b="1" lang="es"/>
                        <a:t>Resultado</a:t>
                      </a:r>
                      <a:endParaRPr b="1"/>
                    </a:p>
                  </a:txBody>
                  <a:tcPr marT="91425" marB="91425" marR="91425" marL="91425"/>
                </a:tc>
                <a:tc>
                  <a:txBody>
                    <a:bodyPr>
                      <a:noAutofit/>
                    </a:bodyPr>
                    <a:lstStyle/>
                    <a:p>
                      <a:pPr indent="0" lvl="0" marL="0" rtl="0" algn="l">
                        <a:spcBef>
                          <a:spcPts val="0"/>
                        </a:spcBef>
                        <a:spcAft>
                          <a:spcPts val="0"/>
                        </a:spcAft>
                        <a:buNone/>
                      </a:pPr>
                      <a:r>
                        <a:rPr b="1" lang="es"/>
                        <a:t>Descripción</a:t>
                      </a:r>
                      <a:endParaRPr b="1"/>
                    </a:p>
                  </a:txBody>
                  <a:tcPr marT="91425" marB="91425" marR="91425" marL="91425"/>
                </a:tc>
                <a:tc>
                  <a:txBody>
                    <a:bodyPr>
                      <a:noAutofit/>
                    </a:bodyPr>
                    <a:lstStyle/>
                    <a:p>
                      <a:pPr indent="0" lvl="0" marL="0" rtl="0" algn="l">
                        <a:spcBef>
                          <a:spcPts val="0"/>
                        </a:spcBef>
                        <a:spcAft>
                          <a:spcPts val="0"/>
                        </a:spcAft>
                        <a:buNone/>
                      </a:pPr>
                      <a:r>
                        <a:rPr b="1" lang="es"/>
                        <a:t>Tester</a:t>
                      </a:r>
                      <a:endParaRPr b="1"/>
                    </a:p>
                  </a:txBody>
                  <a:tcPr marT="91425" marB="91425" marR="91425" marL="91425"/>
                </a:tc>
                <a:tc>
                  <a:txBody>
                    <a:bodyPr>
                      <a:noAutofit/>
                    </a:bodyPr>
                    <a:lstStyle/>
                    <a:p>
                      <a:pPr indent="0" lvl="0" marL="0" rtl="0" algn="l">
                        <a:spcBef>
                          <a:spcPts val="0"/>
                        </a:spcBef>
                        <a:spcAft>
                          <a:spcPts val="0"/>
                        </a:spcAft>
                        <a:buNone/>
                      </a:pPr>
                      <a:r>
                        <a:rPr b="1" lang="es"/>
                        <a:t>Responsable</a:t>
                      </a:r>
                      <a:endParaRPr b="1"/>
                    </a:p>
                  </a:txBody>
                  <a:tcPr marT="91425" marB="91425" marR="91425" marL="91425"/>
                </a:tc>
              </a:tr>
              <a:tr h="1532750">
                <a:tc>
                  <a:txBody>
                    <a:bodyPr>
                      <a:noAutofit/>
                    </a:bodyPr>
                    <a:lstStyle/>
                    <a:p>
                      <a:pPr indent="0" lvl="0" marL="0" rtl="0" algn="l">
                        <a:lnSpc>
                          <a:spcPct val="115000"/>
                        </a:lnSpc>
                        <a:spcBef>
                          <a:spcPts val="0"/>
                        </a:spcBef>
                        <a:spcAft>
                          <a:spcPts val="0"/>
                        </a:spcAft>
                        <a:buNone/>
                      </a:pPr>
                      <a:r>
                        <a:rPr lang="es"/>
                        <a:t>1</a:t>
                      </a:r>
                      <a:endParaRPr/>
                    </a:p>
                  </a:txBody>
                  <a:tcPr marT="91425" marB="91425" marR="68575" marL="68575"/>
                </a:tc>
                <a:tc>
                  <a:txBody>
                    <a:bodyPr>
                      <a:noAutofit/>
                    </a:bodyPr>
                    <a:lstStyle/>
                    <a:p>
                      <a:pPr indent="0" lvl="0" marL="0" rtl="0" algn="l">
                        <a:lnSpc>
                          <a:spcPct val="115000"/>
                        </a:lnSpc>
                        <a:spcBef>
                          <a:spcPts val="0"/>
                        </a:spcBef>
                        <a:spcAft>
                          <a:spcPts val="0"/>
                        </a:spcAft>
                        <a:buNone/>
                      </a:pPr>
                      <a:r>
                        <a:rPr lang="es"/>
                        <a:t>9</a:t>
                      </a:r>
                      <a:endParaRPr/>
                    </a:p>
                  </a:txBody>
                  <a:tcPr marT="91425" marB="91425" marR="68575" marL="68575"/>
                </a:tc>
                <a:tc>
                  <a:txBody>
                    <a:bodyPr>
                      <a:noAutofit/>
                    </a:bodyPr>
                    <a:lstStyle/>
                    <a:p>
                      <a:pPr indent="0" lvl="0" marL="0" rtl="0" algn="l">
                        <a:lnSpc>
                          <a:spcPct val="115000"/>
                        </a:lnSpc>
                        <a:spcBef>
                          <a:spcPts val="0"/>
                        </a:spcBef>
                        <a:spcAft>
                          <a:spcPts val="0"/>
                        </a:spcAft>
                        <a:buNone/>
                      </a:pPr>
                      <a:r>
                        <a:rPr lang="es"/>
                        <a:t>Enviar evaluación</a:t>
                      </a:r>
                      <a:endParaRPr/>
                    </a:p>
                  </a:txBody>
                  <a:tcPr marT="91425" marB="91425" marR="68575" marL="68575"/>
                </a:tc>
                <a:tc>
                  <a:txBody>
                    <a:bodyPr>
                      <a:noAutofit/>
                    </a:bodyPr>
                    <a:lstStyle/>
                    <a:p>
                      <a:pPr indent="0" lvl="0" marL="0" rtl="0" algn="l">
                        <a:lnSpc>
                          <a:spcPct val="115000"/>
                        </a:lnSpc>
                        <a:spcBef>
                          <a:spcPts val="0"/>
                        </a:spcBef>
                        <a:spcAft>
                          <a:spcPts val="0"/>
                        </a:spcAft>
                        <a:buNone/>
                      </a:pPr>
                      <a:r>
                        <a:rPr lang="es"/>
                        <a:t>Funcionó</a:t>
                      </a:r>
                      <a:endParaRPr/>
                    </a:p>
                  </a:txBody>
                  <a:tcPr marT="91425" marB="91425" marR="68575" marL="68575"/>
                </a:tc>
                <a:tc>
                  <a:txBody>
                    <a:bodyPr>
                      <a:noAutofit/>
                    </a:bodyPr>
                    <a:lstStyle/>
                    <a:p>
                      <a:pPr indent="0" lvl="0" marL="0" rtl="0" algn="l">
                        <a:lnSpc>
                          <a:spcPct val="115000"/>
                        </a:lnSpc>
                        <a:spcBef>
                          <a:spcPts val="0"/>
                        </a:spcBef>
                        <a:spcAft>
                          <a:spcPts val="0"/>
                        </a:spcAft>
                        <a:buNone/>
                      </a:pPr>
                      <a:r>
                        <a:rPr lang="es"/>
                        <a:t>El sistema captura la evaluación quincenal que hace el tutor grupal</a:t>
                      </a:r>
                      <a:endParaRPr/>
                    </a:p>
                  </a:txBody>
                  <a:tcPr marT="91425" marB="91425" marR="68575" marL="68575"/>
                </a:tc>
                <a:tc>
                  <a:txBody>
                    <a:bodyPr>
                      <a:noAutofit/>
                    </a:bodyPr>
                    <a:lstStyle/>
                    <a:p>
                      <a:pPr indent="0" lvl="0" marL="0" rtl="0" algn="l">
                        <a:lnSpc>
                          <a:spcPct val="115000"/>
                        </a:lnSpc>
                        <a:spcBef>
                          <a:spcPts val="0"/>
                        </a:spcBef>
                        <a:spcAft>
                          <a:spcPts val="0"/>
                        </a:spcAft>
                        <a:buNone/>
                      </a:pPr>
                      <a:r>
                        <a:rPr lang="es"/>
                        <a:t>David Lira</a:t>
                      </a:r>
                      <a:endParaRPr/>
                    </a:p>
                  </a:txBody>
                  <a:tcPr marT="91425" marB="91425" marR="68575" marL="68575"/>
                </a:tc>
                <a:tc>
                  <a:txBody>
                    <a:bodyPr>
                      <a:noAutofit/>
                    </a:bodyPr>
                    <a:lstStyle/>
                    <a:p>
                      <a:pPr indent="0" lvl="0" marL="0" rtl="0" algn="l">
                        <a:lnSpc>
                          <a:spcPct val="115000"/>
                        </a:lnSpc>
                        <a:spcBef>
                          <a:spcPts val="0"/>
                        </a:spcBef>
                        <a:spcAft>
                          <a:spcPts val="0"/>
                        </a:spcAft>
                        <a:buNone/>
                      </a:pPr>
                      <a:r>
                        <a:rPr lang="es"/>
                        <a:t>Gino Bautista</a:t>
                      </a:r>
                      <a:endParaRPr/>
                    </a:p>
                  </a:txBody>
                  <a:tcPr marT="91425" marB="91425" marR="68575" marL="68575"/>
                </a:tc>
              </a:tr>
              <a:tr h="1532750">
                <a:tc>
                  <a:txBody>
                    <a:bodyPr>
                      <a:noAutofit/>
                    </a:bodyPr>
                    <a:lstStyle/>
                    <a:p>
                      <a:pPr indent="0" lvl="0" marL="0" rtl="0" algn="l">
                        <a:lnSpc>
                          <a:spcPct val="115000"/>
                        </a:lnSpc>
                        <a:spcBef>
                          <a:spcPts val="0"/>
                        </a:spcBef>
                        <a:spcAft>
                          <a:spcPts val="0"/>
                        </a:spcAft>
                        <a:buNone/>
                      </a:pPr>
                      <a:r>
                        <a:rPr lang="es"/>
                        <a:t>1</a:t>
                      </a:r>
                      <a:endParaRPr/>
                    </a:p>
                  </a:txBody>
                  <a:tcPr marT="91425" marB="91425" marR="68575" marL="68575"/>
                </a:tc>
                <a:tc>
                  <a:txBody>
                    <a:bodyPr>
                      <a:noAutofit/>
                    </a:bodyPr>
                    <a:lstStyle/>
                    <a:p>
                      <a:pPr indent="0" lvl="0" marL="0" rtl="0" algn="l">
                        <a:lnSpc>
                          <a:spcPct val="115000"/>
                        </a:lnSpc>
                        <a:spcBef>
                          <a:spcPts val="0"/>
                        </a:spcBef>
                        <a:spcAft>
                          <a:spcPts val="0"/>
                        </a:spcAft>
                        <a:buNone/>
                      </a:pPr>
                      <a:r>
                        <a:rPr lang="es"/>
                        <a:t>12</a:t>
                      </a:r>
                      <a:endParaRPr/>
                    </a:p>
                  </a:txBody>
                  <a:tcPr marT="91425" marB="91425" marR="68575" marL="68575"/>
                </a:tc>
                <a:tc>
                  <a:txBody>
                    <a:bodyPr>
                      <a:noAutofit/>
                    </a:bodyPr>
                    <a:lstStyle/>
                    <a:p>
                      <a:pPr indent="0" lvl="0" marL="0" rtl="0" algn="l">
                        <a:lnSpc>
                          <a:spcPct val="115000"/>
                        </a:lnSpc>
                        <a:spcBef>
                          <a:spcPts val="0"/>
                        </a:spcBef>
                        <a:spcAft>
                          <a:spcPts val="0"/>
                        </a:spcAft>
                        <a:buNone/>
                      </a:pPr>
                      <a:r>
                        <a:rPr lang="es"/>
                        <a:t>Dar de alta tutores</a:t>
                      </a:r>
                      <a:endParaRPr/>
                    </a:p>
                  </a:txBody>
                  <a:tcPr marT="91425" marB="91425" marR="68575" marL="68575"/>
                </a:tc>
                <a:tc>
                  <a:txBody>
                    <a:bodyPr>
                      <a:noAutofit/>
                    </a:bodyPr>
                    <a:lstStyle/>
                    <a:p>
                      <a:pPr indent="0" lvl="0" marL="0" rtl="0" algn="l">
                        <a:lnSpc>
                          <a:spcPct val="115000"/>
                        </a:lnSpc>
                        <a:spcBef>
                          <a:spcPts val="0"/>
                        </a:spcBef>
                        <a:spcAft>
                          <a:spcPts val="0"/>
                        </a:spcAft>
                        <a:buNone/>
                      </a:pPr>
                      <a:r>
                        <a:rPr lang="es"/>
                        <a:t>No funcionó</a:t>
                      </a:r>
                      <a:endParaRPr/>
                    </a:p>
                  </a:txBody>
                  <a:tcPr marT="91425" marB="91425" marR="68575" marL="68575"/>
                </a:tc>
                <a:tc>
                  <a:txBody>
                    <a:bodyPr>
                      <a:noAutofit/>
                    </a:bodyPr>
                    <a:lstStyle/>
                    <a:p>
                      <a:pPr indent="0" lvl="0" marL="0" rtl="0" algn="l">
                        <a:lnSpc>
                          <a:spcPct val="115000"/>
                        </a:lnSpc>
                        <a:spcBef>
                          <a:spcPts val="0"/>
                        </a:spcBef>
                        <a:spcAft>
                          <a:spcPts val="0"/>
                        </a:spcAft>
                        <a:buNone/>
                      </a:pPr>
                      <a:r>
                        <a:rPr lang="es"/>
                        <a:t>El sistema da de alta tutores, pero no tutorados</a:t>
                      </a:r>
                      <a:endParaRPr/>
                    </a:p>
                  </a:txBody>
                  <a:tcPr marT="91425" marB="91425" marR="68575" marL="68575"/>
                </a:tc>
                <a:tc>
                  <a:txBody>
                    <a:bodyPr>
                      <a:noAutofit/>
                    </a:bodyPr>
                    <a:lstStyle/>
                    <a:p>
                      <a:pPr indent="0" lvl="0" marL="0" rtl="0" algn="l">
                        <a:lnSpc>
                          <a:spcPct val="115000"/>
                        </a:lnSpc>
                        <a:spcBef>
                          <a:spcPts val="0"/>
                        </a:spcBef>
                        <a:spcAft>
                          <a:spcPts val="0"/>
                        </a:spcAft>
                        <a:buNone/>
                      </a:pPr>
                      <a:r>
                        <a:rPr lang="es"/>
                        <a:t>Gerardo Verdiguel</a:t>
                      </a:r>
                      <a:endParaRPr/>
                    </a:p>
                  </a:txBody>
                  <a:tcPr marT="91425" marB="91425" marR="68575" marL="68575"/>
                </a:tc>
                <a:tc>
                  <a:txBody>
                    <a:bodyPr>
                      <a:noAutofit/>
                    </a:bodyPr>
                    <a:lstStyle/>
                    <a:p>
                      <a:pPr indent="0" lvl="0" marL="0" rtl="0" algn="l">
                        <a:lnSpc>
                          <a:spcPct val="115000"/>
                        </a:lnSpc>
                        <a:spcBef>
                          <a:spcPts val="0"/>
                        </a:spcBef>
                        <a:spcAft>
                          <a:spcPts val="0"/>
                        </a:spcAft>
                        <a:buNone/>
                      </a:pPr>
                      <a:r>
                        <a:rPr lang="es"/>
                        <a:t>Felipe Benítez </a:t>
                      </a:r>
                      <a:endParaRPr/>
                    </a:p>
                  </a:txBody>
                  <a:tcPr marT="91425" marB="91425" marR="68575" marL="6857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 name="Shape 44"/>
        <p:cNvGrpSpPr/>
        <p:nvPr/>
      </p:nvGrpSpPr>
      <p:grpSpPr>
        <a:xfrm>
          <a:off x="0" y="0"/>
          <a:ext cx="0" cy="0"/>
          <a:chOff x="0" y="0"/>
          <a:chExt cx="0" cy="0"/>
        </a:xfrm>
      </p:grpSpPr>
      <p:pic>
        <p:nvPicPr>
          <p:cNvPr id="45" name="Google Shape;45;p10"/>
          <p:cNvPicPr preferRelativeResize="0"/>
          <p:nvPr/>
        </p:nvPicPr>
        <p:blipFill>
          <a:blip r:embed="rId3">
            <a:alphaModFix/>
          </a:blip>
          <a:stretch>
            <a:fillRect/>
          </a:stretch>
        </p:blipFill>
        <p:spPr>
          <a:xfrm>
            <a:off x="0" y="1133465"/>
            <a:ext cx="9144000" cy="3699935"/>
          </a:xfrm>
          <a:prstGeom prst="rect">
            <a:avLst/>
          </a:prstGeom>
          <a:noFill/>
          <a:ln>
            <a:noFill/>
          </a:ln>
        </p:spPr>
      </p:pic>
      <p:sp>
        <p:nvSpPr>
          <p:cNvPr id="46" name="Google Shape;46;p10"/>
          <p:cNvSpPr txBox="1"/>
          <p:nvPr/>
        </p:nvSpPr>
        <p:spPr>
          <a:xfrm>
            <a:off x="3710575" y="171100"/>
            <a:ext cx="1593300" cy="7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t>LOGIN</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pic>
        <p:nvPicPr>
          <p:cNvPr id="51" name="Google Shape;51;p11"/>
          <p:cNvPicPr preferRelativeResize="0"/>
          <p:nvPr/>
        </p:nvPicPr>
        <p:blipFill>
          <a:blip r:embed="rId3">
            <a:alphaModFix/>
          </a:blip>
          <a:stretch>
            <a:fillRect/>
          </a:stretch>
        </p:blipFill>
        <p:spPr>
          <a:xfrm>
            <a:off x="0" y="1015875"/>
            <a:ext cx="9144001" cy="4127625"/>
          </a:xfrm>
          <a:prstGeom prst="rect">
            <a:avLst/>
          </a:prstGeom>
          <a:noFill/>
          <a:ln>
            <a:noFill/>
          </a:ln>
        </p:spPr>
      </p:pic>
      <p:sp>
        <p:nvSpPr>
          <p:cNvPr id="52" name="Google Shape;52;p11"/>
          <p:cNvSpPr txBox="1"/>
          <p:nvPr/>
        </p:nvSpPr>
        <p:spPr>
          <a:xfrm>
            <a:off x="2812350" y="245950"/>
            <a:ext cx="3913800" cy="5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t>ACTIVAR CUENTA</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pic>
        <p:nvPicPr>
          <p:cNvPr id="57" name="Google Shape;57;p12"/>
          <p:cNvPicPr preferRelativeResize="0"/>
          <p:nvPr/>
        </p:nvPicPr>
        <p:blipFill>
          <a:blip r:embed="rId3">
            <a:alphaModFix/>
          </a:blip>
          <a:stretch>
            <a:fillRect/>
          </a:stretch>
        </p:blipFill>
        <p:spPr>
          <a:xfrm>
            <a:off x="0" y="973100"/>
            <a:ext cx="9144002" cy="4170400"/>
          </a:xfrm>
          <a:prstGeom prst="rect">
            <a:avLst/>
          </a:prstGeom>
          <a:noFill/>
          <a:ln>
            <a:noFill/>
          </a:ln>
        </p:spPr>
      </p:pic>
      <p:sp>
        <p:nvSpPr>
          <p:cNvPr id="58" name="Google Shape;58;p12"/>
          <p:cNvSpPr txBox="1"/>
          <p:nvPr/>
        </p:nvSpPr>
        <p:spPr>
          <a:xfrm>
            <a:off x="1860650" y="160400"/>
            <a:ext cx="5581800" cy="5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t>RECUPERAR CONTRASEÑA</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title"/>
          </p:nvPr>
        </p:nvSpPr>
        <p:spPr>
          <a:xfrm>
            <a:off x="2638650" y="128325"/>
            <a:ext cx="3734700" cy="67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Solicitar tutoría</a:t>
            </a:r>
            <a:endParaRPr/>
          </a:p>
        </p:txBody>
      </p:sp>
      <p:pic>
        <p:nvPicPr>
          <p:cNvPr id="64" name="Google Shape;64;p13"/>
          <p:cNvPicPr preferRelativeResize="0"/>
          <p:nvPr/>
        </p:nvPicPr>
        <p:blipFill>
          <a:blip r:embed="rId3">
            <a:alphaModFix/>
          </a:blip>
          <a:stretch>
            <a:fillRect/>
          </a:stretch>
        </p:blipFill>
        <p:spPr>
          <a:xfrm>
            <a:off x="0" y="973100"/>
            <a:ext cx="9144000" cy="4170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pic>
        <p:nvPicPr>
          <p:cNvPr id="69" name="Google Shape;69;p14"/>
          <p:cNvPicPr preferRelativeResize="0"/>
          <p:nvPr/>
        </p:nvPicPr>
        <p:blipFill>
          <a:blip r:embed="rId3">
            <a:alphaModFix/>
          </a:blip>
          <a:stretch>
            <a:fillRect/>
          </a:stretch>
        </p:blipFill>
        <p:spPr>
          <a:xfrm>
            <a:off x="1193829" y="64750"/>
            <a:ext cx="6756342"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pic>
        <p:nvPicPr>
          <p:cNvPr id="74" name="Google Shape;74;p15"/>
          <p:cNvPicPr preferRelativeResize="0"/>
          <p:nvPr/>
        </p:nvPicPr>
        <p:blipFill>
          <a:blip r:embed="rId3">
            <a:alphaModFix/>
          </a:blip>
          <a:stretch>
            <a:fillRect/>
          </a:stretch>
        </p:blipFill>
        <p:spPr>
          <a:xfrm>
            <a:off x="540608" y="0"/>
            <a:ext cx="8062783"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pic>
        <p:nvPicPr>
          <p:cNvPr id="79" name="Google Shape;79;p16"/>
          <p:cNvPicPr preferRelativeResize="0"/>
          <p:nvPr/>
        </p:nvPicPr>
        <p:blipFill>
          <a:blip r:embed="rId3">
            <a:alphaModFix/>
          </a:blip>
          <a:stretch>
            <a:fillRect/>
          </a:stretch>
        </p:blipFill>
        <p:spPr>
          <a:xfrm>
            <a:off x="482575" y="0"/>
            <a:ext cx="7956525"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ight 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