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3" r:id="rId5"/>
    <p:sldId id="257" r:id="rId6"/>
    <p:sldId id="260" r:id="rId7"/>
    <p:sldId id="259"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90" d="100"/>
          <a:sy n="90" d="100"/>
        </p:scale>
        <p:origin x="1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3330-07BB-4177-8814-F4F6003887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FCE157-951D-46F8-90FB-60D69ACECB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93A517-CE7E-4694-85A6-5578C822CF5C}"/>
              </a:ext>
            </a:extLst>
          </p:cNvPr>
          <p:cNvSpPr>
            <a:spLocks noGrp="1"/>
          </p:cNvSpPr>
          <p:nvPr>
            <p:ph type="dt" sz="half" idx="10"/>
          </p:nvPr>
        </p:nvSpPr>
        <p:spPr/>
        <p:txBody>
          <a:bodyPr/>
          <a:lstStyle/>
          <a:p>
            <a:fld id="{CF0D5268-3919-4812-AE28-E866244C9B71}" type="datetimeFigureOut">
              <a:rPr lang="en-US" smtClean="0"/>
              <a:t>11/13/2017</a:t>
            </a:fld>
            <a:endParaRPr lang="en-US"/>
          </a:p>
        </p:txBody>
      </p:sp>
      <p:sp>
        <p:nvSpPr>
          <p:cNvPr id="5" name="Footer Placeholder 4">
            <a:extLst>
              <a:ext uri="{FF2B5EF4-FFF2-40B4-BE49-F238E27FC236}">
                <a16:creationId xmlns:a16="http://schemas.microsoft.com/office/drawing/2014/main" id="{6F515460-D045-4C70-836E-48B3F585E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B0601-5C56-456D-8C2A-5E82783CA111}"/>
              </a:ext>
            </a:extLst>
          </p:cNvPr>
          <p:cNvSpPr>
            <a:spLocks noGrp="1"/>
          </p:cNvSpPr>
          <p:nvPr>
            <p:ph type="sldNum" sz="quarter" idx="12"/>
          </p:nvPr>
        </p:nvSpPr>
        <p:spPr/>
        <p:txBody>
          <a:bodyPr/>
          <a:lstStyle/>
          <a:p>
            <a:fld id="{EDAA73AA-3185-41B3-A1B8-13577279CA34}" type="slidenum">
              <a:rPr lang="en-US" smtClean="0"/>
              <a:t>‹#›</a:t>
            </a:fld>
            <a:endParaRPr lang="en-US"/>
          </a:p>
        </p:txBody>
      </p:sp>
    </p:spTree>
    <p:extLst>
      <p:ext uri="{BB962C8B-B14F-4D97-AF65-F5344CB8AC3E}">
        <p14:creationId xmlns:p14="http://schemas.microsoft.com/office/powerpoint/2010/main" val="1831020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CAA-9CF2-488F-957F-E79A4A1454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B66538-A955-4E39-B02E-1E6D7B6578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DB61B5-0FFB-449F-A963-8BEBE099A1B7}"/>
              </a:ext>
            </a:extLst>
          </p:cNvPr>
          <p:cNvSpPr>
            <a:spLocks noGrp="1"/>
          </p:cNvSpPr>
          <p:nvPr>
            <p:ph type="dt" sz="half" idx="10"/>
          </p:nvPr>
        </p:nvSpPr>
        <p:spPr/>
        <p:txBody>
          <a:bodyPr/>
          <a:lstStyle/>
          <a:p>
            <a:fld id="{CF0D5268-3919-4812-AE28-E866244C9B71}" type="datetimeFigureOut">
              <a:rPr lang="en-US" smtClean="0"/>
              <a:t>11/13/2017</a:t>
            </a:fld>
            <a:endParaRPr lang="en-US"/>
          </a:p>
        </p:txBody>
      </p:sp>
      <p:sp>
        <p:nvSpPr>
          <p:cNvPr id="5" name="Footer Placeholder 4">
            <a:extLst>
              <a:ext uri="{FF2B5EF4-FFF2-40B4-BE49-F238E27FC236}">
                <a16:creationId xmlns:a16="http://schemas.microsoft.com/office/drawing/2014/main" id="{1DD86B34-EEB2-4794-84F5-568CF38F2C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5D3D7-0774-4410-87B8-1F7E77C7F050}"/>
              </a:ext>
            </a:extLst>
          </p:cNvPr>
          <p:cNvSpPr>
            <a:spLocks noGrp="1"/>
          </p:cNvSpPr>
          <p:nvPr>
            <p:ph type="sldNum" sz="quarter" idx="12"/>
          </p:nvPr>
        </p:nvSpPr>
        <p:spPr/>
        <p:txBody>
          <a:bodyPr/>
          <a:lstStyle/>
          <a:p>
            <a:fld id="{EDAA73AA-3185-41B3-A1B8-13577279CA34}" type="slidenum">
              <a:rPr lang="en-US" smtClean="0"/>
              <a:t>‹#›</a:t>
            </a:fld>
            <a:endParaRPr lang="en-US"/>
          </a:p>
        </p:txBody>
      </p:sp>
    </p:spTree>
    <p:extLst>
      <p:ext uri="{BB962C8B-B14F-4D97-AF65-F5344CB8AC3E}">
        <p14:creationId xmlns:p14="http://schemas.microsoft.com/office/powerpoint/2010/main" val="227767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41D83-4870-4D0A-B22D-79E8E23C2E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CF68DE-0778-4105-BA78-BC7510B931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CFBAF-B68F-498F-AB3C-27E324AD936A}"/>
              </a:ext>
            </a:extLst>
          </p:cNvPr>
          <p:cNvSpPr>
            <a:spLocks noGrp="1"/>
          </p:cNvSpPr>
          <p:nvPr>
            <p:ph type="dt" sz="half" idx="10"/>
          </p:nvPr>
        </p:nvSpPr>
        <p:spPr/>
        <p:txBody>
          <a:bodyPr/>
          <a:lstStyle/>
          <a:p>
            <a:fld id="{CF0D5268-3919-4812-AE28-E866244C9B71}" type="datetimeFigureOut">
              <a:rPr lang="en-US" smtClean="0"/>
              <a:t>11/13/2017</a:t>
            </a:fld>
            <a:endParaRPr lang="en-US"/>
          </a:p>
        </p:txBody>
      </p:sp>
      <p:sp>
        <p:nvSpPr>
          <p:cNvPr id="5" name="Footer Placeholder 4">
            <a:extLst>
              <a:ext uri="{FF2B5EF4-FFF2-40B4-BE49-F238E27FC236}">
                <a16:creationId xmlns:a16="http://schemas.microsoft.com/office/drawing/2014/main" id="{7FE7402E-CA0D-414E-9371-803DA093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BFEA78-9738-4DC6-9A56-E54978413D99}"/>
              </a:ext>
            </a:extLst>
          </p:cNvPr>
          <p:cNvSpPr>
            <a:spLocks noGrp="1"/>
          </p:cNvSpPr>
          <p:nvPr>
            <p:ph type="sldNum" sz="quarter" idx="12"/>
          </p:nvPr>
        </p:nvSpPr>
        <p:spPr/>
        <p:txBody>
          <a:bodyPr/>
          <a:lstStyle/>
          <a:p>
            <a:fld id="{EDAA73AA-3185-41B3-A1B8-13577279CA34}" type="slidenum">
              <a:rPr lang="en-US" smtClean="0"/>
              <a:t>‹#›</a:t>
            </a:fld>
            <a:endParaRPr lang="en-US"/>
          </a:p>
        </p:txBody>
      </p:sp>
    </p:spTree>
    <p:extLst>
      <p:ext uri="{BB962C8B-B14F-4D97-AF65-F5344CB8AC3E}">
        <p14:creationId xmlns:p14="http://schemas.microsoft.com/office/powerpoint/2010/main" val="681771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C991-9E6C-4757-9BB3-684030991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671BC8-9508-4A03-ABEC-4B76008890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8A7BAB-58C5-44EC-BDCC-A2AF2000476D}"/>
              </a:ext>
            </a:extLst>
          </p:cNvPr>
          <p:cNvSpPr>
            <a:spLocks noGrp="1"/>
          </p:cNvSpPr>
          <p:nvPr>
            <p:ph type="dt" sz="half" idx="10"/>
          </p:nvPr>
        </p:nvSpPr>
        <p:spPr/>
        <p:txBody>
          <a:bodyPr/>
          <a:lstStyle/>
          <a:p>
            <a:fld id="{CF0D5268-3919-4812-AE28-E866244C9B71}" type="datetimeFigureOut">
              <a:rPr lang="en-US" smtClean="0"/>
              <a:t>11/13/2017</a:t>
            </a:fld>
            <a:endParaRPr lang="en-US"/>
          </a:p>
        </p:txBody>
      </p:sp>
      <p:sp>
        <p:nvSpPr>
          <p:cNvPr id="5" name="Footer Placeholder 4">
            <a:extLst>
              <a:ext uri="{FF2B5EF4-FFF2-40B4-BE49-F238E27FC236}">
                <a16:creationId xmlns:a16="http://schemas.microsoft.com/office/drawing/2014/main" id="{1237EFF4-0610-4B44-992D-8BC059636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5F231-943A-4E89-A935-2C25E4CD0059}"/>
              </a:ext>
            </a:extLst>
          </p:cNvPr>
          <p:cNvSpPr>
            <a:spLocks noGrp="1"/>
          </p:cNvSpPr>
          <p:nvPr>
            <p:ph type="sldNum" sz="quarter" idx="12"/>
          </p:nvPr>
        </p:nvSpPr>
        <p:spPr/>
        <p:txBody>
          <a:bodyPr/>
          <a:lstStyle/>
          <a:p>
            <a:fld id="{EDAA73AA-3185-41B3-A1B8-13577279CA34}" type="slidenum">
              <a:rPr lang="en-US" smtClean="0"/>
              <a:t>‹#›</a:t>
            </a:fld>
            <a:endParaRPr lang="en-US"/>
          </a:p>
        </p:txBody>
      </p:sp>
    </p:spTree>
    <p:extLst>
      <p:ext uri="{BB962C8B-B14F-4D97-AF65-F5344CB8AC3E}">
        <p14:creationId xmlns:p14="http://schemas.microsoft.com/office/powerpoint/2010/main" val="177671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64C9-5E65-4DC0-ADEC-BB5764F25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413DD3-FDDC-48F2-8A62-BF5E3FAA8F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DFB32F-6196-4881-8EC6-3D317F960F2C}"/>
              </a:ext>
            </a:extLst>
          </p:cNvPr>
          <p:cNvSpPr>
            <a:spLocks noGrp="1"/>
          </p:cNvSpPr>
          <p:nvPr>
            <p:ph type="dt" sz="half" idx="10"/>
          </p:nvPr>
        </p:nvSpPr>
        <p:spPr/>
        <p:txBody>
          <a:bodyPr/>
          <a:lstStyle/>
          <a:p>
            <a:fld id="{CF0D5268-3919-4812-AE28-E866244C9B71}" type="datetimeFigureOut">
              <a:rPr lang="en-US" smtClean="0"/>
              <a:t>11/13/2017</a:t>
            </a:fld>
            <a:endParaRPr lang="en-US"/>
          </a:p>
        </p:txBody>
      </p:sp>
      <p:sp>
        <p:nvSpPr>
          <p:cNvPr id="5" name="Footer Placeholder 4">
            <a:extLst>
              <a:ext uri="{FF2B5EF4-FFF2-40B4-BE49-F238E27FC236}">
                <a16:creationId xmlns:a16="http://schemas.microsoft.com/office/drawing/2014/main" id="{08F739B8-838C-4957-98F6-11FEFF6BA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A0E79-AD35-4469-9AB3-8458332D596B}"/>
              </a:ext>
            </a:extLst>
          </p:cNvPr>
          <p:cNvSpPr>
            <a:spLocks noGrp="1"/>
          </p:cNvSpPr>
          <p:nvPr>
            <p:ph type="sldNum" sz="quarter" idx="12"/>
          </p:nvPr>
        </p:nvSpPr>
        <p:spPr/>
        <p:txBody>
          <a:bodyPr/>
          <a:lstStyle/>
          <a:p>
            <a:fld id="{EDAA73AA-3185-41B3-A1B8-13577279CA34}" type="slidenum">
              <a:rPr lang="en-US" smtClean="0"/>
              <a:t>‹#›</a:t>
            </a:fld>
            <a:endParaRPr lang="en-US"/>
          </a:p>
        </p:txBody>
      </p:sp>
    </p:spTree>
    <p:extLst>
      <p:ext uri="{BB962C8B-B14F-4D97-AF65-F5344CB8AC3E}">
        <p14:creationId xmlns:p14="http://schemas.microsoft.com/office/powerpoint/2010/main" val="217218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166F-4EB9-4E68-B69F-EE1A70B1D6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D1E45-A637-4376-9CEE-81A6B0F51F2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3B3188-9C19-4AF8-87B0-01456B109C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922D00-8F40-4659-A80F-91BD827E8B44}"/>
              </a:ext>
            </a:extLst>
          </p:cNvPr>
          <p:cNvSpPr>
            <a:spLocks noGrp="1"/>
          </p:cNvSpPr>
          <p:nvPr>
            <p:ph type="dt" sz="half" idx="10"/>
          </p:nvPr>
        </p:nvSpPr>
        <p:spPr/>
        <p:txBody>
          <a:bodyPr/>
          <a:lstStyle/>
          <a:p>
            <a:fld id="{CF0D5268-3919-4812-AE28-E866244C9B71}" type="datetimeFigureOut">
              <a:rPr lang="en-US" smtClean="0"/>
              <a:t>11/13/2017</a:t>
            </a:fld>
            <a:endParaRPr lang="en-US"/>
          </a:p>
        </p:txBody>
      </p:sp>
      <p:sp>
        <p:nvSpPr>
          <p:cNvPr id="6" name="Footer Placeholder 5">
            <a:extLst>
              <a:ext uri="{FF2B5EF4-FFF2-40B4-BE49-F238E27FC236}">
                <a16:creationId xmlns:a16="http://schemas.microsoft.com/office/drawing/2014/main" id="{FC05AA08-C2C3-42A4-A2C6-DE45F69BB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F1B4C8-2713-4ABF-8E64-7AD250E2A012}"/>
              </a:ext>
            </a:extLst>
          </p:cNvPr>
          <p:cNvSpPr>
            <a:spLocks noGrp="1"/>
          </p:cNvSpPr>
          <p:nvPr>
            <p:ph type="sldNum" sz="quarter" idx="12"/>
          </p:nvPr>
        </p:nvSpPr>
        <p:spPr/>
        <p:txBody>
          <a:bodyPr/>
          <a:lstStyle/>
          <a:p>
            <a:fld id="{EDAA73AA-3185-41B3-A1B8-13577279CA34}" type="slidenum">
              <a:rPr lang="en-US" smtClean="0"/>
              <a:t>‹#›</a:t>
            </a:fld>
            <a:endParaRPr lang="en-US"/>
          </a:p>
        </p:txBody>
      </p:sp>
    </p:spTree>
    <p:extLst>
      <p:ext uri="{BB962C8B-B14F-4D97-AF65-F5344CB8AC3E}">
        <p14:creationId xmlns:p14="http://schemas.microsoft.com/office/powerpoint/2010/main" val="2638639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F63F-DC8B-462E-9149-BE49A34A39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6D9ECB-AFD6-4E2F-9FFA-D9064388D7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6C61F3-630C-46CB-B78D-DD3627BA397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FC2655-253C-4EC1-9FD7-6B050BA90A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628C27-C870-4EEE-B2A6-00B8A38E11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A68451-2941-469E-9D0B-32B394BE4656}"/>
              </a:ext>
            </a:extLst>
          </p:cNvPr>
          <p:cNvSpPr>
            <a:spLocks noGrp="1"/>
          </p:cNvSpPr>
          <p:nvPr>
            <p:ph type="dt" sz="half" idx="10"/>
          </p:nvPr>
        </p:nvSpPr>
        <p:spPr/>
        <p:txBody>
          <a:bodyPr/>
          <a:lstStyle/>
          <a:p>
            <a:fld id="{CF0D5268-3919-4812-AE28-E866244C9B71}" type="datetimeFigureOut">
              <a:rPr lang="en-US" smtClean="0"/>
              <a:t>11/13/2017</a:t>
            </a:fld>
            <a:endParaRPr lang="en-US"/>
          </a:p>
        </p:txBody>
      </p:sp>
      <p:sp>
        <p:nvSpPr>
          <p:cNvPr id="8" name="Footer Placeholder 7">
            <a:extLst>
              <a:ext uri="{FF2B5EF4-FFF2-40B4-BE49-F238E27FC236}">
                <a16:creationId xmlns:a16="http://schemas.microsoft.com/office/drawing/2014/main" id="{F7C1DE51-3307-4C4F-9B98-7AE4CE0ED1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58BA47-40C0-492B-A455-0DD5CAEA0C93}"/>
              </a:ext>
            </a:extLst>
          </p:cNvPr>
          <p:cNvSpPr>
            <a:spLocks noGrp="1"/>
          </p:cNvSpPr>
          <p:nvPr>
            <p:ph type="sldNum" sz="quarter" idx="12"/>
          </p:nvPr>
        </p:nvSpPr>
        <p:spPr/>
        <p:txBody>
          <a:bodyPr/>
          <a:lstStyle/>
          <a:p>
            <a:fld id="{EDAA73AA-3185-41B3-A1B8-13577279CA34}" type="slidenum">
              <a:rPr lang="en-US" smtClean="0"/>
              <a:t>‹#›</a:t>
            </a:fld>
            <a:endParaRPr lang="en-US"/>
          </a:p>
        </p:txBody>
      </p:sp>
    </p:spTree>
    <p:extLst>
      <p:ext uri="{BB962C8B-B14F-4D97-AF65-F5344CB8AC3E}">
        <p14:creationId xmlns:p14="http://schemas.microsoft.com/office/powerpoint/2010/main" val="2706847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97462-4D57-4DC1-A9FF-A9137A099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AFC3A4-EEE5-4CBC-847D-B8573AC17020}"/>
              </a:ext>
            </a:extLst>
          </p:cNvPr>
          <p:cNvSpPr>
            <a:spLocks noGrp="1"/>
          </p:cNvSpPr>
          <p:nvPr>
            <p:ph type="dt" sz="half" idx="10"/>
          </p:nvPr>
        </p:nvSpPr>
        <p:spPr/>
        <p:txBody>
          <a:bodyPr/>
          <a:lstStyle/>
          <a:p>
            <a:fld id="{CF0D5268-3919-4812-AE28-E866244C9B71}" type="datetimeFigureOut">
              <a:rPr lang="en-US" smtClean="0"/>
              <a:t>11/13/2017</a:t>
            </a:fld>
            <a:endParaRPr lang="en-US"/>
          </a:p>
        </p:txBody>
      </p:sp>
      <p:sp>
        <p:nvSpPr>
          <p:cNvPr id="4" name="Footer Placeholder 3">
            <a:extLst>
              <a:ext uri="{FF2B5EF4-FFF2-40B4-BE49-F238E27FC236}">
                <a16:creationId xmlns:a16="http://schemas.microsoft.com/office/drawing/2014/main" id="{A22536DB-7E86-44E8-A526-A0D46791F9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B0291A-DD76-4081-A760-F65C85EC9250}"/>
              </a:ext>
            </a:extLst>
          </p:cNvPr>
          <p:cNvSpPr>
            <a:spLocks noGrp="1"/>
          </p:cNvSpPr>
          <p:nvPr>
            <p:ph type="sldNum" sz="quarter" idx="12"/>
          </p:nvPr>
        </p:nvSpPr>
        <p:spPr/>
        <p:txBody>
          <a:bodyPr/>
          <a:lstStyle/>
          <a:p>
            <a:fld id="{EDAA73AA-3185-41B3-A1B8-13577279CA34}" type="slidenum">
              <a:rPr lang="en-US" smtClean="0"/>
              <a:t>‹#›</a:t>
            </a:fld>
            <a:endParaRPr lang="en-US"/>
          </a:p>
        </p:txBody>
      </p:sp>
    </p:spTree>
    <p:extLst>
      <p:ext uri="{BB962C8B-B14F-4D97-AF65-F5344CB8AC3E}">
        <p14:creationId xmlns:p14="http://schemas.microsoft.com/office/powerpoint/2010/main" val="182276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3DA2A-F00F-4BEA-8372-ED73A96DA366}"/>
              </a:ext>
            </a:extLst>
          </p:cNvPr>
          <p:cNvSpPr>
            <a:spLocks noGrp="1"/>
          </p:cNvSpPr>
          <p:nvPr>
            <p:ph type="dt" sz="half" idx="10"/>
          </p:nvPr>
        </p:nvSpPr>
        <p:spPr/>
        <p:txBody>
          <a:bodyPr/>
          <a:lstStyle/>
          <a:p>
            <a:fld id="{CF0D5268-3919-4812-AE28-E866244C9B71}" type="datetimeFigureOut">
              <a:rPr lang="en-US" smtClean="0"/>
              <a:t>11/13/2017</a:t>
            </a:fld>
            <a:endParaRPr lang="en-US"/>
          </a:p>
        </p:txBody>
      </p:sp>
      <p:sp>
        <p:nvSpPr>
          <p:cNvPr id="3" name="Footer Placeholder 2">
            <a:extLst>
              <a:ext uri="{FF2B5EF4-FFF2-40B4-BE49-F238E27FC236}">
                <a16:creationId xmlns:a16="http://schemas.microsoft.com/office/drawing/2014/main" id="{174F5EC1-9245-43CB-ADB4-4733CFE35D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674D1-F5DF-4FB3-923F-A2533A34FF54}"/>
              </a:ext>
            </a:extLst>
          </p:cNvPr>
          <p:cNvSpPr>
            <a:spLocks noGrp="1"/>
          </p:cNvSpPr>
          <p:nvPr>
            <p:ph type="sldNum" sz="quarter" idx="12"/>
          </p:nvPr>
        </p:nvSpPr>
        <p:spPr/>
        <p:txBody>
          <a:bodyPr/>
          <a:lstStyle/>
          <a:p>
            <a:fld id="{EDAA73AA-3185-41B3-A1B8-13577279CA34}" type="slidenum">
              <a:rPr lang="en-US" smtClean="0"/>
              <a:t>‹#›</a:t>
            </a:fld>
            <a:endParaRPr lang="en-US"/>
          </a:p>
        </p:txBody>
      </p:sp>
    </p:spTree>
    <p:extLst>
      <p:ext uri="{BB962C8B-B14F-4D97-AF65-F5344CB8AC3E}">
        <p14:creationId xmlns:p14="http://schemas.microsoft.com/office/powerpoint/2010/main" val="353173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056E-B29B-438C-B30F-F51ABF9C4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15891C-7C57-4260-B8AD-FC012014E2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4D211-02FB-46E9-93B2-1DCFE8AE6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DC1CD4-4C35-4FC7-AED0-2DBFB1C5959B}"/>
              </a:ext>
            </a:extLst>
          </p:cNvPr>
          <p:cNvSpPr>
            <a:spLocks noGrp="1"/>
          </p:cNvSpPr>
          <p:nvPr>
            <p:ph type="dt" sz="half" idx="10"/>
          </p:nvPr>
        </p:nvSpPr>
        <p:spPr/>
        <p:txBody>
          <a:bodyPr/>
          <a:lstStyle/>
          <a:p>
            <a:fld id="{CF0D5268-3919-4812-AE28-E866244C9B71}" type="datetimeFigureOut">
              <a:rPr lang="en-US" smtClean="0"/>
              <a:t>11/13/2017</a:t>
            </a:fld>
            <a:endParaRPr lang="en-US"/>
          </a:p>
        </p:txBody>
      </p:sp>
      <p:sp>
        <p:nvSpPr>
          <p:cNvPr id="6" name="Footer Placeholder 5">
            <a:extLst>
              <a:ext uri="{FF2B5EF4-FFF2-40B4-BE49-F238E27FC236}">
                <a16:creationId xmlns:a16="http://schemas.microsoft.com/office/drawing/2014/main" id="{D6B1F40E-59B2-4DE6-9A04-424E207DA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4BBD5-C41A-4530-AF4E-82BD09774373}"/>
              </a:ext>
            </a:extLst>
          </p:cNvPr>
          <p:cNvSpPr>
            <a:spLocks noGrp="1"/>
          </p:cNvSpPr>
          <p:nvPr>
            <p:ph type="sldNum" sz="quarter" idx="12"/>
          </p:nvPr>
        </p:nvSpPr>
        <p:spPr/>
        <p:txBody>
          <a:bodyPr/>
          <a:lstStyle/>
          <a:p>
            <a:fld id="{EDAA73AA-3185-41B3-A1B8-13577279CA34}" type="slidenum">
              <a:rPr lang="en-US" smtClean="0"/>
              <a:t>‹#›</a:t>
            </a:fld>
            <a:endParaRPr lang="en-US"/>
          </a:p>
        </p:txBody>
      </p:sp>
    </p:spTree>
    <p:extLst>
      <p:ext uri="{BB962C8B-B14F-4D97-AF65-F5344CB8AC3E}">
        <p14:creationId xmlns:p14="http://schemas.microsoft.com/office/powerpoint/2010/main" val="342934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30A7-E66A-4C01-BA29-F4133A047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8B4D40-506A-4EC4-BA97-E9CE99F1C9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8AA5E4-D340-4819-8CDE-18FF6818C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CFFB9F-2FEA-4089-BA30-7134B1202F04}"/>
              </a:ext>
            </a:extLst>
          </p:cNvPr>
          <p:cNvSpPr>
            <a:spLocks noGrp="1"/>
          </p:cNvSpPr>
          <p:nvPr>
            <p:ph type="dt" sz="half" idx="10"/>
          </p:nvPr>
        </p:nvSpPr>
        <p:spPr/>
        <p:txBody>
          <a:bodyPr/>
          <a:lstStyle/>
          <a:p>
            <a:fld id="{CF0D5268-3919-4812-AE28-E866244C9B71}" type="datetimeFigureOut">
              <a:rPr lang="en-US" smtClean="0"/>
              <a:t>11/13/2017</a:t>
            </a:fld>
            <a:endParaRPr lang="en-US"/>
          </a:p>
        </p:txBody>
      </p:sp>
      <p:sp>
        <p:nvSpPr>
          <p:cNvPr id="6" name="Footer Placeholder 5">
            <a:extLst>
              <a:ext uri="{FF2B5EF4-FFF2-40B4-BE49-F238E27FC236}">
                <a16:creationId xmlns:a16="http://schemas.microsoft.com/office/drawing/2014/main" id="{D951C7A5-3118-4671-BF76-8AE05A4A6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AA55B-9B2B-4CE0-BDE6-0E8CD37A4E8E}"/>
              </a:ext>
            </a:extLst>
          </p:cNvPr>
          <p:cNvSpPr>
            <a:spLocks noGrp="1"/>
          </p:cNvSpPr>
          <p:nvPr>
            <p:ph type="sldNum" sz="quarter" idx="12"/>
          </p:nvPr>
        </p:nvSpPr>
        <p:spPr/>
        <p:txBody>
          <a:bodyPr/>
          <a:lstStyle/>
          <a:p>
            <a:fld id="{EDAA73AA-3185-41B3-A1B8-13577279CA34}" type="slidenum">
              <a:rPr lang="en-US" smtClean="0"/>
              <a:t>‹#›</a:t>
            </a:fld>
            <a:endParaRPr lang="en-US"/>
          </a:p>
        </p:txBody>
      </p:sp>
    </p:spTree>
    <p:extLst>
      <p:ext uri="{BB962C8B-B14F-4D97-AF65-F5344CB8AC3E}">
        <p14:creationId xmlns:p14="http://schemas.microsoft.com/office/powerpoint/2010/main" val="344480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9D3B22-43E4-4014-A6E3-C5AC399B52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CDC3D8-2467-49C8-8FAF-EBD8D4319D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828D3-1F4A-4A34-B3FB-DDC70F150B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D5268-3919-4812-AE28-E866244C9B71}" type="datetimeFigureOut">
              <a:rPr lang="en-US" smtClean="0"/>
              <a:t>11/13/2017</a:t>
            </a:fld>
            <a:endParaRPr lang="en-US"/>
          </a:p>
        </p:txBody>
      </p:sp>
      <p:sp>
        <p:nvSpPr>
          <p:cNvPr id="5" name="Footer Placeholder 4">
            <a:extLst>
              <a:ext uri="{FF2B5EF4-FFF2-40B4-BE49-F238E27FC236}">
                <a16:creationId xmlns:a16="http://schemas.microsoft.com/office/drawing/2014/main" id="{571BA867-3907-40A0-8870-51BB4DB5EA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695E73-A0D1-4621-BD2F-5B5FAE33B5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A73AA-3185-41B3-A1B8-13577279CA34}" type="slidenum">
              <a:rPr lang="en-US" smtClean="0"/>
              <a:t>‹#›</a:t>
            </a:fld>
            <a:endParaRPr lang="en-US"/>
          </a:p>
        </p:txBody>
      </p:sp>
    </p:spTree>
    <p:extLst>
      <p:ext uri="{BB962C8B-B14F-4D97-AF65-F5344CB8AC3E}">
        <p14:creationId xmlns:p14="http://schemas.microsoft.com/office/powerpoint/2010/main" val="2265470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mamma.com/" TargetMode="External"/><Relationship Id="rId2" Type="http://schemas.openxmlformats.org/officeDocument/2006/relationships/hyperlink" Target="http://www.dogpile.com/" TargetMode="External"/><Relationship Id="rId1" Type="http://schemas.openxmlformats.org/officeDocument/2006/relationships/slideLayout" Target="../slideLayouts/slideLayout2.xml"/><Relationship Id="rId4" Type="http://schemas.openxmlformats.org/officeDocument/2006/relationships/hyperlink" Target="http://www.metacrawl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7745-D6A2-4756-A06C-9AE1B999063B}"/>
              </a:ext>
            </a:extLst>
          </p:cNvPr>
          <p:cNvSpPr>
            <a:spLocks noGrp="1"/>
          </p:cNvSpPr>
          <p:nvPr>
            <p:ph type="ctrTitle"/>
          </p:nvPr>
        </p:nvSpPr>
        <p:spPr/>
        <p:txBody>
          <a:bodyPr/>
          <a:lstStyle/>
          <a:p>
            <a:r>
              <a:rPr lang="en-US" dirty="0"/>
              <a:t>Search Engines</a:t>
            </a:r>
          </a:p>
        </p:txBody>
      </p:sp>
      <p:sp>
        <p:nvSpPr>
          <p:cNvPr id="3" name="Subtitle 2">
            <a:extLst>
              <a:ext uri="{FF2B5EF4-FFF2-40B4-BE49-F238E27FC236}">
                <a16:creationId xmlns:a16="http://schemas.microsoft.com/office/drawing/2014/main" id="{47E94445-1E60-4025-863E-1AD16D99913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029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B7B7-8C75-4DEF-9EAE-F121AD0117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7B7671-B5DF-4B2F-B6B4-DAE932DF4ADD}"/>
              </a:ext>
            </a:extLst>
          </p:cNvPr>
          <p:cNvSpPr>
            <a:spLocks noGrp="1"/>
          </p:cNvSpPr>
          <p:nvPr>
            <p:ph idx="1"/>
          </p:nvPr>
        </p:nvSpPr>
        <p:spPr/>
        <p:txBody>
          <a:bodyPr>
            <a:normAutofit fontScale="92500" lnSpcReduction="20000"/>
          </a:bodyPr>
          <a:lstStyle/>
          <a:p>
            <a:r>
              <a:rPr lang="en-US" dirty="0"/>
              <a:t>Questions about the Web</a:t>
            </a:r>
          </a:p>
          <a:p>
            <a:pPr marL="457200" lvl="1" indent="0">
              <a:buNone/>
            </a:pPr>
            <a:r>
              <a:rPr lang="en-US" dirty="0"/>
              <a:t>Q: How many computers are in the world?</a:t>
            </a:r>
          </a:p>
          <a:p>
            <a:pPr marL="457200" lvl="1" indent="0">
              <a:buNone/>
            </a:pPr>
            <a:r>
              <a:rPr lang="en-US" dirty="0"/>
              <a:t>A: Over 40 million.</a:t>
            </a:r>
          </a:p>
          <a:p>
            <a:pPr marL="457200" lvl="1" indent="0">
              <a:buNone/>
            </a:pPr>
            <a:r>
              <a:rPr lang="en-US" dirty="0"/>
              <a:t>Q: How many of them are Web servers?</a:t>
            </a:r>
          </a:p>
          <a:p>
            <a:pPr marL="457200" lvl="1" indent="0">
              <a:buNone/>
            </a:pPr>
            <a:r>
              <a:rPr lang="en-US" dirty="0"/>
              <a:t>A: Over 3 million.</a:t>
            </a:r>
          </a:p>
          <a:p>
            <a:pPr marL="457200" lvl="1" indent="0">
              <a:buNone/>
            </a:pPr>
            <a:r>
              <a:rPr lang="en-US" dirty="0"/>
              <a:t>Q: How many Web pages in the world?</a:t>
            </a:r>
          </a:p>
          <a:p>
            <a:pPr marL="457200" lvl="1" indent="0">
              <a:buNone/>
            </a:pPr>
            <a:r>
              <a:rPr lang="en-US" dirty="0"/>
              <a:t>A: Over 350 million.</a:t>
            </a:r>
          </a:p>
          <a:p>
            <a:pPr marL="457200" lvl="1" indent="0">
              <a:buNone/>
            </a:pPr>
            <a:r>
              <a:rPr lang="en-US" dirty="0"/>
              <a:t>Q: What is the most popular formats of Web documents?</a:t>
            </a:r>
          </a:p>
          <a:p>
            <a:pPr marL="457200" lvl="1" indent="0">
              <a:buNone/>
            </a:pPr>
            <a:r>
              <a:rPr lang="en-US" dirty="0"/>
              <a:t>A: HTML, GIF, JPG, ASCII files, Postscript and ASP.</a:t>
            </a:r>
          </a:p>
          <a:p>
            <a:pPr marL="457200" lvl="1" indent="0">
              <a:buNone/>
            </a:pPr>
            <a:r>
              <a:rPr lang="en-US" dirty="0"/>
              <a:t>Q: What is the average size of Web document?</a:t>
            </a:r>
          </a:p>
          <a:p>
            <a:pPr marL="457200" lvl="1" indent="0">
              <a:buNone/>
            </a:pPr>
            <a:r>
              <a:rPr lang="en-US" dirty="0"/>
              <a:t>A: Mean: 5 </a:t>
            </a:r>
            <a:r>
              <a:rPr lang="en-US" dirty="0" err="1"/>
              <a:t>Kb</a:t>
            </a:r>
            <a:r>
              <a:rPr lang="en-US" dirty="0"/>
              <a:t>; Median: 2 </a:t>
            </a:r>
            <a:r>
              <a:rPr lang="en-US" dirty="0" err="1"/>
              <a:t>Kb</a:t>
            </a:r>
            <a:r>
              <a:rPr lang="en-US" dirty="0"/>
              <a:t>.</a:t>
            </a:r>
          </a:p>
          <a:p>
            <a:pPr marL="457200" lvl="1" indent="0">
              <a:buNone/>
            </a:pPr>
            <a:r>
              <a:rPr lang="en-US" dirty="0"/>
              <a:t>Q: How many queries does a search engine answer every day?</a:t>
            </a:r>
          </a:p>
          <a:p>
            <a:pPr marL="457200" lvl="1" indent="0">
              <a:buNone/>
            </a:pPr>
            <a:r>
              <a:rPr lang="en-US" dirty="0"/>
              <a:t>A: Tens of millions.</a:t>
            </a:r>
          </a:p>
        </p:txBody>
      </p:sp>
    </p:spTree>
    <p:extLst>
      <p:ext uri="{BB962C8B-B14F-4D97-AF65-F5344CB8AC3E}">
        <p14:creationId xmlns:p14="http://schemas.microsoft.com/office/powerpoint/2010/main" val="232791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4F49-E57C-48C3-953B-89F4F0A90DB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354A8AB-52C0-40E3-8813-ED56C73B9176}"/>
              </a:ext>
            </a:extLst>
          </p:cNvPr>
          <p:cNvSpPr>
            <a:spLocks noGrp="1"/>
          </p:cNvSpPr>
          <p:nvPr>
            <p:ph idx="1"/>
          </p:nvPr>
        </p:nvSpPr>
        <p:spPr/>
        <p:txBody>
          <a:bodyPr>
            <a:normAutofit fontScale="92500" lnSpcReduction="10000"/>
          </a:bodyPr>
          <a:lstStyle/>
          <a:p>
            <a:r>
              <a:rPr lang="en-US" dirty="0"/>
              <a:t>Search Engine is in the field of IR</a:t>
            </a:r>
          </a:p>
          <a:p>
            <a:r>
              <a:rPr lang="en-US" dirty="0"/>
              <a:t>Searching authors, titles and subjects in library card catalogs or computers</a:t>
            </a:r>
          </a:p>
          <a:p>
            <a:r>
              <a:rPr lang="en-US" dirty="0"/>
              <a:t>Document classification and categorization, user interfaces, data visualization, filtering</a:t>
            </a:r>
          </a:p>
          <a:p>
            <a:r>
              <a:rPr lang="en-US" dirty="0"/>
              <a:t>Should easily retrieve interested information</a:t>
            </a:r>
          </a:p>
          <a:p>
            <a:r>
              <a:rPr lang="en-US" dirty="0"/>
              <a:t>IR can be inaccurate as long as the error is insignificant</a:t>
            </a:r>
          </a:p>
          <a:p>
            <a:r>
              <a:rPr lang="en-US" dirty="0"/>
              <a:t>Data is usually natural language text, which is not always well structured and could be semantically ambiguous</a:t>
            </a:r>
          </a:p>
          <a:p>
            <a:r>
              <a:rPr lang="en-US" dirty="0"/>
              <a:t>Goal: To retrieve all the documents which are relevant to a query while retrieving as few non-relevant documents as possible </a:t>
            </a:r>
          </a:p>
        </p:txBody>
      </p:sp>
    </p:spTree>
    <p:extLst>
      <p:ext uri="{BB962C8B-B14F-4D97-AF65-F5344CB8AC3E}">
        <p14:creationId xmlns:p14="http://schemas.microsoft.com/office/powerpoint/2010/main" val="206116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6683-B202-40C2-ADC6-DBD01AD9333B}"/>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32D01E5-57F6-48E2-BB40-CC0194134A5C}"/>
              </a:ext>
            </a:extLst>
          </p:cNvPr>
          <p:cNvSpPr>
            <a:spLocks noGrp="1"/>
          </p:cNvSpPr>
          <p:nvPr>
            <p:ph idx="1"/>
          </p:nvPr>
        </p:nvSpPr>
        <p:spPr/>
        <p:txBody>
          <a:bodyPr>
            <a:normAutofit fontScale="77500" lnSpcReduction="20000"/>
          </a:bodyPr>
          <a:lstStyle/>
          <a:p>
            <a:r>
              <a:rPr lang="en-US" dirty="0"/>
              <a:t>Crawler-based search engines have </a:t>
            </a:r>
            <a:r>
              <a:rPr lang="en-US" b="1" dirty="0"/>
              <a:t>three</a:t>
            </a:r>
            <a:r>
              <a:rPr lang="en-US" dirty="0"/>
              <a:t> major components.</a:t>
            </a:r>
          </a:p>
          <a:p>
            <a:pPr marL="0" indent="0">
              <a:buNone/>
            </a:pPr>
            <a:r>
              <a:rPr lang="en-US" dirty="0"/>
              <a:t>1) </a:t>
            </a:r>
            <a:r>
              <a:rPr lang="en-US" u="sng" dirty="0"/>
              <a:t>The crawler</a:t>
            </a:r>
            <a:endParaRPr lang="en-US" dirty="0"/>
          </a:p>
          <a:p>
            <a:r>
              <a:rPr lang="en-US" dirty="0"/>
              <a:t>Also called the spider. The spider visits a web page, reads it, and then follows links to other pages within the site. The spider will return to the site on a regular basis, such as every month or every fifteen days, to look for changes.</a:t>
            </a:r>
          </a:p>
          <a:p>
            <a:pPr marL="0" indent="0">
              <a:buNone/>
            </a:pPr>
            <a:r>
              <a:rPr lang="en-US" dirty="0"/>
              <a:t>2) </a:t>
            </a:r>
            <a:r>
              <a:rPr lang="en-US" u="sng" dirty="0"/>
              <a:t>The index</a:t>
            </a:r>
            <a:endParaRPr lang="en-US" dirty="0"/>
          </a:p>
          <a:p>
            <a:r>
              <a:rPr lang="en-US" dirty="0"/>
              <a:t>Everything the spider finds goes into the second part of the search engine, the index. The index will contain a copy of every web page that the spider finds. If a web page changes, then the index is updated with new information.</a:t>
            </a:r>
          </a:p>
          <a:p>
            <a:pPr marL="0" indent="0">
              <a:buNone/>
            </a:pPr>
            <a:r>
              <a:rPr lang="en-US" dirty="0"/>
              <a:t>3) </a:t>
            </a:r>
            <a:r>
              <a:rPr lang="en-US" u="sng" dirty="0"/>
              <a:t>The search engine software</a:t>
            </a:r>
            <a:endParaRPr lang="en-US" dirty="0"/>
          </a:p>
          <a:p>
            <a:r>
              <a:rPr lang="en-US" dirty="0"/>
              <a:t>This is the software program that accepts the user-entered query, interprets it, and sifts through the millions of pages recorded in the index to find matches and ranks them in order of what it believes is most relevant and presents them in a customizable manner to the user.</a:t>
            </a:r>
          </a:p>
          <a:p>
            <a:endParaRPr lang="en-US" dirty="0"/>
          </a:p>
        </p:txBody>
      </p:sp>
    </p:spTree>
    <p:extLst>
      <p:ext uri="{BB962C8B-B14F-4D97-AF65-F5344CB8AC3E}">
        <p14:creationId xmlns:p14="http://schemas.microsoft.com/office/powerpoint/2010/main" val="270038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9">
            <a:extLst>
              <a:ext uri="{FF2B5EF4-FFF2-40B4-BE49-F238E27FC236}">
                <a16:creationId xmlns:a16="http://schemas.microsoft.com/office/drawing/2014/main" id="{D12DDE76-C203-4047-9998-63900085B5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3">
            <a:extLst>
              <a:ext uri="{FF2B5EF4-FFF2-40B4-BE49-F238E27FC236}">
                <a16:creationId xmlns:a16="http://schemas.microsoft.com/office/drawing/2014/main" id="{F66F2D74-4C20-4629-B3B5-9E3B736F8135}"/>
              </a:ext>
            </a:extLst>
          </p:cNvPr>
          <p:cNvPicPr>
            <a:picLocks noGrp="1" noChangeAspect="1"/>
          </p:cNvPicPr>
          <p:nvPr>
            <p:ph idx="1"/>
          </p:nvPr>
        </p:nvPicPr>
        <p:blipFill>
          <a:blip r:embed="rId2"/>
          <a:stretch>
            <a:fillRect/>
          </a:stretch>
        </p:blipFill>
        <p:spPr>
          <a:xfrm>
            <a:off x="5371234" y="640080"/>
            <a:ext cx="5020934" cy="5578816"/>
          </a:xfrm>
          <a:prstGeom prst="rect">
            <a:avLst/>
          </a:prstGeom>
        </p:spPr>
      </p:pic>
      <p:sp>
        <p:nvSpPr>
          <p:cNvPr id="2" name="Title 1">
            <a:extLst>
              <a:ext uri="{FF2B5EF4-FFF2-40B4-BE49-F238E27FC236}">
                <a16:creationId xmlns:a16="http://schemas.microsoft.com/office/drawing/2014/main" id="{8093C33D-9414-4126-9B64-CD6C33CE6077}"/>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Search Engine Architecture</a:t>
            </a:r>
          </a:p>
        </p:txBody>
      </p:sp>
    </p:spTree>
    <p:extLst>
      <p:ext uri="{BB962C8B-B14F-4D97-AF65-F5344CB8AC3E}">
        <p14:creationId xmlns:p14="http://schemas.microsoft.com/office/powerpoint/2010/main" val="1201504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BD82-165F-45B3-8779-6BD01C7232DE}"/>
              </a:ext>
            </a:extLst>
          </p:cNvPr>
          <p:cNvSpPr>
            <a:spLocks noGrp="1"/>
          </p:cNvSpPr>
          <p:nvPr>
            <p:ph type="title"/>
          </p:nvPr>
        </p:nvSpPr>
        <p:spPr/>
        <p:txBody>
          <a:bodyPr/>
          <a:lstStyle/>
          <a:p>
            <a:r>
              <a:rPr lang="en-US" dirty="0"/>
              <a:t>Web crawlers</a:t>
            </a:r>
          </a:p>
        </p:txBody>
      </p:sp>
      <p:sp>
        <p:nvSpPr>
          <p:cNvPr id="3" name="Content Placeholder 2">
            <a:extLst>
              <a:ext uri="{FF2B5EF4-FFF2-40B4-BE49-F238E27FC236}">
                <a16:creationId xmlns:a16="http://schemas.microsoft.com/office/drawing/2014/main" id="{4BB0404B-5A10-49F9-A024-4180A8108630}"/>
              </a:ext>
            </a:extLst>
          </p:cNvPr>
          <p:cNvSpPr>
            <a:spLocks noGrp="1"/>
          </p:cNvSpPr>
          <p:nvPr>
            <p:ph idx="1"/>
          </p:nvPr>
        </p:nvSpPr>
        <p:spPr/>
        <p:txBody>
          <a:bodyPr>
            <a:normAutofit fontScale="85000" lnSpcReduction="20000"/>
          </a:bodyPr>
          <a:lstStyle/>
          <a:p>
            <a:r>
              <a:rPr lang="en-US" dirty="0"/>
              <a:t>Software agents that traverse the Web sending new or updated pages to a main server where they are indexed</a:t>
            </a:r>
          </a:p>
          <a:p>
            <a:r>
              <a:rPr lang="en-US" dirty="0"/>
              <a:t>Also called robots, spiders, worms, wanders, walkers, and knowbots</a:t>
            </a:r>
          </a:p>
          <a:p>
            <a:r>
              <a:rPr lang="en-US" dirty="0"/>
              <a:t>The 1st crawler, Wanderer was developed in 1993</a:t>
            </a:r>
          </a:p>
          <a:p>
            <a:r>
              <a:rPr lang="en-US" dirty="0"/>
              <a:t>Not been publicly described</a:t>
            </a:r>
          </a:p>
          <a:p>
            <a:r>
              <a:rPr lang="en-US" dirty="0"/>
              <a:t>Runs on local machine and send requests to remote Web servers</a:t>
            </a:r>
          </a:p>
          <a:p>
            <a:r>
              <a:rPr lang="en-US" dirty="0"/>
              <a:t>Most fragile application</a:t>
            </a:r>
          </a:p>
          <a:p>
            <a:r>
              <a:rPr lang="en-US" dirty="0"/>
              <a:t>Avoid crawling same pages</a:t>
            </a:r>
          </a:p>
          <a:p>
            <a:r>
              <a:rPr lang="en-US" dirty="0"/>
              <a:t>Web pages change dynamically</a:t>
            </a:r>
          </a:p>
          <a:p>
            <a:r>
              <a:rPr lang="en-US" dirty="0"/>
              <a:t>Invalid links: 2% to 9%</a:t>
            </a:r>
          </a:p>
          <a:p>
            <a:r>
              <a:rPr lang="en-US" dirty="0"/>
              <a:t>Fastest crawlers are able to traverse up to 10 million pages per day</a:t>
            </a:r>
          </a:p>
        </p:txBody>
      </p:sp>
    </p:spTree>
    <p:extLst>
      <p:ext uri="{BB962C8B-B14F-4D97-AF65-F5344CB8AC3E}">
        <p14:creationId xmlns:p14="http://schemas.microsoft.com/office/powerpoint/2010/main" val="3709371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Document 12">
            <a:extLst>
              <a:ext uri="{FF2B5EF4-FFF2-40B4-BE49-F238E27FC236}">
                <a16:creationId xmlns:a16="http://schemas.microsoft.com/office/drawing/2014/main" id="{D12DDE76-C203-4047-9998-63900085B5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7D4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close up of a map&#10;&#10;Description generated with very high confidence">
            <a:extLst>
              <a:ext uri="{FF2B5EF4-FFF2-40B4-BE49-F238E27FC236}">
                <a16:creationId xmlns:a16="http://schemas.microsoft.com/office/drawing/2014/main" id="{95BFFEA5-E274-4323-B4B3-0394ED76874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34" t="-5665" r="-3788" b="-5665"/>
          <a:stretch/>
        </p:blipFill>
        <p:spPr>
          <a:xfrm>
            <a:off x="4837814" y="640080"/>
            <a:ext cx="6113721" cy="6217920"/>
          </a:xfrm>
          <a:prstGeom prst="rect">
            <a:avLst/>
          </a:prstGeom>
        </p:spPr>
      </p:pic>
      <p:sp>
        <p:nvSpPr>
          <p:cNvPr id="2" name="Title 1">
            <a:extLst>
              <a:ext uri="{FF2B5EF4-FFF2-40B4-BE49-F238E27FC236}">
                <a16:creationId xmlns:a16="http://schemas.microsoft.com/office/drawing/2014/main" id="{C4C387A0-2919-4ECA-A71F-B10DDA1BB54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Web Crawling</a:t>
            </a:r>
          </a:p>
        </p:txBody>
      </p:sp>
    </p:spTree>
    <p:extLst>
      <p:ext uri="{BB962C8B-B14F-4D97-AF65-F5344CB8AC3E}">
        <p14:creationId xmlns:p14="http://schemas.microsoft.com/office/powerpoint/2010/main" val="264672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64CF0-33D9-4DAC-96FF-AB1639D51897}"/>
              </a:ext>
            </a:extLst>
          </p:cNvPr>
          <p:cNvSpPr>
            <a:spLocks noGrp="1"/>
          </p:cNvSpPr>
          <p:nvPr>
            <p:ph type="title"/>
          </p:nvPr>
        </p:nvSpPr>
        <p:spPr/>
        <p:txBody>
          <a:bodyPr/>
          <a:lstStyle/>
          <a:p>
            <a:r>
              <a:rPr lang="en-US" dirty="0"/>
              <a:t>Types of Search engines</a:t>
            </a:r>
          </a:p>
        </p:txBody>
      </p:sp>
      <p:sp>
        <p:nvSpPr>
          <p:cNvPr id="3" name="Content Placeholder 2">
            <a:extLst>
              <a:ext uri="{FF2B5EF4-FFF2-40B4-BE49-F238E27FC236}">
                <a16:creationId xmlns:a16="http://schemas.microsoft.com/office/drawing/2014/main" id="{A3AFABEC-A1D3-497E-A227-936C5E69EFB7}"/>
              </a:ext>
            </a:extLst>
          </p:cNvPr>
          <p:cNvSpPr>
            <a:spLocks noGrp="1"/>
          </p:cNvSpPr>
          <p:nvPr>
            <p:ph idx="1"/>
          </p:nvPr>
        </p:nvSpPr>
        <p:spPr/>
        <p:txBody>
          <a:bodyPr/>
          <a:lstStyle/>
          <a:p>
            <a:r>
              <a:rPr lang="en-US" dirty="0"/>
              <a:t>Search by Keywords</a:t>
            </a:r>
          </a:p>
          <a:p>
            <a:r>
              <a:rPr lang="en-US" dirty="0"/>
              <a:t>Search by categories (e.g. Yahoo!) </a:t>
            </a:r>
          </a:p>
          <a:p>
            <a:r>
              <a:rPr lang="en-US" dirty="0"/>
              <a:t>Specialize in other languages (e.g. Chinese Yahoo! and Yahoo! Japan)</a:t>
            </a:r>
          </a:p>
          <a:p>
            <a:r>
              <a:rPr lang="en-US" dirty="0"/>
              <a:t>Meta-search engines (</a:t>
            </a:r>
            <a:r>
              <a:rPr lang="en-US" u="sng" dirty="0">
                <a:hlinkClick r:id="rId2"/>
              </a:rPr>
              <a:t>Dogpile</a:t>
            </a:r>
            <a:r>
              <a:rPr lang="en-US" dirty="0"/>
              <a:t>, </a:t>
            </a:r>
            <a:r>
              <a:rPr lang="en-US" u="sng" dirty="0">
                <a:hlinkClick r:id="rId3"/>
              </a:rPr>
              <a:t>Mamma</a:t>
            </a:r>
            <a:r>
              <a:rPr lang="en-US" dirty="0"/>
              <a:t>, and </a:t>
            </a:r>
            <a:r>
              <a:rPr lang="en-US" u="sng" dirty="0" err="1">
                <a:hlinkClick r:id="rId4"/>
              </a:rPr>
              <a:t>Metacrawler</a:t>
            </a:r>
            <a:r>
              <a:rPr lang="en-US" u="sng" dirty="0"/>
              <a:t>)</a:t>
            </a:r>
            <a:endParaRPr lang="en-US" dirty="0"/>
          </a:p>
        </p:txBody>
      </p:sp>
    </p:spTree>
    <p:extLst>
      <p:ext uri="{BB962C8B-B14F-4D97-AF65-F5344CB8AC3E}">
        <p14:creationId xmlns:p14="http://schemas.microsoft.com/office/powerpoint/2010/main" val="66839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351</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Search Engines</vt:lpstr>
      <vt:lpstr>PowerPoint Presentation</vt:lpstr>
      <vt:lpstr>Introduction</vt:lpstr>
      <vt:lpstr>Components</vt:lpstr>
      <vt:lpstr>Search Engine Architecture</vt:lpstr>
      <vt:lpstr>Web crawlers</vt:lpstr>
      <vt:lpstr>Web Crawling</vt:lpstr>
      <vt:lpstr>Types of Search engines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dc:title>
  <dc:creator>Dr. Vinit Kumar</dc:creator>
  <cp:lastModifiedBy>Dr. Vinit Kumar</cp:lastModifiedBy>
  <cp:revision>4</cp:revision>
  <dcterms:created xsi:type="dcterms:W3CDTF">2017-11-13T06:51:07Z</dcterms:created>
  <dcterms:modified xsi:type="dcterms:W3CDTF">2017-11-13T07:50:26Z</dcterms:modified>
</cp:coreProperties>
</file>