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948416-BD82-4ED7-8FEE-1E15527F8078}" v="52" dt="2017-11-14T05:58:31.625"/>
  </p1510:revLst>
</p1510:revInfo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C5AD-6D68-48FA-9DC2-61A0F85CED1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D883-B99D-4B71-B0C9-7EDAE98F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C5AD-6D68-48FA-9DC2-61A0F85CED1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D883-B99D-4B71-B0C9-7EDAE98F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1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C5AD-6D68-48FA-9DC2-61A0F85CED1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D883-B99D-4B71-B0C9-7EDAE98F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6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C5AD-6D68-48FA-9DC2-61A0F85CED1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D883-B99D-4B71-B0C9-7EDAE98F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2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C5AD-6D68-48FA-9DC2-61A0F85CED1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D883-B99D-4B71-B0C9-7EDAE98F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3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C5AD-6D68-48FA-9DC2-61A0F85CED1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D883-B99D-4B71-B0C9-7EDAE98F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C5AD-6D68-48FA-9DC2-61A0F85CED1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D883-B99D-4B71-B0C9-7EDAE98F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C5AD-6D68-48FA-9DC2-61A0F85CED1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D883-B99D-4B71-B0C9-7EDAE98F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C5AD-6D68-48FA-9DC2-61A0F85CED1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D883-B99D-4B71-B0C9-7EDAE98F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6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C5AD-6D68-48FA-9DC2-61A0F85CED1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D883-B99D-4B71-B0C9-7EDAE98F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3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C5AD-6D68-48FA-9DC2-61A0F85CED1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D883-B99D-4B71-B0C9-7EDAE98F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6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DC5AD-6D68-48FA-9DC2-61A0F85CED1D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D883-B99D-4B71-B0C9-7EDAE98FB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6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tago.ac.nz/library/pdf/Google_searching.pdf" TargetMode="External"/><Relationship Id="rId2" Type="http://schemas.openxmlformats.org/officeDocument/2006/relationships/hyperlink" Target="http://www.searchengineshowdow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 on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Vinit Kumar</a:t>
            </a:r>
          </a:p>
          <a:p>
            <a:r>
              <a:rPr lang="en-US" dirty="0"/>
              <a:t>Central University of Gujarat</a:t>
            </a:r>
          </a:p>
        </p:txBody>
      </p:sp>
    </p:spTree>
    <p:extLst>
      <p:ext uri="{BB962C8B-B14F-4D97-AF65-F5344CB8AC3E}">
        <p14:creationId xmlns:p14="http://schemas.microsoft.com/office/powerpoint/2010/main" val="193060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exact spelling</a:t>
            </a:r>
          </a:p>
          <a:p>
            <a:pPr lvl="1"/>
            <a:r>
              <a:rPr lang="en-US" dirty="0"/>
              <a:t>use quotation marks around a single search term to prevent automatic truncation </a:t>
            </a:r>
          </a:p>
          <a:p>
            <a:pPr lvl="1"/>
            <a:r>
              <a:rPr lang="en-US" b="1" dirty="0"/>
              <a:t>“tour”</a:t>
            </a:r>
          </a:p>
          <a:p>
            <a:r>
              <a:rPr lang="en-US" sz="3200" b="1" dirty="0" err="1"/>
              <a:t>intitle</a:t>
            </a:r>
            <a:r>
              <a:rPr lang="en-US" sz="3200" b="1" dirty="0"/>
              <a:t>: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finds results with your search term in the document title </a:t>
            </a:r>
          </a:p>
          <a:p>
            <a:pPr lvl="1"/>
            <a:r>
              <a:rPr lang="en-US" b="1" dirty="0" err="1"/>
              <a:t>intitle:tourism</a:t>
            </a:r>
            <a:r>
              <a:rPr lang="en-US" b="1" dirty="0"/>
              <a:t> </a:t>
            </a:r>
          </a:p>
          <a:p>
            <a:r>
              <a:rPr lang="en-US" sz="3200" b="1" dirty="0" err="1"/>
              <a:t>allintitle</a:t>
            </a:r>
            <a:r>
              <a:rPr lang="en-US" sz="3200" b="1" dirty="0"/>
              <a:t>: </a:t>
            </a:r>
          </a:p>
          <a:p>
            <a:pPr lvl="1"/>
            <a:r>
              <a:rPr lang="en-US" dirty="0"/>
              <a:t>finds results with all your search terms in the document title</a:t>
            </a:r>
          </a:p>
          <a:p>
            <a:pPr lvl="1"/>
            <a:r>
              <a:rPr lang="en-US" dirty="0"/>
              <a:t> </a:t>
            </a:r>
            <a:r>
              <a:rPr lang="en-US" b="1" dirty="0" err="1"/>
              <a:t>allintitle:tourism</a:t>
            </a:r>
            <a:r>
              <a:rPr lang="en-US" b="1" dirty="0"/>
              <a:t> adventure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Search Settings</a:t>
            </a:r>
          </a:p>
        </p:txBody>
      </p:sp>
    </p:spTree>
    <p:extLst>
      <p:ext uri="{BB962C8B-B14F-4D97-AF65-F5344CB8AC3E}">
        <p14:creationId xmlns:p14="http://schemas.microsoft.com/office/powerpoint/2010/main" val="35461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related:</a:t>
            </a:r>
          </a:p>
          <a:p>
            <a:pPr lvl="1"/>
            <a:r>
              <a:rPr lang="en-US" dirty="0"/>
              <a:t>finds results with content related to a specific website </a:t>
            </a:r>
          </a:p>
          <a:p>
            <a:pPr lvl="1"/>
            <a:r>
              <a:rPr lang="en-US" b="1" dirty="0" err="1"/>
              <a:t>related:www.time.com</a:t>
            </a:r>
            <a:endParaRPr lang="en-US" b="1" dirty="0"/>
          </a:p>
          <a:p>
            <a:r>
              <a:rPr lang="en-US" sz="3200" b="1" dirty="0" err="1"/>
              <a:t>filetype</a:t>
            </a:r>
            <a:r>
              <a:rPr lang="en-US" sz="3200" dirty="0"/>
              <a:t>: </a:t>
            </a:r>
          </a:p>
          <a:p>
            <a:pPr lvl="1"/>
            <a:r>
              <a:rPr lang="en-US" dirty="0"/>
              <a:t>limits your search results to a specific file type </a:t>
            </a:r>
          </a:p>
          <a:p>
            <a:pPr lvl="1"/>
            <a:r>
              <a:rPr lang="en-US" b="1" dirty="0" err="1"/>
              <a:t>filetype:pdf</a:t>
            </a:r>
            <a:endParaRPr lang="en-US" b="1" dirty="0"/>
          </a:p>
          <a:p>
            <a:r>
              <a:rPr lang="en-US" sz="3200" b="1" dirty="0"/>
              <a:t>site searching</a:t>
            </a:r>
          </a:p>
          <a:p>
            <a:pPr lvl="1"/>
            <a:r>
              <a:rPr lang="en-US" dirty="0"/>
              <a:t>limits your search to searching within a specific site</a:t>
            </a:r>
          </a:p>
          <a:p>
            <a:pPr lvl="1"/>
            <a:r>
              <a:rPr lang="en-US" b="1" dirty="0" err="1"/>
              <a:t>site:www.thehindu.com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Search Settings</a:t>
            </a:r>
          </a:p>
        </p:txBody>
      </p:sp>
    </p:spTree>
    <p:extLst>
      <p:ext uri="{BB962C8B-B14F-4D97-AF65-F5344CB8AC3E}">
        <p14:creationId xmlns:p14="http://schemas.microsoft.com/office/powerpoint/2010/main" val="148380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domain searching</a:t>
            </a:r>
          </a:p>
          <a:p>
            <a:pPr lvl="1"/>
            <a:r>
              <a:rPr lang="en-US" dirty="0"/>
              <a:t>limits your search to a specific domain </a:t>
            </a:r>
          </a:p>
          <a:p>
            <a:pPr lvl="1"/>
            <a:r>
              <a:rPr lang="en-US" b="1" dirty="0" err="1"/>
              <a:t>site:gov.in</a:t>
            </a:r>
            <a:r>
              <a:rPr lang="en-US" b="1" dirty="0"/>
              <a:t> </a:t>
            </a:r>
          </a:p>
          <a:p>
            <a:r>
              <a:rPr lang="en-US" sz="3200" b="1" dirty="0"/>
              <a:t>link: </a:t>
            </a:r>
          </a:p>
          <a:p>
            <a:pPr lvl="1"/>
            <a:r>
              <a:rPr lang="en-US" dirty="0"/>
              <a:t>use to see what sites link to a specific website </a:t>
            </a:r>
          </a:p>
          <a:p>
            <a:pPr lvl="1"/>
            <a:r>
              <a:rPr lang="en-US" b="1" dirty="0" err="1"/>
              <a:t>link:www.bujhansi.org</a:t>
            </a:r>
            <a:endParaRPr lang="en-US" b="1" dirty="0"/>
          </a:p>
          <a:p>
            <a:pPr lvl="1"/>
            <a:r>
              <a:rPr lang="en-US" dirty="0"/>
              <a:t>Helpful for finding backlinks for Blogs</a:t>
            </a:r>
          </a:p>
          <a:p>
            <a:r>
              <a:rPr lang="en-US" sz="3200" b="1" dirty="0"/>
              <a:t>define: </a:t>
            </a:r>
          </a:p>
          <a:p>
            <a:pPr lvl="1"/>
            <a:r>
              <a:rPr lang="en-US" dirty="0"/>
              <a:t>find definitions sourced from a range of online resources </a:t>
            </a:r>
          </a:p>
          <a:p>
            <a:pPr lvl="1"/>
            <a:r>
              <a:rPr lang="en-US" b="1" dirty="0" err="1"/>
              <a:t>define:tourism</a:t>
            </a:r>
            <a:r>
              <a:rPr lang="en-US" b="1" dirty="0"/>
              <a:t>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Search Settings</a:t>
            </a:r>
          </a:p>
        </p:txBody>
      </p:sp>
    </p:spTree>
    <p:extLst>
      <p:ext uri="{BB962C8B-B14F-4D97-AF65-F5344CB8AC3E}">
        <p14:creationId xmlns:p14="http://schemas.microsoft.com/office/powerpoint/2010/main" val="150455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preferences </a:t>
            </a:r>
          </a:p>
          <a:p>
            <a:pPr lvl="1"/>
            <a:r>
              <a:rPr lang="en-US" dirty="0"/>
              <a:t>select options from ‘Search settings’ to set your search preferences</a:t>
            </a:r>
          </a:p>
          <a:p>
            <a:pPr lvl="1"/>
            <a:r>
              <a:rPr lang="en-US" dirty="0"/>
              <a:t>Language</a:t>
            </a:r>
          </a:p>
          <a:p>
            <a:pPr lvl="1"/>
            <a:r>
              <a:rPr lang="en-US" dirty="0"/>
              <a:t>Language</a:t>
            </a:r>
          </a:p>
          <a:p>
            <a:pPr lvl="1"/>
            <a:r>
              <a:rPr lang="en-US" dirty="0"/>
              <a:t>Region</a:t>
            </a:r>
          </a:p>
          <a:p>
            <a:pPr lvl="1"/>
            <a:r>
              <a:rPr lang="en-US" dirty="0"/>
              <a:t>Last updated date</a:t>
            </a:r>
          </a:p>
          <a:p>
            <a:pPr lvl="1"/>
            <a:r>
              <a:rPr lang="en-US" dirty="0"/>
              <a:t>Usage rights (find pages that you have permission to use)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Search Settings</a:t>
            </a:r>
          </a:p>
        </p:txBody>
      </p:sp>
    </p:spTree>
    <p:extLst>
      <p:ext uri="{BB962C8B-B14F-4D97-AF65-F5344CB8AC3E}">
        <p14:creationId xmlns:p14="http://schemas.microsoft.com/office/powerpoint/2010/main" val="172599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 so search engine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Calculations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59631"/>
              </p:ext>
            </p:extLst>
          </p:nvPr>
        </p:nvGraphicFramePr>
        <p:xfrm>
          <a:off x="2119745" y="2435370"/>
          <a:ext cx="7502237" cy="3054335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374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42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none" strike="noStrike" dirty="0">
                          <a:effectLst/>
                        </a:rPr>
                        <a:t>% of</a:t>
                      </a:r>
                      <a:endParaRPr lang="en-US" sz="3200" b="1" dirty="0">
                        <a:effectLst/>
                      </a:endParaRPr>
                    </a:p>
                  </a:txBody>
                  <a:tcPr marL="75312" marR="75312" marT="75312" marB="75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none" strike="noStrike">
                          <a:effectLst/>
                        </a:rPr>
                        <a:t>82% of 234</a:t>
                      </a:r>
                      <a:endParaRPr lang="en-US" sz="3200" b="1">
                        <a:effectLst/>
                      </a:endParaRPr>
                    </a:p>
                  </a:txBody>
                  <a:tcPr marL="75312" marR="75312" marT="75312" marB="75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89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none" strike="noStrike">
                          <a:effectLst/>
                        </a:rPr>
                        <a:t>km to mi</a:t>
                      </a:r>
                      <a:endParaRPr lang="en-US" sz="3200" b="1">
                        <a:effectLst/>
                      </a:endParaRPr>
                    </a:p>
                  </a:txBody>
                  <a:tcPr marL="75312" marR="75312" marT="75312" marB="75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none" strike="noStrike" dirty="0">
                          <a:effectLst/>
                        </a:rPr>
                        <a:t>60 mi to km</a:t>
                      </a:r>
                      <a:endParaRPr lang="en-US" sz="3200" b="1" dirty="0">
                        <a:effectLst/>
                      </a:endParaRPr>
                    </a:p>
                  </a:txBody>
                  <a:tcPr marL="75312" marR="75312" marT="75312" marB="75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42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none" strike="noStrike" dirty="0">
                          <a:effectLst/>
                        </a:rPr>
                        <a:t>+ - * /</a:t>
                      </a:r>
                      <a:endParaRPr lang="en-US" sz="3200" b="1" dirty="0">
                        <a:effectLst/>
                      </a:endParaRPr>
                    </a:p>
                  </a:txBody>
                  <a:tcPr marL="75312" marR="75312" marT="75312" marB="75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none" strike="noStrike" dirty="0">
                          <a:effectLst/>
                        </a:rPr>
                        <a:t>43+15-72*8/3</a:t>
                      </a:r>
                      <a:endParaRPr lang="en-US" sz="3200" b="1" dirty="0">
                        <a:effectLst/>
                      </a:endParaRPr>
                    </a:p>
                  </a:txBody>
                  <a:tcPr marL="75312" marR="75312" marT="75312" marB="75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764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5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 so search engine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Readymade information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427548"/>
              </p:ext>
            </p:extLst>
          </p:nvPr>
        </p:nvGraphicFramePr>
        <p:xfrm>
          <a:off x="2431472" y="2435371"/>
          <a:ext cx="7190509" cy="423559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063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50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none" strike="noStrike" dirty="0">
                          <a:effectLst/>
                        </a:rPr>
                        <a:t>c to f</a:t>
                      </a:r>
                      <a:endParaRPr lang="en-US" sz="3200" b="1" dirty="0">
                        <a:effectLst/>
                      </a:endParaRPr>
                    </a:p>
                  </a:txBody>
                  <a:tcPr marL="75312" marR="75312" marT="75312" marB="75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none" strike="noStrike" dirty="0">
                          <a:effectLst/>
                        </a:rPr>
                        <a:t>83 c to f</a:t>
                      </a:r>
                      <a:endParaRPr lang="en-US" sz="3200" b="1" dirty="0">
                        <a:effectLst/>
                      </a:endParaRPr>
                    </a:p>
                  </a:txBody>
                  <a:tcPr marL="75312" marR="75312" marT="75312" marB="75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2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none" strike="noStrike" dirty="0">
                          <a:effectLst/>
                        </a:rPr>
                        <a:t>INR to USD</a:t>
                      </a:r>
                      <a:endParaRPr lang="en-US" sz="3200" b="1" dirty="0">
                        <a:effectLst/>
                      </a:endParaRPr>
                    </a:p>
                  </a:txBody>
                  <a:tcPr marL="75312" marR="75312" marT="75312" marB="75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none" strike="noStrike" dirty="0">
                          <a:effectLst/>
                        </a:rPr>
                        <a:t>100INR</a:t>
                      </a:r>
                      <a:r>
                        <a:rPr lang="en-US" sz="3200" b="1" u="none" strike="noStrike" baseline="0" dirty="0">
                          <a:effectLst/>
                        </a:rPr>
                        <a:t> to USD</a:t>
                      </a:r>
                      <a:endParaRPr lang="en-US" sz="3200" b="1" dirty="0">
                        <a:effectLst/>
                      </a:endParaRPr>
                    </a:p>
                  </a:txBody>
                  <a:tcPr marL="75312" marR="75312" marT="75312" marB="75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0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none" strike="noStrike" dirty="0">
                          <a:effectLst/>
                        </a:rPr>
                        <a:t>Weather</a:t>
                      </a:r>
                      <a:endParaRPr lang="en-US" sz="3200" b="1" dirty="0">
                        <a:effectLst/>
                      </a:endParaRPr>
                    </a:p>
                  </a:txBody>
                  <a:tcPr marL="75312" marR="75312" marT="75312" marB="75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none" strike="noStrike" dirty="0">
                          <a:effectLst/>
                        </a:rPr>
                        <a:t>Weather</a:t>
                      </a:r>
                      <a:r>
                        <a:rPr lang="en-US" sz="3200" b="1" u="none" strike="noStrike" baseline="0" dirty="0">
                          <a:effectLst/>
                        </a:rPr>
                        <a:t> KOTA</a:t>
                      </a:r>
                      <a:endParaRPr lang="en-US" sz="3200" b="1" dirty="0">
                        <a:effectLst/>
                      </a:endParaRPr>
                    </a:p>
                  </a:txBody>
                  <a:tcPr marL="75312" marR="75312" marT="75312" marB="75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0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</a:rPr>
                        <a:t>restaurants</a:t>
                      </a:r>
                    </a:p>
                  </a:txBody>
                  <a:tcPr marL="75312" marR="75312" marT="75312" marB="75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</a:rPr>
                        <a:t>Restaurants KOTA</a:t>
                      </a:r>
                    </a:p>
                  </a:txBody>
                  <a:tcPr marL="75312" marR="75312" marT="75312" marB="75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50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</a:rPr>
                        <a:t>Flights</a:t>
                      </a:r>
                    </a:p>
                  </a:txBody>
                  <a:tcPr marL="75312" marR="75312" marT="75312" marB="75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</a:rPr>
                        <a:t>Flight</a:t>
                      </a:r>
                      <a:r>
                        <a:rPr lang="en-US" sz="3200" b="1" baseline="0" dirty="0">
                          <a:effectLst/>
                        </a:rPr>
                        <a:t> AA 1234</a:t>
                      </a:r>
                      <a:endParaRPr lang="en-US" sz="3200" b="1" dirty="0">
                        <a:effectLst/>
                      </a:endParaRPr>
                    </a:p>
                  </a:txBody>
                  <a:tcPr marL="75312" marR="75312" marT="75312" marB="75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764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The Users’ Guide to Web Searching</a:t>
            </a:r>
          </a:p>
          <a:p>
            <a:pPr lvl="1"/>
            <a:r>
              <a:rPr lang="en-US" dirty="0">
                <a:hlinkClick r:id="rId2"/>
              </a:rPr>
              <a:t>http://www.searchengineshowdown.com/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http://www.otago.ac.nz/library/pdf/Google_searching.pdf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25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Largest network of computers.</a:t>
            </a:r>
          </a:p>
          <a:p>
            <a:r>
              <a:rPr lang="en-US" dirty="0"/>
              <a:t>WWW: a part of Internet, network of Web servers compliant with HTTP. </a:t>
            </a:r>
          </a:p>
        </p:txBody>
      </p:sp>
    </p:spTree>
    <p:extLst>
      <p:ext uri="{BB962C8B-B14F-4D97-AF65-F5344CB8AC3E}">
        <p14:creationId xmlns:p14="http://schemas.microsoft.com/office/powerpoint/2010/main" val="389636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Technically studied under a field of knowledge, </a:t>
            </a:r>
            <a:r>
              <a:rPr lang="en-US" b="1" dirty="0"/>
              <a:t>Information Retrieval </a:t>
            </a:r>
          </a:p>
          <a:p>
            <a:r>
              <a:rPr lang="en-US" dirty="0"/>
              <a:t>On Internet the searching is done basically to find documents or information to fulfil an Information Need. 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190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Specialized database of Websites. </a:t>
            </a:r>
          </a:p>
          <a:p>
            <a:r>
              <a:rPr lang="en-US" dirty="0"/>
              <a:t>Provide easy to use interface for query. </a:t>
            </a:r>
          </a:p>
          <a:p>
            <a:r>
              <a:rPr lang="en-US" dirty="0"/>
              <a:t>The user queries in natural language in reply of which several hyperlinks are displayed. </a:t>
            </a:r>
          </a:p>
          <a:p>
            <a:r>
              <a:rPr lang="en-US" dirty="0"/>
              <a:t>These hyperlinks are </a:t>
            </a:r>
            <a:r>
              <a:rPr lang="en-US" b="1" dirty="0"/>
              <a:t>supposed</a:t>
            </a:r>
            <a:r>
              <a:rPr lang="en-US" dirty="0"/>
              <a:t> to have the information sought by the user. </a:t>
            </a:r>
          </a:p>
        </p:txBody>
      </p:sp>
    </p:spTree>
    <p:extLst>
      <p:ext uri="{BB962C8B-B14F-4D97-AF65-F5344CB8AC3E}">
        <p14:creationId xmlns:p14="http://schemas.microsoft.com/office/powerpoint/2010/main" val="111384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searching will be done only when the query terms match the index terms. </a:t>
            </a:r>
          </a:p>
          <a:p>
            <a:r>
              <a:rPr lang="en-US" dirty="0"/>
              <a:t>This means that by knowledge of how the search engines work one can prepare a better query which eventually give good results. </a:t>
            </a:r>
          </a:p>
        </p:txBody>
      </p:sp>
    </p:spTree>
    <p:extLst>
      <p:ext uri="{BB962C8B-B14F-4D97-AF65-F5344CB8AC3E}">
        <p14:creationId xmlns:p14="http://schemas.microsoft.com/office/powerpoint/2010/main" val="7642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Search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b="1" dirty="0"/>
              <a:t>not case sensitive</a:t>
            </a:r>
          </a:p>
          <a:p>
            <a:pPr lvl="1"/>
            <a:r>
              <a:rPr lang="en-US" dirty="0"/>
              <a:t>capital letters of search terms are ignored</a:t>
            </a:r>
          </a:p>
          <a:p>
            <a:r>
              <a:rPr lang="en-US" sz="3000" b="1" dirty="0"/>
              <a:t>AND </a:t>
            </a:r>
          </a:p>
          <a:p>
            <a:pPr lvl="1"/>
            <a:r>
              <a:rPr lang="en-US" dirty="0"/>
              <a:t>search terms are automatically combined using AND</a:t>
            </a:r>
          </a:p>
          <a:p>
            <a:r>
              <a:rPr lang="en-US" sz="3000" b="1" dirty="0"/>
              <a:t>Search</a:t>
            </a:r>
          </a:p>
          <a:p>
            <a:pPr lvl="1"/>
            <a:r>
              <a:rPr lang="en-US" dirty="0"/>
              <a:t>keyword </a:t>
            </a:r>
          </a:p>
          <a:p>
            <a:r>
              <a:rPr lang="en-US" sz="3000" b="1" dirty="0"/>
              <a:t>word order</a:t>
            </a:r>
          </a:p>
          <a:p>
            <a:pPr lvl="1"/>
            <a:r>
              <a:rPr lang="en-US" dirty="0"/>
              <a:t>enter the most important search terms first</a:t>
            </a:r>
          </a:p>
          <a:p>
            <a:r>
              <a:rPr lang="en-US" sz="3000" b="1" dirty="0"/>
              <a:t>truncation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automatic - no additional symbol required to find alternative endings for search terms 									…</a:t>
            </a:r>
          </a:p>
        </p:txBody>
      </p:sp>
    </p:spTree>
    <p:extLst>
      <p:ext uri="{BB962C8B-B14F-4D97-AF65-F5344CB8AC3E}">
        <p14:creationId xmlns:p14="http://schemas.microsoft.com/office/powerpoint/2010/main" val="379810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search results</a:t>
            </a:r>
          </a:p>
          <a:p>
            <a:pPr lvl="1"/>
            <a:r>
              <a:rPr lang="en-US" dirty="0"/>
              <a:t>display by relevance </a:t>
            </a:r>
          </a:p>
          <a:p>
            <a:r>
              <a:rPr lang="en-US" sz="3200" b="1" dirty="0"/>
              <a:t>compound words</a:t>
            </a:r>
          </a:p>
          <a:p>
            <a:pPr lvl="1"/>
            <a:r>
              <a:rPr lang="en-US" dirty="0"/>
              <a:t>searches both the compound word and with a space between the words (airline air line)</a:t>
            </a:r>
          </a:p>
          <a:p>
            <a:r>
              <a:rPr lang="en-US" sz="3200" b="1" dirty="0"/>
              <a:t>I am Feeling Lucky</a:t>
            </a:r>
          </a:p>
          <a:p>
            <a:pPr lvl="1"/>
            <a:r>
              <a:rPr lang="en-US" dirty="0"/>
              <a:t>Directly takes to the first link of the results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Search settings</a:t>
            </a:r>
          </a:p>
        </p:txBody>
      </p:sp>
    </p:spTree>
    <p:extLst>
      <p:ext uri="{BB962C8B-B14F-4D97-AF65-F5344CB8AC3E}">
        <p14:creationId xmlns:p14="http://schemas.microsoft.com/office/powerpoint/2010/main" val="170373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Search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Synonyms</a:t>
            </a:r>
          </a:p>
          <a:p>
            <a:pPr lvl="1"/>
            <a:r>
              <a:rPr lang="en-US" dirty="0"/>
              <a:t>Google automatically searches for matching and similar meaning words (Stemming) </a:t>
            </a:r>
          </a:p>
          <a:p>
            <a:pPr lvl="1"/>
            <a:r>
              <a:rPr lang="en-US" dirty="0"/>
              <a:t>Includes plural, singular, past, present tense of words in search</a:t>
            </a:r>
          </a:p>
          <a:p>
            <a:pPr lvl="1"/>
            <a:r>
              <a:rPr lang="en-US" b="1" dirty="0"/>
              <a:t>tourism finds tourist </a:t>
            </a:r>
          </a:p>
          <a:p>
            <a:pPr lvl="1"/>
            <a:r>
              <a:rPr lang="en-US" dirty="0"/>
              <a:t>Single word searches aren’t stemmed</a:t>
            </a:r>
            <a:endParaRPr lang="en-US" b="1" dirty="0"/>
          </a:p>
          <a:p>
            <a:pPr lvl="1"/>
            <a:r>
              <a:rPr lang="en-US" dirty="0"/>
              <a:t>But it won’t search for non similar words </a:t>
            </a:r>
          </a:p>
          <a:p>
            <a:pPr lvl="1"/>
            <a:r>
              <a:rPr lang="en-US" b="1" dirty="0"/>
              <a:t>Use ~ operator</a:t>
            </a:r>
          </a:p>
          <a:p>
            <a:pPr lvl="1"/>
            <a:r>
              <a:rPr lang="en-US" dirty="0"/>
              <a:t>~</a:t>
            </a:r>
            <a:r>
              <a:rPr lang="en-US" b="1" dirty="0"/>
              <a:t>guide</a:t>
            </a:r>
            <a:r>
              <a:rPr lang="en-US" dirty="0"/>
              <a:t> searches for: </a:t>
            </a:r>
            <a:r>
              <a:rPr lang="en-US" b="1" dirty="0"/>
              <a:t>tutorial, manual, help, map, tips</a:t>
            </a:r>
          </a:p>
          <a:p>
            <a:pPr lvl="1"/>
            <a:r>
              <a:rPr lang="en-US" dirty="0"/>
              <a:t>Use OR operator </a:t>
            </a:r>
          </a:p>
          <a:p>
            <a:pPr lvl="1"/>
            <a:r>
              <a:rPr lang="en-US" b="1" dirty="0"/>
              <a:t>Attorney OR Lawyer</a:t>
            </a:r>
          </a:p>
          <a:p>
            <a:pPr lvl="1"/>
            <a:r>
              <a:rPr lang="en-US" b="1" dirty="0"/>
              <a:t>tourism OR travel </a:t>
            </a:r>
          </a:p>
        </p:txBody>
      </p:sp>
    </p:spTree>
    <p:extLst>
      <p:ext uri="{BB962C8B-B14F-4D97-AF65-F5344CB8AC3E}">
        <p14:creationId xmlns:p14="http://schemas.microsoft.com/office/powerpoint/2010/main" val="256183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“phrase searching”</a:t>
            </a:r>
          </a:p>
          <a:p>
            <a:pPr lvl="1"/>
            <a:r>
              <a:rPr lang="en-US" dirty="0"/>
              <a:t>use quotation marks around phrases </a:t>
            </a:r>
          </a:p>
          <a:p>
            <a:pPr lvl="1"/>
            <a:r>
              <a:rPr lang="en-US" dirty="0"/>
              <a:t>To search for a combination of terms.</a:t>
            </a:r>
          </a:p>
          <a:p>
            <a:pPr lvl="1"/>
            <a:r>
              <a:rPr lang="en-US" b="1" dirty="0"/>
              <a:t>“Adventure Tourism”</a:t>
            </a:r>
          </a:p>
          <a:p>
            <a:r>
              <a:rPr lang="en-US" sz="3200" b="1" dirty="0"/>
              <a:t>Exclude</a:t>
            </a:r>
          </a:p>
          <a:p>
            <a:pPr lvl="1"/>
            <a:r>
              <a:rPr lang="en-US" dirty="0"/>
              <a:t>use - immediately before a search term you want to exclude </a:t>
            </a:r>
          </a:p>
          <a:p>
            <a:pPr lvl="1"/>
            <a:r>
              <a:rPr lang="en-US" b="1" dirty="0"/>
              <a:t>Bat -cricket</a:t>
            </a:r>
          </a:p>
          <a:p>
            <a:r>
              <a:rPr lang="en-US" sz="3200" b="1" dirty="0"/>
              <a:t>Include</a:t>
            </a:r>
          </a:p>
          <a:p>
            <a:pPr lvl="1"/>
            <a:r>
              <a:rPr lang="en-US" dirty="0"/>
              <a:t>use quotation marks around automatically excluded search terms (e.g. the, a) </a:t>
            </a:r>
            <a:r>
              <a:rPr lang="en-US" b="1" dirty="0"/>
              <a:t>“the tourist”</a:t>
            </a:r>
          </a:p>
          <a:p>
            <a:pPr lvl="1"/>
            <a:r>
              <a:rPr lang="en-US" b="1" dirty="0"/>
              <a:t>+the tourist</a:t>
            </a:r>
          </a:p>
          <a:p>
            <a:pPr lvl="1"/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Search Settings</a:t>
            </a:r>
          </a:p>
        </p:txBody>
      </p:sp>
    </p:spTree>
    <p:extLst>
      <p:ext uri="{BB962C8B-B14F-4D97-AF65-F5344CB8AC3E}">
        <p14:creationId xmlns:p14="http://schemas.microsoft.com/office/powerpoint/2010/main" val="325190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621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Searching on Internet</vt:lpstr>
      <vt:lpstr>Internet</vt:lpstr>
      <vt:lpstr>Searching</vt:lpstr>
      <vt:lpstr>Search engines</vt:lpstr>
      <vt:lpstr>Searching techniques</vt:lpstr>
      <vt:lpstr>Default Search settings</vt:lpstr>
      <vt:lpstr>Default Search settings</vt:lpstr>
      <vt:lpstr>Optional Search Settings</vt:lpstr>
      <vt:lpstr>Optional Search Settings</vt:lpstr>
      <vt:lpstr>Optional Search Settings</vt:lpstr>
      <vt:lpstr>Optional Search Settings</vt:lpstr>
      <vt:lpstr>Optional Search Settings</vt:lpstr>
      <vt:lpstr>Optional Search Settings</vt:lpstr>
      <vt:lpstr>Some not so search engine features</vt:lpstr>
      <vt:lpstr>Some not so search engine features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on Internet</dc:title>
  <dc:creator>Vinit</dc:creator>
  <cp:lastModifiedBy>Dr. Vinit Kumar</cp:lastModifiedBy>
  <cp:revision>8</cp:revision>
  <dcterms:created xsi:type="dcterms:W3CDTF">2016-05-17T07:05:41Z</dcterms:created>
  <dcterms:modified xsi:type="dcterms:W3CDTF">2017-11-14T06:03:48Z</dcterms:modified>
</cp:coreProperties>
</file>