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6" r:id="rId8"/>
    <p:sldId id="261" r:id="rId9"/>
    <p:sldId id="267" r:id="rId10"/>
    <p:sldId id="268" r:id="rId11"/>
    <p:sldId id="263" r:id="rId12"/>
    <p:sldId id="264" r:id="rId13"/>
    <p:sldId id="271" r:id="rId14"/>
    <p:sldId id="272" r:id="rId15"/>
    <p:sldId id="273" r:id="rId16"/>
    <p:sldId id="274" r:id="rId17"/>
    <p:sldId id="275" r:id="rId18"/>
    <p:sldId id="265" r:id="rId19"/>
    <p:sldId id="276" r:id="rId20"/>
    <p:sldId id="278" r:id="rId21"/>
    <p:sldId id="279" r:id="rId22"/>
    <p:sldId id="277" r:id="rId23"/>
    <p:sldId id="281" r:id="rId24"/>
    <p:sldId id="280" r:id="rId25"/>
    <p:sldId id="282" r:id="rId26"/>
    <p:sldId id="283" r:id="rId27"/>
    <p:sldId id="284" r:id="rId28"/>
    <p:sldId id="285" r:id="rId29"/>
    <p:sldId id="286" r:id="rId30"/>
    <p:sldId id="287" r:id="rId31"/>
    <p:sldId id="288" r:id="rId32"/>
    <p:sldId id="289" r:id="rId33"/>
    <p:sldId id="290" r:id="rId34"/>
    <p:sldId id="29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4" d="100"/>
          <a:sy n="54" d="100"/>
        </p:scale>
        <p:origin x="113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8D356-B668-5844-9828-A0F23D25ED67}"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66446BC2-676E-1646-B4E3-AE868AAA352A}">
      <dgm:prSet phldrT="[Text]"/>
      <dgm:spPr/>
      <dgm:t>
        <a:bodyPr/>
        <a:lstStyle/>
        <a:p>
          <a:r>
            <a:rPr lang="en-US" dirty="0"/>
            <a:t>Computer System</a:t>
          </a:r>
        </a:p>
      </dgm:t>
    </dgm:pt>
    <dgm:pt modelId="{1A50080C-0B44-9A48-9F69-24F1C5CE58A6}" type="parTrans" cxnId="{F02DB202-E37A-E241-BD71-2C4C99674523}">
      <dgm:prSet/>
      <dgm:spPr/>
      <dgm:t>
        <a:bodyPr/>
        <a:lstStyle/>
        <a:p>
          <a:endParaRPr lang="en-US"/>
        </a:p>
      </dgm:t>
    </dgm:pt>
    <dgm:pt modelId="{38174B8A-C3A0-C64D-80B1-FC604470F5EB}" type="sibTrans" cxnId="{F02DB202-E37A-E241-BD71-2C4C99674523}">
      <dgm:prSet/>
      <dgm:spPr/>
      <dgm:t>
        <a:bodyPr/>
        <a:lstStyle/>
        <a:p>
          <a:endParaRPr lang="en-US"/>
        </a:p>
      </dgm:t>
    </dgm:pt>
    <dgm:pt modelId="{04940FAF-1526-4746-AC40-3333D1749765}">
      <dgm:prSet phldrT="[Text]"/>
      <dgm:spPr/>
      <dgm:t>
        <a:bodyPr/>
        <a:lstStyle/>
        <a:p>
          <a:r>
            <a:rPr lang="en-US" dirty="0"/>
            <a:t>Hardware</a:t>
          </a:r>
        </a:p>
      </dgm:t>
    </dgm:pt>
    <dgm:pt modelId="{6644E231-501E-A648-881C-6B99D58F2B28}" type="parTrans" cxnId="{BE4423D1-54F1-1C47-818C-E9A904CC54DE}">
      <dgm:prSet/>
      <dgm:spPr/>
      <dgm:t>
        <a:bodyPr/>
        <a:lstStyle/>
        <a:p>
          <a:endParaRPr lang="en-US"/>
        </a:p>
      </dgm:t>
    </dgm:pt>
    <dgm:pt modelId="{8FDA41D1-6D14-AF48-8818-02E4158993DB}" type="sibTrans" cxnId="{BE4423D1-54F1-1C47-818C-E9A904CC54DE}">
      <dgm:prSet/>
      <dgm:spPr/>
      <dgm:t>
        <a:bodyPr/>
        <a:lstStyle/>
        <a:p>
          <a:endParaRPr lang="en-US"/>
        </a:p>
      </dgm:t>
    </dgm:pt>
    <dgm:pt modelId="{B4A8D6CD-00E7-3A48-A606-33787704964C}">
      <dgm:prSet phldrT="[Text]"/>
      <dgm:spPr/>
      <dgm:t>
        <a:bodyPr/>
        <a:lstStyle/>
        <a:p>
          <a:r>
            <a:rPr lang="en-US" dirty="0"/>
            <a:t>Software</a:t>
          </a:r>
        </a:p>
      </dgm:t>
    </dgm:pt>
    <dgm:pt modelId="{D5E6D401-4C12-C048-8F9B-069532ACD7A3}" type="parTrans" cxnId="{DE506A4D-80B1-B942-9631-E369FB17AB54}">
      <dgm:prSet/>
      <dgm:spPr/>
      <dgm:t>
        <a:bodyPr/>
        <a:lstStyle/>
        <a:p>
          <a:endParaRPr lang="en-US"/>
        </a:p>
      </dgm:t>
    </dgm:pt>
    <dgm:pt modelId="{24392935-4EB5-5E43-AB53-3A580550E317}" type="sibTrans" cxnId="{DE506A4D-80B1-B942-9631-E369FB17AB54}">
      <dgm:prSet/>
      <dgm:spPr/>
      <dgm:t>
        <a:bodyPr/>
        <a:lstStyle/>
        <a:p>
          <a:endParaRPr lang="en-US"/>
        </a:p>
      </dgm:t>
    </dgm:pt>
    <dgm:pt modelId="{96287B8B-2594-2347-A8D7-DCCAA8548F58}">
      <dgm:prSet/>
      <dgm:spPr/>
      <dgm:t>
        <a:bodyPr/>
        <a:lstStyle/>
        <a:p>
          <a:r>
            <a:rPr lang="en-US" dirty="0"/>
            <a:t>Human ware</a:t>
          </a:r>
        </a:p>
      </dgm:t>
    </dgm:pt>
    <dgm:pt modelId="{5DB14B10-1D1F-C247-B293-856602122B3B}" type="parTrans" cxnId="{8AD4A856-2784-264D-8170-B94CA84CFAE3}">
      <dgm:prSet/>
      <dgm:spPr/>
    </dgm:pt>
    <dgm:pt modelId="{2324BE53-5A9A-BC4F-BA02-1928E0DA6065}" type="sibTrans" cxnId="{8AD4A856-2784-264D-8170-B94CA84CFAE3}">
      <dgm:prSet/>
      <dgm:spPr/>
    </dgm:pt>
    <dgm:pt modelId="{4B452A2E-3497-0B4D-B1B6-F51C572E51A1}" type="pres">
      <dgm:prSet presAssocID="{96A8D356-B668-5844-9828-A0F23D25ED67}" presName="hierChild1" presStyleCnt="0">
        <dgm:presLayoutVars>
          <dgm:chPref val="1"/>
          <dgm:dir/>
          <dgm:animOne val="branch"/>
          <dgm:animLvl val="lvl"/>
          <dgm:resizeHandles/>
        </dgm:presLayoutVars>
      </dgm:prSet>
      <dgm:spPr/>
    </dgm:pt>
    <dgm:pt modelId="{7ADCC788-8213-CE41-B825-29D32A775EF2}" type="pres">
      <dgm:prSet presAssocID="{66446BC2-676E-1646-B4E3-AE868AAA352A}" presName="hierRoot1" presStyleCnt="0"/>
      <dgm:spPr/>
    </dgm:pt>
    <dgm:pt modelId="{30A20A10-C6B9-DC4F-821B-3EA58C0A529B}" type="pres">
      <dgm:prSet presAssocID="{66446BC2-676E-1646-B4E3-AE868AAA352A}" presName="composite" presStyleCnt="0"/>
      <dgm:spPr/>
    </dgm:pt>
    <dgm:pt modelId="{56419267-EFCA-C941-AC2C-28814D8EC66F}" type="pres">
      <dgm:prSet presAssocID="{66446BC2-676E-1646-B4E3-AE868AAA352A}" presName="background" presStyleLbl="node0" presStyleIdx="0" presStyleCnt="1"/>
      <dgm:spPr/>
    </dgm:pt>
    <dgm:pt modelId="{1EAA6859-E9EA-1A49-9FB2-406CF130C9BF}" type="pres">
      <dgm:prSet presAssocID="{66446BC2-676E-1646-B4E3-AE868AAA352A}" presName="text" presStyleLbl="fgAcc0" presStyleIdx="0" presStyleCnt="1">
        <dgm:presLayoutVars>
          <dgm:chPref val="3"/>
        </dgm:presLayoutVars>
      </dgm:prSet>
      <dgm:spPr/>
    </dgm:pt>
    <dgm:pt modelId="{8333D6C5-1708-704B-A63C-B4F7B9C57F39}" type="pres">
      <dgm:prSet presAssocID="{66446BC2-676E-1646-B4E3-AE868AAA352A}" presName="hierChild2" presStyleCnt="0"/>
      <dgm:spPr/>
    </dgm:pt>
    <dgm:pt modelId="{E949B557-A506-7444-96B8-C289065F95B4}" type="pres">
      <dgm:prSet presAssocID="{6644E231-501E-A648-881C-6B99D58F2B28}" presName="Name10" presStyleLbl="parChTrans1D2" presStyleIdx="0" presStyleCnt="3"/>
      <dgm:spPr/>
    </dgm:pt>
    <dgm:pt modelId="{A09E2E06-E207-8D48-B0A1-3B1AE58C1C25}" type="pres">
      <dgm:prSet presAssocID="{04940FAF-1526-4746-AC40-3333D1749765}" presName="hierRoot2" presStyleCnt="0"/>
      <dgm:spPr/>
    </dgm:pt>
    <dgm:pt modelId="{B8DF7802-FEBA-E346-AC0D-3C251B8F7213}" type="pres">
      <dgm:prSet presAssocID="{04940FAF-1526-4746-AC40-3333D1749765}" presName="composite2" presStyleCnt="0"/>
      <dgm:spPr/>
    </dgm:pt>
    <dgm:pt modelId="{0469162C-9EB0-A644-8EA6-0CD9909B7A2D}" type="pres">
      <dgm:prSet presAssocID="{04940FAF-1526-4746-AC40-3333D1749765}" presName="background2" presStyleLbl="node2" presStyleIdx="0" presStyleCnt="3"/>
      <dgm:spPr/>
    </dgm:pt>
    <dgm:pt modelId="{D28FF9A6-1BB9-164B-8F62-B243BE9D86D9}" type="pres">
      <dgm:prSet presAssocID="{04940FAF-1526-4746-AC40-3333D1749765}" presName="text2" presStyleLbl="fgAcc2" presStyleIdx="0" presStyleCnt="3">
        <dgm:presLayoutVars>
          <dgm:chPref val="3"/>
        </dgm:presLayoutVars>
      </dgm:prSet>
      <dgm:spPr/>
    </dgm:pt>
    <dgm:pt modelId="{A7D6A897-B5AD-8744-96F3-8E1C246BF528}" type="pres">
      <dgm:prSet presAssocID="{04940FAF-1526-4746-AC40-3333D1749765}" presName="hierChild3" presStyleCnt="0"/>
      <dgm:spPr/>
    </dgm:pt>
    <dgm:pt modelId="{DB06AE4F-78B6-3642-BB9C-9791B673F26C}" type="pres">
      <dgm:prSet presAssocID="{D5E6D401-4C12-C048-8F9B-069532ACD7A3}" presName="Name10" presStyleLbl="parChTrans1D2" presStyleIdx="1" presStyleCnt="3"/>
      <dgm:spPr/>
    </dgm:pt>
    <dgm:pt modelId="{664117F7-8E16-A74E-BAFB-DE2246DF9E28}" type="pres">
      <dgm:prSet presAssocID="{B4A8D6CD-00E7-3A48-A606-33787704964C}" presName="hierRoot2" presStyleCnt="0"/>
      <dgm:spPr/>
    </dgm:pt>
    <dgm:pt modelId="{99BED3B5-DEFC-4F4B-9D52-83AB441E1DB7}" type="pres">
      <dgm:prSet presAssocID="{B4A8D6CD-00E7-3A48-A606-33787704964C}" presName="composite2" presStyleCnt="0"/>
      <dgm:spPr/>
    </dgm:pt>
    <dgm:pt modelId="{270B058A-0E8B-CF4D-A1AD-639458CEB9C9}" type="pres">
      <dgm:prSet presAssocID="{B4A8D6CD-00E7-3A48-A606-33787704964C}" presName="background2" presStyleLbl="node2" presStyleIdx="1" presStyleCnt="3"/>
      <dgm:spPr/>
    </dgm:pt>
    <dgm:pt modelId="{22118F89-C592-1642-9D76-E40AECA711D0}" type="pres">
      <dgm:prSet presAssocID="{B4A8D6CD-00E7-3A48-A606-33787704964C}" presName="text2" presStyleLbl="fgAcc2" presStyleIdx="1" presStyleCnt="3">
        <dgm:presLayoutVars>
          <dgm:chPref val="3"/>
        </dgm:presLayoutVars>
      </dgm:prSet>
      <dgm:spPr/>
    </dgm:pt>
    <dgm:pt modelId="{330CF2E6-F516-9942-983F-80FC990A9514}" type="pres">
      <dgm:prSet presAssocID="{B4A8D6CD-00E7-3A48-A606-33787704964C}" presName="hierChild3" presStyleCnt="0"/>
      <dgm:spPr/>
    </dgm:pt>
    <dgm:pt modelId="{DAF11122-A7E8-D840-AFEA-5B7FADF1BDE2}" type="pres">
      <dgm:prSet presAssocID="{5DB14B10-1D1F-C247-B293-856602122B3B}" presName="Name10" presStyleLbl="parChTrans1D2" presStyleIdx="2" presStyleCnt="3"/>
      <dgm:spPr/>
    </dgm:pt>
    <dgm:pt modelId="{20FF43FA-90D4-9E48-95E1-AFA2F9B5E0D6}" type="pres">
      <dgm:prSet presAssocID="{96287B8B-2594-2347-A8D7-DCCAA8548F58}" presName="hierRoot2" presStyleCnt="0"/>
      <dgm:spPr/>
    </dgm:pt>
    <dgm:pt modelId="{B1BD7334-3984-2442-BB21-189D085C08F7}" type="pres">
      <dgm:prSet presAssocID="{96287B8B-2594-2347-A8D7-DCCAA8548F58}" presName="composite2" presStyleCnt="0"/>
      <dgm:spPr/>
    </dgm:pt>
    <dgm:pt modelId="{9DC21969-E8D3-DD4B-8F5C-5C307D590960}" type="pres">
      <dgm:prSet presAssocID="{96287B8B-2594-2347-A8D7-DCCAA8548F58}" presName="background2" presStyleLbl="node2" presStyleIdx="2" presStyleCnt="3"/>
      <dgm:spPr/>
    </dgm:pt>
    <dgm:pt modelId="{1FB716CB-8D6C-DA40-940C-56B029FC3A3E}" type="pres">
      <dgm:prSet presAssocID="{96287B8B-2594-2347-A8D7-DCCAA8548F58}" presName="text2" presStyleLbl="fgAcc2" presStyleIdx="2" presStyleCnt="3">
        <dgm:presLayoutVars>
          <dgm:chPref val="3"/>
        </dgm:presLayoutVars>
      </dgm:prSet>
      <dgm:spPr/>
    </dgm:pt>
    <dgm:pt modelId="{D62025D9-D3AC-394F-9144-8B58C579AABF}" type="pres">
      <dgm:prSet presAssocID="{96287B8B-2594-2347-A8D7-DCCAA8548F58}" presName="hierChild3" presStyleCnt="0"/>
      <dgm:spPr/>
    </dgm:pt>
  </dgm:ptLst>
  <dgm:cxnLst>
    <dgm:cxn modelId="{F02DB202-E37A-E241-BD71-2C4C99674523}" srcId="{96A8D356-B668-5844-9828-A0F23D25ED67}" destId="{66446BC2-676E-1646-B4E3-AE868AAA352A}" srcOrd="0" destOrd="0" parTransId="{1A50080C-0B44-9A48-9F69-24F1C5CE58A6}" sibTransId="{38174B8A-C3A0-C64D-80B1-FC604470F5EB}"/>
    <dgm:cxn modelId="{D56D893D-D7AC-384B-A622-D82DC000784C}" type="presOf" srcId="{96A8D356-B668-5844-9828-A0F23D25ED67}" destId="{4B452A2E-3497-0B4D-B1B6-F51C572E51A1}" srcOrd="0" destOrd="0" presId="urn:microsoft.com/office/officeart/2005/8/layout/hierarchy1"/>
    <dgm:cxn modelId="{8BDC015F-1300-C747-B823-D19AA4C40F52}" type="presOf" srcId="{B4A8D6CD-00E7-3A48-A606-33787704964C}" destId="{22118F89-C592-1642-9D76-E40AECA711D0}" srcOrd="0" destOrd="0" presId="urn:microsoft.com/office/officeart/2005/8/layout/hierarchy1"/>
    <dgm:cxn modelId="{DE506A4D-80B1-B942-9631-E369FB17AB54}" srcId="{66446BC2-676E-1646-B4E3-AE868AAA352A}" destId="{B4A8D6CD-00E7-3A48-A606-33787704964C}" srcOrd="1" destOrd="0" parTransId="{D5E6D401-4C12-C048-8F9B-069532ACD7A3}" sibTransId="{24392935-4EB5-5E43-AB53-3A580550E317}"/>
    <dgm:cxn modelId="{9C3CF353-BCCA-1549-A81A-6A3C49CB17D0}" type="presOf" srcId="{04940FAF-1526-4746-AC40-3333D1749765}" destId="{D28FF9A6-1BB9-164B-8F62-B243BE9D86D9}" srcOrd="0" destOrd="0" presId="urn:microsoft.com/office/officeart/2005/8/layout/hierarchy1"/>
    <dgm:cxn modelId="{8AD4A856-2784-264D-8170-B94CA84CFAE3}" srcId="{66446BC2-676E-1646-B4E3-AE868AAA352A}" destId="{96287B8B-2594-2347-A8D7-DCCAA8548F58}" srcOrd="2" destOrd="0" parTransId="{5DB14B10-1D1F-C247-B293-856602122B3B}" sibTransId="{2324BE53-5A9A-BC4F-BA02-1928E0DA6065}"/>
    <dgm:cxn modelId="{449A947A-D6AB-4141-87B6-BF0C65641FAF}" type="presOf" srcId="{6644E231-501E-A648-881C-6B99D58F2B28}" destId="{E949B557-A506-7444-96B8-C289065F95B4}" srcOrd="0" destOrd="0" presId="urn:microsoft.com/office/officeart/2005/8/layout/hierarchy1"/>
    <dgm:cxn modelId="{8AD4B082-64DE-6541-BE10-BF5863081FE3}" type="presOf" srcId="{96287B8B-2594-2347-A8D7-DCCAA8548F58}" destId="{1FB716CB-8D6C-DA40-940C-56B029FC3A3E}" srcOrd="0" destOrd="0" presId="urn:microsoft.com/office/officeart/2005/8/layout/hierarchy1"/>
    <dgm:cxn modelId="{A3CF59AF-5199-B748-9003-446C56FCC4BD}" type="presOf" srcId="{D5E6D401-4C12-C048-8F9B-069532ACD7A3}" destId="{DB06AE4F-78B6-3642-BB9C-9791B673F26C}" srcOrd="0" destOrd="0" presId="urn:microsoft.com/office/officeart/2005/8/layout/hierarchy1"/>
    <dgm:cxn modelId="{72122BB2-B910-4D4C-A077-3D426860E96B}" type="presOf" srcId="{5DB14B10-1D1F-C247-B293-856602122B3B}" destId="{DAF11122-A7E8-D840-AFEA-5B7FADF1BDE2}" srcOrd="0" destOrd="0" presId="urn:microsoft.com/office/officeart/2005/8/layout/hierarchy1"/>
    <dgm:cxn modelId="{BE4423D1-54F1-1C47-818C-E9A904CC54DE}" srcId="{66446BC2-676E-1646-B4E3-AE868AAA352A}" destId="{04940FAF-1526-4746-AC40-3333D1749765}" srcOrd="0" destOrd="0" parTransId="{6644E231-501E-A648-881C-6B99D58F2B28}" sibTransId="{8FDA41D1-6D14-AF48-8818-02E4158993DB}"/>
    <dgm:cxn modelId="{F6EE15E1-1AF2-5142-9F44-9D8677D0897F}" type="presOf" srcId="{66446BC2-676E-1646-B4E3-AE868AAA352A}" destId="{1EAA6859-E9EA-1A49-9FB2-406CF130C9BF}" srcOrd="0" destOrd="0" presId="urn:microsoft.com/office/officeart/2005/8/layout/hierarchy1"/>
    <dgm:cxn modelId="{40630935-F42E-2E44-8CC1-1BA34E6AFC14}" type="presParOf" srcId="{4B452A2E-3497-0B4D-B1B6-F51C572E51A1}" destId="{7ADCC788-8213-CE41-B825-29D32A775EF2}" srcOrd="0" destOrd="0" presId="urn:microsoft.com/office/officeart/2005/8/layout/hierarchy1"/>
    <dgm:cxn modelId="{D6E39D4B-1D7E-9647-A0C8-D8223A5A9D6B}" type="presParOf" srcId="{7ADCC788-8213-CE41-B825-29D32A775EF2}" destId="{30A20A10-C6B9-DC4F-821B-3EA58C0A529B}" srcOrd="0" destOrd="0" presId="urn:microsoft.com/office/officeart/2005/8/layout/hierarchy1"/>
    <dgm:cxn modelId="{6831A354-7137-064D-97B0-389B3116DD5B}" type="presParOf" srcId="{30A20A10-C6B9-DC4F-821B-3EA58C0A529B}" destId="{56419267-EFCA-C941-AC2C-28814D8EC66F}" srcOrd="0" destOrd="0" presId="urn:microsoft.com/office/officeart/2005/8/layout/hierarchy1"/>
    <dgm:cxn modelId="{BB6C7C4F-85E5-7A47-B957-902E2E320315}" type="presParOf" srcId="{30A20A10-C6B9-DC4F-821B-3EA58C0A529B}" destId="{1EAA6859-E9EA-1A49-9FB2-406CF130C9BF}" srcOrd="1" destOrd="0" presId="urn:microsoft.com/office/officeart/2005/8/layout/hierarchy1"/>
    <dgm:cxn modelId="{25F08608-735B-A842-87D9-451AA11E4CB1}" type="presParOf" srcId="{7ADCC788-8213-CE41-B825-29D32A775EF2}" destId="{8333D6C5-1708-704B-A63C-B4F7B9C57F39}" srcOrd="1" destOrd="0" presId="urn:microsoft.com/office/officeart/2005/8/layout/hierarchy1"/>
    <dgm:cxn modelId="{4975F7F8-97A3-3241-B2C4-43864ADAA47B}" type="presParOf" srcId="{8333D6C5-1708-704B-A63C-B4F7B9C57F39}" destId="{E949B557-A506-7444-96B8-C289065F95B4}" srcOrd="0" destOrd="0" presId="urn:microsoft.com/office/officeart/2005/8/layout/hierarchy1"/>
    <dgm:cxn modelId="{97EE5A36-7ED5-CA46-B0CA-BC4FDA14CBD4}" type="presParOf" srcId="{8333D6C5-1708-704B-A63C-B4F7B9C57F39}" destId="{A09E2E06-E207-8D48-B0A1-3B1AE58C1C25}" srcOrd="1" destOrd="0" presId="urn:microsoft.com/office/officeart/2005/8/layout/hierarchy1"/>
    <dgm:cxn modelId="{D31B55FD-CD21-BC49-A897-06AB74D48B38}" type="presParOf" srcId="{A09E2E06-E207-8D48-B0A1-3B1AE58C1C25}" destId="{B8DF7802-FEBA-E346-AC0D-3C251B8F7213}" srcOrd="0" destOrd="0" presId="urn:microsoft.com/office/officeart/2005/8/layout/hierarchy1"/>
    <dgm:cxn modelId="{AC1587ED-FDA9-184F-85CD-EFA3D9C9C11E}" type="presParOf" srcId="{B8DF7802-FEBA-E346-AC0D-3C251B8F7213}" destId="{0469162C-9EB0-A644-8EA6-0CD9909B7A2D}" srcOrd="0" destOrd="0" presId="urn:microsoft.com/office/officeart/2005/8/layout/hierarchy1"/>
    <dgm:cxn modelId="{FCF76C46-413A-5845-98EE-FE8BEC7D9C53}" type="presParOf" srcId="{B8DF7802-FEBA-E346-AC0D-3C251B8F7213}" destId="{D28FF9A6-1BB9-164B-8F62-B243BE9D86D9}" srcOrd="1" destOrd="0" presId="urn:microsoft.com/office/officeart/2005/8/layout/hierarchy1"/>
    <dgm:cxn modelId="{796BAAFF-A6A2-514A-A2DF-180A7C6D22BA}" type="presParOf" srcId="{A09E2E06-E207-8D48-B0A1-3B1AE58C1C25}" destId="{A7D6A897-B5AD-8744-96F3-8E1C246BF528}" srcOrd="1" destOrd="0" presId="urn:microsoft.com/office/officeart/2005/8/layout/hierarchy1"/>
    <dgm:cxn modelId="{8D8F95CB-3CFE-614E-92D7-8B7CD52C0012}" type="presParOf" srcId="{8333D6C5-1708-704B-A63C-B4F7B9C57F39}" destId="{DB06AE4F-78B6-3642-BB9C-9791B673F26C}" srcOrd="2" destOrd="0" presId="urn:microsoft.com/office/officeart/2005/8/layout/hierarchy1"/>
    <dgm:cxn modelId="{7D48ECCE-53E8-934A-8676-E5FD5F9BF032}" type="presParOf" srcId="{8333D6C5-1708-704B-A63C-B4F7B9C57F39}" destId="{664117F7-8E16-A74E-BAFB-DE2246DF9E28}" srcOrd="3" destOrd="0" presId="urn:microsoft.com/office/officeart/2005/8/layout/hierarchy1"/>
    <dgm:cxn modelId="{CD4B4083-D275-334D-8106-7914B8B5227D}" type="presParOf" srcId="{664117F7-8E16-A74E-BAFB-DE2246DF9E28}" destId="{99BED3B5-DEFC-4F4B-9D52-83AB441E1DB7}" srcOrd="0" destOrd="0" presId="urn:microsoft.com/office/officeart/2005/8/layout/hierarchy1"/>
    <dgm:cxn modelId="{12F24529-0D9C-F14D-B3AE-6799E84909AA}" type="presParOf" srcId="{99BED3B5-DEFC-4F4B-9D52-83AB441E1DB7}" destId="{270B058A-0E8B-CF4D-A1AD-639458CEB9C9}" srcOrd="0" destOrd="0" presId="urn:microsoft.com/office/officeart/2005/8/layout/hierarchy1"/>
    <dgm:cxn modelId="{06759BC1-EE33-474B-90C8-2B3AD074A5D0}" type="presParOf" srcId="{99BED3B5-DEFC-4F4B-9D52-83AB441E1DB7}" destId="{22118F89-C592-1642-9D76-E40AECA711D0}" srcOrd="1" destOrd="0" presId="urn:microsoft.com/office/officeart/2005/8/layout/hierarchy1"/>
    <dgm:cxn modelId="{CB762325-EA64-EC46-9E09-4BBF535C4BF6}" type="presParOf" srcId="{664117F7-8E16-A74E-BAFB-DE2246DF9E28}" destId="{330CF2E6-F516-9942-983F-80FC990A9514}" srcOrd="1" destOrd="0" presId="urn:microsoft.com/office/officeart/2005/8/layout/hierarchy1"/>
    <dgm:cxn modelId="{5C0574D5-16E3-FF4B-AD08-D959534C8331}" type="presParOf" srcId="{8333D6C5-1708-704B-A63C-B4F7B9C57F39}" destId="{DAF11122-A7E8-D840-AFEA-5B7FADF1BDE2}" srcOrd="4" destOrd="0" presId="urn:microsoft.com/office/officeart/2005/8/layout/hierarchy1"/>
    <dgm:cxn modelId="{CD434948-5E40-4948-AEC0-83DF94B756BB}" type="presParOf" srcId="{8333D6C5-1708-704B-A63C-B4F7B9C57F39}" destId="{20FF43FA-90D4-9E48-95E1-AFA2F9B5E0D6}" srcOrd="5" destOrd="0" presId="urn:microsoft.com/office/officeart/2005/8/layout/hierarchy1"/>
    <dgm:cxn modelId="{0FD2C418-E257-134A-B394-CEA3C1C2103A}" type="presParOf" srcId="{20FF43FA-90D4-9E48-95E1-AFA2F9B5E0D6}" destId="{B1BD7334-3984-2442-BB21-189D085C08F7}" srcOrd="0" destOrd="0" presId="urn:microsoft.com/office/officeart/2005/8/layout/hierarchy1"/>
    <dgm:cxn modelId="{53EA4176-F2B6-5C41-A5D5-6F1F5903FE2F}" type="presParOf" srcId="{B1BD7334-3984-2442-BB21-189D085C08F7}" destId="{9DC21969-E8D3-DD4B-8F5C-5C307D590960}" srcOrd="0" destOrd="0" presId="urn:microsoft.com/office/officeart/2005/8/layout/hierarchy1"/>
    <dgm:cxn modelId="{475FE48A-1114-314D-A521-DF5D30758850}" type="presParOf" srcId="{B1BD7334-3984-2442-BB21-189D085C08F7}" destId="{1FB716CB-8D6C-DA40-940C-56B029FC3A3E}" srcOrd="1" destOrd="0" presId="urn:microsoft.com/office/officeart/2005/8/layout/hierarchy1"/>
    <dgm:cxn modelId="{5C1412CB-145A-4042-98FD-D28B99176964}" type="presParOf" srcId="{20FF43FA-90D4-9E48-95E1-AFA2F9B5E0D6}" destId="{D62025D9-D3AC-394F-9144-8B58C579AAB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960213-15DE-E94E-87B1-ECF7A04B6073}"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32CF23E2-0823-3C44-BE07-D8559C359C17}">
      <dgm:prSet phldrT="[Text]"/>
      <dgm:spPr/>
      <dgm:t>
        <a:bodyPr/>
        <a:lstStyle/>
        <a:p>
          <a:r>
            <a:rPr lang="en-US" dirty="0"/>
            <a:t>Software</a:t>
          </a:r>
        </a:p>
      </dgm:t>
    </dgm:pt>
    <dgm:pt modelId="{11465132-EE72-BC43-823C-BFE744582078}" type="parTrans" cxnId="{A85EA20D-65D4-3845-AC1A-BAEEF55F08BE}">
      <dgm:prSet/>
      <dgm:spPr/>
      <dgm:t>
        <a:bodyPr/>
        <a:lstStyle/>
        <a:p>
          <a:endParaRPr lang="en-US"/>
        </a:p>
      </dgm:t>
    </dgm:pt>
    <dgm:pt modelId="{40D92715-81FD-7041-900E-517F3276728D}" type="sibTrans" cxnId="{A85EA20D-65D4-3845-AC1A-BAEEF55F08BE}">
      <dgm:prSet/>
      <dgm:spPr/>
      <dgm:t>
        <a:bodyPr/>
        <a:lstStyle/>
        <a:p>
          <a:endParaRPr lang="en-US"/>
        </a:p>
      </dgm:t>
    </dgm:pt>
    <dgm:pt modelId="{C3754D3E-5B4B-7C49-B20C-EE6EBA023BA3}">
      <dgm:prSet phldrT="[Text]"/>
      <dgm:spPr/>
      <dgm:t>
        <a:bodyPr/>
        <a:lstStyle/>
        <a:p>
          <a:r>
            <a:rPr lang="en-US" dirty="0"/>
            <a:t>Application Software</a:t>
          </a:r>
        </a:p>
      </dgm:t>
    </dgm:pt>
    <dgm:pt modelId="{913B49BB-B02A-224C-861F-962F8BD0C310}" type="parTrans" cxnId="{84A37731-CAA0-3942-B0CF-72809F2EE910}">
      <dgm:prSet/>
      <dgm:spPr/>
      <dgm:t>
        <a:bodyPr/>
        <a:lstStyle/>
        <a:p>
          <a:endParaRPr lang="en-US"/>
        </a:p>
      </dgm:t>
    </dgm:pt>
    <dgm:pt modelId="{FF6B9B07-33DB-2A48-9ECC-F801C875614A}" type="sibTrans" cxnId="{84A37731-CAA0-3942-B0CF-72809F2EE910}">
      <dgm:prSet/>
      <dgm:spPr/>
      <dgm:t>
        <a:bodyPr/>
        <a:lstStyle/>
        <a:p>
          <a:endParaRPr lang="en-US"/>
        </a:p>
      </dgm:t>
    </dgm:pt>
    <dgm:pt modelId="{C85790CD-86EF-D84F-928A-B0B984FEA48C}">
      <dgm:prSet phldrT="[Text]"/>
      <dgm:spPr/>
      <dgm:t>
        <a:bodyPr/>
        <a:lstStyle/>
        <a:p>
          <a:r>
            <a:rPr lang="en-US" dirty="0"/>
            <a:t>System Software</a:t>
          </a:r>
        </a:p>
      </dgm:t>
    </dgm:pt>
    <dgm:pt modelId="{C45142D1-FEDB-1541-9885-9F224B52C8E2}" type="parTrans" cxnId="{408A6D77-C6C3-704F-9551-471F5E1679B2}">
      <dgm:prSet/>
      <dgm:spPr/>
      <dgm:t>
        <a:bodyPr/>
        <a:lstStyle/>
        <a:p>
          <a:endParaRPr lang="en-US"/>
        </a:p>
      </dgm:t>
    </dgm:pt>
    <dgm:pt modelId="{CF4E497A-FA16-954B-8698-8E6112AC5920}" type="sibTrans" cxnId="{408A6D77-C6C3-704F-9551-471F5E1679B2}">
      <dgm:prSet/>
      <dgm:spPr/>
      <dgm:t>
        <a:bodyPr/>
        <a:lstStyle/>
        <a:p>
          <a:endParaRPr lang="en-US"/>
        </a:p>
      </dgm:t>
    </dgm:pt>
    <dgm:pt modelId="{D07138EE-9018-584E-AD2B-EE05D2CDBFFC}" type="pres">
      <dgm:prSet presAssocID="{BE960213-15DE-E94E-87B1-ECF7A04B6073}" presName="hierChild1" presStyleCnt="0">
        <dgm:presLayoutVars>
          <dgm:chPref val="1"/>
          <dgm:dir/>
          <dgm:animOne val="branch"/>
          <dgm:animLvl val="lvl"/>
          <dgm:resizeHandles/>
        </dgm:presLayoutVars>
      </dgm:prSet>
      <dgm:spPr/>
    </dgm:pt>
    <dgm:pt modelId="{31CBA116-849B-B84A-85C8-A702672D9189}" type="pres">
      <dgm:prSet presAssocID="{32CF23E2-0823-3C44-BE07-D8559C359C17}" presName="hierRoot1" presStyleCnt="0"/>
      <dgm:spPr/>
    </dgm:pt>
    <dgm:pt modelId="{B0EE4FD8-05F2-DE48-B138-CEE75CB8EFDE}" type="pres">
      <dgm:prSet presAssocID="{32CF23E2-0823-3C44-BE07-D8559C359C17}" presName="composite" presStyleCnt="0"/>
      <dgm:spPr/>
    </dgm:pt>
    <dgm:pt modelId="{DCC75F61-B450-8A42-8B95-42A535ECC73A}" type="pres">
      <dgm:prSet presAssocID="{32CF23E2-0823-3C44-BE07-D8559C359C17}" presName="background" presStyleLbl="node0" presStyleIdx="0" presStyleCnt="1"/>
      <dgm:spPr/>
    </dgm:pt>
    <dgm:pt modelId="{C2D3BCB7-7A32-664C-AA2D-025FE6E9AF3C}" type="pres">
      <dgm:prSet presAssocID="{32CF23E2-0823-3C44-BE07-D8559C359C17}" presName="text" presStyleLbl="fgAcc0" presStyleIdx="0" presStyleCnt="1">
        <dgm:presLayoutVars>
          <dgm:chPref val="3"/>
        </dgm:presLayoutVars>
      </dgm:prSet>
      <dgm:spPr/>
    </dgm:pt>
    <dgm:pt modelId="{93337174-8F7E-AB4B-9425-C3AE7471B5E7}" type="pres">
      <dgm:prSet presAssocID="{32CF23E2-0823-3C44-BE07-D8559C359C17}" presName="hierChild2" presStyleCnt="0"/>
      <dgm:spPr/>
    </dgm:pt>
    <dgm:pt modelId="{4AB1BB3B-8ECB-7B4D-ACEF-1E39D38C54F5}" type="pres">
      <dgm:prSet presAssocID="{C45142D1-FEDB-1541-9885-9F224B52C8E2}" presName="Name10" presStyleLbl="parChTrans1D2" presStyleIdx="0" presStyleCnt="2"/>
      <dgm:spPr/>
    </dgm:pt>
    <dgm:pt modelId="{FD0E7073-26DB-2B44-9A8E-0D67851324BA}" type="pres">
      <dgm:prSet presAssocID="{C85790CD-86EF-D84F-928A-B0B984FEA48C}" presName="hierRoot2" presStyleCnt="0"/>
      <dgm:spPr/>
    </dgm:pt>
    <dgm:pt modelId="{BB189003-7E81-D44B-B07E-544473A737F1}" type="pres">
      <dgm:prSet presAssocID="{C85790CD-86EF-D84F-928A-B0B984FEA48C}" presName="composite2" presStyleCnt="0"/>
      <dgm:spPr/>
    </dgm:pt>
    <dgm:pt modelId="{7E5017AA-91B2-634F-9F20-FD3E81887300}" type="pres">
      <dgm:prSet presAssocID="{C85790CD-86EF-D84F-928A-B0B984FEA48C}" presName="background2" presStyleLbl="node2" presStyleIdx="0" presStyleCnt="2"/>
      <dgm:spPr/>
    </dgm:pt>
    <dgm:pt modelId="{DCD0E24B-9AA6-0045-ABBE-BEDF71C0096E}" type="pres">
      <dgm:prSet presAssocID="{C85790CD-86EF-D84F-928A-B0B984FEA48C}" presName="text2" presStyleLbl="fgAcc2" presStyleIdx="0" presStyleCnt="2">
        <dgm:presLayoutVars>
          <dgm:chPref val="3"/>
        </dgm:presLayoutVars>
      </dgm:prSet>
      <dgm:spPr/>
    </dgm:pt>
    <dgm:pt modelId="{6D0964CD-5509-1A48-8ACF-44123C18D43E}" type="pres">
      <dgm:prSet presAssocID="{C85790CD-86EF-D84F-928A-B0B984FEA48C}" presName="hierChild3" presStyleCnt="0"/>
      <dgm:spPr/>
    </dgm:pt>
    <dgm:pt modelId="{C6B8F5A3-1BC8-FD4D-BEDD-7CA5400CF6CF}" type="pres">
      <dgm:prSet presAssocID="{913B49BB-B02A-224C-861F-962F8BD0C310}" presName="Name10" presStyleLbl="parChTrans1D2" presStyleIdx="1" presStyleCnt="2"/>
      <dgm:spPr/>
    </dgm:pt>
    <dgm:pt modelId="{085D8D79-2B08-4240-970A-D24433F93E2E}" type="pres">
      <dgm:prSet presAssocID="{C3754D3E-5B4B-7C49-B20C-EE6EBA023BA3}" presName="hierRoot2" presStyleCnt="0"/>
      <dgm:spPr/>
    </dgm:pt>
    <dgm:pt modelId="{326D077C-7EB2-7C4C-84AB-82C2E6454AB2}" type="pres">
      <dgm:prSet presAssocID="{C3754D3E-5B4B-7C49-B20C-EE6EBA023BA3}" presName="composite2" presStyleCnt="0"/>
      <dgm:spPr/>
    </dgm:pt>
    <dgm:pt modelId="{45215B3E-7CF8-8949-852E-E21C83B430BE}" type="pres">
      <dgm:prSet presAssocID="{C3754D3E-5B4B-7C49-B20C-EE6EBA023BA3}" presName="background2" presStyleLbl="node2" presStyleIdx="1" presStyleCnt="2"/>
      <dgm:spPr/>
    </dgm:pt>
    <dgm:pt modelId="{7E713E88-E77E-B641-A79A-8FD6EEE0D09C}" type="pres">
      <dgm:prSet presAssocID="{C3754D3E-5B4B-7C49-B20C-EE6EBA023BA3}" presName="text2" presStyleLbl="fgAcc2" presStyleIdx="1" presStyleCnt="2">
        <dgm:presLayoutVars>
          <dgm:chPref val="3"/>
        </dgm:presLayoutVars>
      </dgm:prSet>
      <dgm:spPr/>
    </dgm:pt>
    <dgm:pt modelId="{7918A53B-875B-9D4C-865E-24E0F461C8FF}" type="pres">
      <dgm:prSet presAssocID="{C3754D3E-5B4B-7C49-B20C-EE6EBA023BA3}" presName="hierChild3" presStyleCnt="0"/>
      <dgm:spPr/>
    </dgm:pt>
  </dgm:ptLst>
  <dgm:cxnLst>
    <dgm:cxn modelId="{A85EA20D-65D4-3845-AC1A-BAEEF55F08BE}" srcId="{BE960213-15DE-E94E-87B1-ECF7A04B6073}" destId="{32CF23E2-0823-3C44-BE07-D8559C359C17}" srcOrd="0" destOrd="0" parTransId="{11465132-EE72-BC43-823C-BFE744582078}" sibTransId="{40D92715-81FD-7041-900E-517F3276728D}"/>
    <dgm:cxn modelId="{84A37731-CAA0-3942-B0CF-72809F2EE910}" srcId="{32CF23E2-0823-3C44-BE07-D8559C359C17}" destId="{C3754D3E-5B4B-7C49-B20C-EE6EBA023BA3}" srcOrd="1" destOrd="0" parTransId="{913B49BB-B02A-224C-861F-962F8BD0C310}" sibTransId="{FF6B9B07-33DB-2A48-9ECC-F801C875614A}"/>
    <dgm:cxn modelId="{408A6D77-C6C3-704F-9551-471F5E1679B2}" srcId="{32CF23E2-0823-3C44-BE07-D8559C359C17}" destId="{C85790CD-86EF-D84F-928A-B0B984FEA48C}" srcOrd="0" destOrd="0" parTransId="{C45142D1-FEDB-1541-9885-9F224B52C8E2}" sibTransId="{CF4E497A-FA16-954B-8698-8E6112AC5920}"/>
    <dgm:cxn modelId="{4E748180-5764-284A-BFB1-2B1ED762E667}" type="presOf" srcId="{C3754D3E-5B4B-7C49-B20C-EE6EBA023BA3}" destId="{7E713E88-E77E-B641-A79A-8FD6EEE0D09C}" srcOrd="0" destOrd="0" presId="urn:microsoft.com/office/officeart/2005/8/layout/hierarchy1"/>
    <dgm:cxn modelId="{A95FCD91-CFBA-8A4C-8C87-DE2665601EA6}" type="presOf" srcId="{C85790CD-86EF-D84F-928A-B0B984FEA48C}" destId="{DCD0E24B-9AA6-0045-ABBE-BEDF71C0096E}" srcOrd="0" destOrd="0" presId="urn:microsoft.com/office/officeart/2005/8/layout/hierarchy1"/>
    <dgm:cxn modelId="{82503E93-46BC-264F-BC80-A289C97598BD}" type="presOf" srcId="{C45142D1-FEDB-1541-9885-9F224B52C8E2}" destId="{4AB1BB3B-8ECB-7B4D-ACEF-1E39D38C54F5}" srcOrd="0" destOrd="0" presId="urn:microsoft.com/office/officeart/2005/8/layout/hierarchy1"/>
    <dgm:cxn modelId="{804C16A3-D8FB-7848-BD7E-811C708B4180}" type="presOf" srcId="{BE960213-15DE-E94E-87B1-ECF7A04B6073}" destId="{D07138EE-9018-584E-AD2B-EE05D2CDBFFC}" srcOrd="0" destOrd="0" presId="urn:microsoft.com/office/officeart/2005/8/layout/hierarchy1"/>
    <dgm:cxn modelId="{AC55E2BD-2FE3-864C-ADD4-029CA49AE2AD}" type="presOf" srcId="{913B49BB-B02A-224C-861F-962F8BD0C310}" destId="{C6B8F5A3-1BC8-FD4D-BEDD-7CA5400CF6CF}" srcOrd="0" destOrd="0" presId="urn:microsoft.com/office/officeart/2005/8/layout/hierarchy1"/>
    <dgm:cxn modelId="{C78524F8-0266-6B4E-A285-2699F626D98D}" type="presOf" srcId="{32CF23E2-0823-3C44-BE07-D8559C359C17}" destId="{C2D3BCB7-7A32-664C-AA2D-025FE6E9AF3C}" srcOrd="0" destOrd="0" presId="urn:microsoft.com/office/officeart/2005/8/layout/hierarchy1"/>
    <dgm:cxn modelId="{CF4498CD-72C0-3444-910A-5F291968F58E}" type="presParOf" srcId="{D07138EE-9018-584E-AD2B-EE05D2CDBFFC}" destId="{31CBA116-849B-B84A-85C8-A702672D9189}" srcOrd="0" destOrd="0" presId="urn:microsoft.com/office/officeart/2005/8/layout/hierarchy1"/>
    <dgm:cxn modelId="{47CD5E3D-8D1E-4041-B4DA-7DC596F94BDB}" type="presParOf" srcId="{31CBA116-849B-B84A-85C8-A702672D9189}" destId="{B0EE4FD8-05F2-DE48-B138-CEE75CB8EFDE}" srcOrd="0" destOrd="0" presId="urn:microsoft.com/office/officeart/2005/8/layout/hierarchy1"/>
    <dgm:cxn modelId="{F9DC7A02-05A0-AD41-8D00-06258E07ECAA}" type="presParOf" srcId="{B0EE4FD8-05F2-DE48-B138-CEE75CB8EFDE}" destId="{DCC75F61-B450-8A42-8B95-42A535ECC73A}" srcOrd="0" destOrd="0" presId="urn:microsoft.com/office/officeart/2005/8/layout/hierarchy1"/>
    <dgm:cxn modelId="{AFACAF52-992C-4B4D-B880-9274743B6927}" type="presParOf" srcId="{B0EE4FD8-05F2-DE48-B138-CEE75CB8EFDE}" destId="{C2D3BCB7-7A32-664C-AA2D-025FE6E9AF3C}" srcOrd="1" destOrd="0" presId="urn:microsoft.com/office/officeart/2005/8/layout/hierarchy1"/>
    <dgm:cxn modelId="{FA4590C2-C12E-9F47-BA55-7F0633D54771}" type="presParOf" srcId="{31CBA116-849B-B84A-85C8-A702672D9189}" destId="{93337174-8F7E-AB4B-9425-C3AE7471B5E7}" srcOrd="1" destOrd="0" presId="urn:microsoft.com/office/officeart/2005/8/layout/hierarchy1"/>
    <dgm:cxn modelId="{6A983836-CA69-0448-BA3D-0039C3A11998}" type="presParOf" srcId="{93337174-8F7E-AB4B-9425-C3AE7471B5E7}" destId="{4AB1BB3B-8ECB-7B4D-ACEF-1E39D38C54F5}" srcOrd="0" destOrd="0" presId="urn:microsoft.com/office/officeart/2005/8/layout/hierarchy1"/>
    <dgm:cxn modelId="{A7506A49-8FF8-4D42-BCDF-480276E2E622}" type="presParOf" srcId="{93337174-8F7E-AB4B-9425-C3AE7471B5E7}" destId="{FD0E7073-26DB-2B44-9A8E-0D67851324BA}" srcOrd="1" destOrd="0" presId="urn:microsoft.com/office/officeart/2005/8/layout/hierarchy1"/>
    <dgm:cxn modelId="{15E72CAA-7557-624D-8FFC-ED7257227B39}" type="presParOf" srcId="{FD0E7073-26DB-2B44-9A8E-0D67851324BA}" destId="{BB189003-7E81-D44B-B07E-544473A737F1}" srcOrd="0" destOrd="0" presId="urn:microsoft.com/office/officeart/2005/8/layout/hierarchy1"/>
    <dgm:cxn modelId="{3108A91B-E623-3F4F-8EEE-FC06689F9211}" type="presParOf" srcId="{BB189003-7E81-D44B-B07E-544473A737F1}" destId="{7E5017AA-91B2-634F-9F20-FD3E81887300}" srcOrd="0" destOrd="0" presId="urn:microsoft.com/office/officeart/2005/8/layout/hierarchy1"/>
    <dgm:cxn modelId="{F204B366-B179-3642-8456-E599E8D410F8}" type="presParOf" srcId="{BB189003-7E81-D44B-B07E-544473A737F1}" destId="{DCD0E24B-9AA6-0045-ABBE-BEDF71C0096E}" srcOrd="1" destOrd="0" presId="urn:microsoft.com/office/officeart/2005/8/layout/hierarchy1"/>
    <dgm:cxn modelId="{300E1C40-EF3A-D84C-BA46-E2B8693300A2}" type="presParOf" srcId="{FD0E7073-26DB-2B44-9A8E-0D67851324BA}" destId="{6D0964CD-5509-1A48-8ACF-44123C18D43E}" srcOrd="1" destOrd="0" presId="urn:microsoft.com/office/officeart/2005/8/layout/hierarchy1"/>
    <dgm:cxn modelId="{617940EC-134D-F645-B003-56F76DFEC951}" type="presParOf" srcId="{93337174-8F7E-AB4B-9425-C3AE7471B5E7}" destId="{C6B8F5A3-1BC8-FD4D-BEDD-7CA5400CF6CF}" srcOrd="2" destOrd="0" presId="urn:microsoft.com/office/officeart/2005/8/layout/hierarchy1"/>
    <dgm:cxn modelId="{EAB99EA1-7DF7-AD4C-B33D-717337E2CB2F}" type="presParOf" srcId="{93337174-8F7E-AB4B-9425-C3AE7471B5E7}" destId="{085D8D79-2B08-4240-970A-D24433F93E2E}" srcOrd="3" destOrd="0" presId="urn:microsoft.com/office/officeart/2005/8/layout/hierarchy1"/>
    <dgm:cxn modelId="{A222D679-622E-5740-93FC-7BDE9B17F1AA}" type="presParOf" srcId="{085D8D79-2B08-4240-970A-D24433F93E2E}" destId="{326D077C-7EB2-7C4C-84AB-82C2E6454AB2}" srcOrd="0" destOrd="0" presId="urn:microsoft.com/office/officeart/2005/8/layout/hierarchy1"/>
    <dgm:cxn modelId="{1A34DA91-04F7-8D47-B8B2-830544AE94DD}" type="presParOf" srcId="{326D077C-7EB2-7C4C-84AB-82C2E6454AB2}" destId="{45215B3E-7CF8-8949-852E-E21C83B430BE}" srcOrd="0" destOrd="0" presId="urn:microsoft.com/office/officeart/2005/8/layout/hierarchy1"/>
    <dgm:cxn modelId="{1C60C5F7-46EC-3A43-A37C-D8115D3B4D79}" type="presParOf" srcId="{326D077C-7EB2-7C4C-84AB-82C2E6454AB2}" destId="{7E713E88-E77E-B641-A79A-8FD6EEE0D09C}" srcOrd="1" destOrd="0" presId="urn:microsoft.com/office/officeart/2005/8/layout/hierarchy1"/>
    <dgm:cxn modelId="{2CD42943-7C41-754F-AC68-38C7ABA620BF}" type="presParOf" srcId="{085D8D79-2B08-4240-970A-D24433F93E2E}" destId="{7918A53B-875B-9D4C-865E-24E0F461C8F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960213-15DE-E94E-87B1-ECF7A04B6073}" type="doc">
      <dgm:prSet loTypeId="urn:microsoft.com/office/officeart/2005/8/layout/hierarchy2" loCatId="" qsTypeId="urn:microsoft.com/office/officeart/2005/8/quickstyle/simple3" qsCatId="simple" csTypeId="urn:microsoft.com/office/officeart/2005/8/colors/accent1_2" csCatId="accent1" phldr="1"/>
      <dgm:spPr/>
      <dgm:t>
        <a:bodyPr/>
        <a:lstStyle/>
        <a:p>
          <a:endParaRPr lang="en-US"/>
        </a:p>
      </dgm:t>
    </dgm:pt>
    <dgm:pt modelId="{32CF23E2-0823-3C44-BE07-D8559C359C17}">
      <dgm:prSet phldrT="[Text]"/>
      <dgm:spPr/>
      <dgm:t>
        <a:bodyPr/>
        <a:lstStyle/>
        <a:p>
          <a:r>
            <a:rPr lang="en-US" dirty="0"/>
            <a:t>Software</a:t>
          </a:r>
        </a:p>
      </dgm:t>
    </dgm:pt>
    <dgm:pt modelId="{11465132-EE72-BC43-823C-BFE744582078}" type="parTrans" cxnId="{A85EA20D-65D4-3845-AC1A-BAEEF55F08BE}">
      <dgm:prSet/>
      <dgm:spPr/>
      <dgm:t>
        <a:bodyPr/>
        <a:lstStyle/>
        <a:p>
          <a:endParaRPr lang="en-US"/>
        </a:p>
      </dgm:t>
    </dgm:pt>
    <dgm:pt modelId="{40D92715-81FD-7041-900E-517F3276728D}" type="sibTrans" cxnId="{A85EA20D-65D4-3845-AC1A-BAEEF55F08BE}">
      <dgm:prSet/>
      <dgm:spPr/>
      <dgm:t>
        <a:bodyPr/>
        <a:lstStyle/>
        <a:p>
          <a:endParaRPr lang="en-US"/>
        </a:p>
      </dgm:t>
    </dgm:pt>
    <dgm:pt modelId="{C3754D3E-5B4B-7C49-B20C-EE6EBA023BA3}">
      <dgm:prSet phldrT="[Text]"/>
      <dgm:spPr/>
      <dgm:t>
        <a:bodyPr/>
        <a:lstStyle/>
        <a:p>
          <a:r>
            <a:rPr lang="en-US" dirty="0"/>
            <a:t>Application Software</a:t>
          </a:r>
        </a:p>
      </dgm:t>
    </dgm:pt>
    <dgm:pt modelId="{913B49BB-B02A-224C-861F-962F8BD0C310}" type="parTrans" cxnId="{84A37731-CAA0-3942-B0CF-72809F2EE910}">
      <dgm:prSet/>
      <dgm:spPr/>
      <dgm:t>
        <a:bodyPr/>
        <a:lstStyle/>
        <a:p>
          <a:endParaRPr lang="en-US"/>
        </a:p>
      </dgm:t>
    </dgm:pt>
    <dgm:pt modelId="{FF6B9B07-33DB-2A48-9ECC-F801C875614A}" type="sibTrans" cxnId="{84A37731-CAA0-3942-B0CF-72809F2EE910}">
      <dgm:prSet/>
      <dgm:spPr/>
      <dgm:t>
        <a:bodyPr/>
        <a:lstStyle/>
        <a:p>
          <a:endParaRPr lang="en-US"/>
        </a:p>
      </dgm:t>
    </dgm:pt>
    <dgm:pt modelId="{C85790CD-86EF-D84F-928A-B0B984FEA48C}">
      <dgm:prSet phldrT="[Text]"/>
      <dgm:spPr/>
      <dgm:t>
        <a:bodyPr/>
        <a:lstStyle/>
        <a:p>
          <a:r>
            <a:rPr lang="en-US" dirty="0"/>
            <a:t>System Software</a:t>
          </a:r>
        </a:p>
      </dgm:t>
    </dgm:pt>
    <dgm:pt modelId="{C45142D1-FEDB-1541-9885-9F224B52C8E2}" type="parTrans" cxnId="{408A6D77-C6C3-704F-9551-471F5E1679B2}">
      <dgm:prSet/>
      <dgm:spPr/>
      <dgm:t>
        <a:bodyPr/>
        <a:lstStyle/>
        <a:p>
          <a:endParaRPr lang="en-US"/>
        </a:p>
      </dgm:t>
    </dgm:pt>
    <dgm:pt modelId="{CF4E497A-FA16-954B-8698-8E6112AC5920}" type="sibTrans" cxnId="{408A6D77-C6C3-704F-9551-471F5E1679B2}">
      <dgm:prSet/>
      <dgm:spPr/>
      <dgm:t>
        <a:bodyPr/>
        <a:lstStyle/>
        <a:p>
          <a:endParaRPr lang="en-US"/>
        </a:p>
      </dgm:t>
    </dgm:pt>
    <dgm:pt modelId="{B04C9BD3-8DFB-9F4E-8FEB-49C16DBC7DD7}">
      <dgm:prSet/>
      <dgm:spPr/>
      <dgm:t>
        <a:bodyPr/>
        <a:lstStyle/>
        <a:p>
          <a:r>
            <a:rPr lang="en-US" dirty="0"/>
            <a:t>Operating System</a:t>
          </a:r>
        </a:p>
      </dgm:t>
    </dgm:pt>
    <dgm:pt modelId="{6A2EE6FE-525C-0740-A2E9-7CFC18B415C0}" type="parTrans" cxnId="{675922DE-2E79-3744-AD1A-785CD2135C30}">
      <dgm:prSet/>
      <dgm:spPr/>
      <dgm:t>
        <a:bodyPr/>
        <a:lstStyle/>
        <a:p>
          <a:endParaRPr lang="en-US"/>
        </a:p>
      </dgm:t>
    </dgm:pt>
    <dgm:pt modelId="{5DDD4E42-099C-9E46-8AFB-1526B0CA2895}" type="sibTrans" cxnId="{675922DE-2E79-3744-AD1A-785CD2135C30}">
      <dgm:prSet/>
      <dgm:spPr/>
      <dgm:t>
        <a:bodyPr/>
        <a:lstStyle/>
        <a:p>
          <a:endParaRPr lang="en-US"/>
        </a:p>
      </dgm:t>
    </dgm:pt>
    <dgm:pt modelId="{2D9001F7-C0DB-6946-9B12-011097094E0C}">
      <dgm:prSet/>
      <dgm:spPr/>
      <dgm:t>
        <a:bodyPr/>
        <a:lstStyle/>
        <a:p>
          <a:r>
            <a:rPr lang="en-US" dirty="0"/>
            <a:t>Language Processor</a:t>
          </a:r>
        </a:p>
      </dgm:t>
    </dgm:pt>
    <dgm:pt modelId="{54CC7668-CCA5-5E42-8762-64E6E0861ED7}" type="parTrans" cxnId="{66F64B1E-DD6C-DA47-8BA8-E205508523B3}">
      <dgm:prSet/>
      <dgm:spPr/>
      <dgm:t>
        <a:bodyPr/>
        <a:lstStyle/>
        <a:p>
          <a:endParaRPr lang="en-US"/>
        </a:p>
      </dgm:t>
    </dgm:pt>
    <dgm:pt modelId="{B26227B8-BE09-4942-9E31-30AA3EDC3CCC}" type="sibTrans" cxnId="{66F64B1E-DD6C-DA47-8BA8-E205508523B3}">
      <dgm:prSet/>
      <dgm:spPr/>
      <dgm:t>
        <a:bodyPr/>
        <a:lstStyle/>
        <a:p>
          <a:endParaRPr lang="en-US"/>
        </a:p>
      </dgm:t>
    </dgm:pt>
    <dgm:pt modelId="{E360DBF9-9CCD-184C-8BEA-8C6525488D1E}">
      <dgm:prSet/>
      <dgm:spPr/>
      <dgm:t>
        <a:bodyPr/>
        <a:lstStyle/>
        <a:p>
          <a:r>
            <a:rPr lang="en-US" dirty="0"/>
            <a:t>System Development</a:t>
          </a:r>
        </a:p>
      </dgm:t>
    </dgm:pt>
    <dgm:pt modelId="{81D600DA-363D-584E-A1E9-A6B58B5C030A}" type="parTrans" cxnId="{9F29BA05-1824-1145-8042-DADE6774C13B}">
      <dgm:prSet/>
      <dgm:spPr/>
      <dgm:t>
        <a:bodyPr/>
        <a:lstStyle/>
        <a:p>
          <a:endParaRPr lang="en-US"/>
        </a:p>
      </dgm:t>
    </dgm:pt>
    <dgm:pt modelId="{381519C5-D396-184B-A69A-A7E49E185DA1}" type="sibTrans" cxnId="{9F29BA05-1824-1145-8042-DADE6774C13B}">
      <dgm:prSet/>
      <dgm:spPr/>
      <dgm:t>
        <a:bodyPr/>
        <a:lstStyle/>
        <a:p>
          <a:endParaRPr lang="en-US"/>
        </a:p>
      </dgm:t>
    </dgm:pt>
    <dgm:pt modelId="{D9717AEE-FC20-E742-B16E-1342E7F91D38}">
      <dgm:prSet/>
      <dgm:spPr/>
      <dgm:t>
        <a:bodyPr/>
        <a:lstStyle/>
        <a:p>
          <a:r>
            <a:rPr lang="en-US" dirty="0"/>
            <a:t>System Management</a:t>
          </a:r>
        </a:p>
      </dgm:t>
    </dgm:pt>
    <dgm:pt modelId="{1AFBF220-D936-5F4B-8092-C2B318922863}" type="parTrans" cxnId="{7A456FA7-B391-F841-AEA0-F7DE1F06E761}">
      <dgm:prSet/>
      <dgm:spPr/>
      <dgm:t>
        <a:bodyPr/>
        <a:lstStyle/>
        <a:p>
          <a:endParaRPr lang="en-US"/>
        </a:p>
      </dgm:t>
    </dgm:pt>
    <dgm:pt modelId="{8BF837F7-461B-DA4A-B13E-1B6B793DDF40}" type="sibTrans" cxnId="{7A456FA7-B391-F841-AEA0-F7DE1F06E761}">
      <dgm:prSet/>
      <dgm:spPr/>
      <dgm:t>
        <a:bodyPr/>
        <a:lstStyle/>
        <a:p>
          <a:endParaRPr lang="en-US"/>
        </a:p>
      </dgm:t>
    </dgm:pt>
    <dgm:pt modelId="{CF232126-A33D-EB44-8229-3E2C8778F6C1}">
      <dgm:prSet/>
      <dgm:spPr/>
      <dgm:t>
        <a:bodyPr/>
        <a:lstStyle/>
        <a:p>
          <a:r>
            <a:rPr lang="en-US" dirty="0"/>
            <a:t>System Support</a:t>
          </a:r>
        </a:p>
      </dgm:t>
    </dgm:pt>
    <dgm:pt modelId="{C80E2861-6FB6-9045-BCD5-4ED53D898B21}" type="parTrans" cxnId="{94901C9F-7CB2-A94D-96B2-0CF0D25566CD}">
      <dgm:prSet/>
      <dgm:spPr/>
      <dgm:t>
        <a:bodyPr/>
        <a:lstStyle/>
        <a:p>
          <a:endParaRPr lang="en-US"/>
        </a:p>
      </dgm:t>
    </dgm:pt>
    <dgm:pt modelId="{1B07C353-A98F-6D48-B491-4F87E33CC9D8}" type="sibTrans" cxnId="{94901C9F-7CB2-A94D-96B2-0CF0D25566CD}">
      <dgm:prSet/>
      <dgm:spPr/>
      <dgm:t>
        <a:bodyPr/>
        <a:lstStyle/>
        <a:p>
          <a:endParaRPr lang="en-US"/>
        </a:p>
      </dgm:t>
    </dgm:pt>
    <dgm:pt modelId="{BA654366-E4D6-6D4B-B45C-3DF2A5AE219E}">
      <dgm:prSet/>
      <dgm:spPr/>
      <dgm:t>
        <a:bodyPr/>
        <a:lstStyle/>
        <a:p>
          <a:r>
            <a:rPr lang="en-US" dirty="0"/>
            <a:t>BIOS</a:t>
          </a:r>
        </a:p>
      </dgm:t>
    </dgm:pt>
    <dgm:pt modelId="{FDBB93FA-272E-214B-A8A3-43879272AB0A}" type="parTrans" cxnId="{E71E3276-43B2-3644-9261-7CD2D9DB9BDB}">
      <dgm:prSet/>
      <dgm:spPr/>
      <dgm:t>
        <a:bodyPr/>
        <a:lstStyle/>
        <a:p>
          <a:endParaRPr lang="en-US"/>
        </a:p>
      </dgm:t>
    </dgm:pt>
    <dgm:pt modelId="{E960DC07-DF63-7F48-9F1E-11210C112AC9}" type="sibTrans" cxnId="{E71E3276-43B2-3644-9261-7CD2D9DB9BDB}">
      <dgm:prSet/>
      <dgm:spPr/>
      <dgm:t>
        <a:bodyPr/>
        <a:lstStyle/>
        <a:p>
          <a:endParaRPr lang="en-US"/>
        </a:p>
      </dgm:t>
    </dgm:pt>
    <dgm:pt modelId="{987EEB26-90F1-A147-A5D4-3F7B38342702}" type="pres">
      <dgm:prSet presAssocID="{BE960213-15DE-E94E-87B1-ECF7A04B6073}" presName="diagram" presStyleCnt="0">
        <dgm:presLayoutVars>
          <dgm:chPref val="1"/>
          <dgm:dir/>
          <dgm:animOne val="branch"/>
          <dgm:animLvl val="lvl"/>
          <dgm:resizeHandles val="exact"/>
        </dgm:presLayoutVars>
      </dgm:prSet>
      <dgm:spPr/>
    </dgm:pt>
    <dgm:pt modelId="{561A490A-1C83-4646-A453-8BD049685036}" type="pres">
      <dgm:prSet presAssocID="{32CF23E2-0823-3C44-BE07-D8559C359C17}" presName="root1" presStyleCnt="0"/>
      <dgm:spPr/>
    </dgm:pt>
    <dgm:pt modelId="{150C66D6-46F3-7C47-A0C5-7341B78DCEF5}" type="pres">
      <dgm:prSet presAssocID="{32CF23E2-0823-3C44-BE07-D8559C359C17}" presName="LevelOneTextNode" presStyleLbl="node0" presStyleIdx="0" presStyleCnt="1">
        <dgm:presLayoutVars>
          <dgm:chPref val="3"/>
        </dgm:presLayoutVars>
      </dgm:prSet>
      <dgm:spPr/>
    </dgm:pt>
    <dgm:pt modelId="{81B2DC78-39D3-824C-9557-4A2DBF021402}" type="pres">
      <dgm:prSet presAssocID="{32CF23E2-0823-3C44-BE07-D8559C359C17}" presName="level2hierChild" presStyleCnt="0"/>
      <dgm:spPr/>
    </dgm:pt>
    <dgm:pt modelId="{342E823B-6F4A-1D43-A415-FBE5DC4E9077}" type="pres">
      <dgm:prSet presAssocID="{913B49BB-B02A-224C-861F-962F8BD0C310}" presName="conn2-1" presStyleLbl="parChTrans1D2" presStyleIdx="0" presStyleCnt="2"/>
      <dgm:spPr/>
    </dgm:pt>
    <dgm:pt modelId="{8BB54F6F-8CB7-9945-BFDD-47F28CEA334B}" type="pres">
      <dgm:prSet presAssocID="{913B49BB-B02A-224C-861F-962F8BD0C310}" presName="connTx" presStyleLbl="parChTrans1D2" presStyleIdx="0" presStyleCnt="2"/>
      <dgm:spPr/>
    </dgm:pt>
    <dgm:pt modelId="{BFCB2903-4125-154E-B6EA-B2FADA352C73}" type="pres">
      <dgm:prSet presAssocID="{C3754D3E-5B4B-7C49-B20C-EE6EBA023BA3}" presName="root2" presStyleCnt="0"/>
      <dgm:spPr/>
    </dgm:pt>
    <dgm:pt modelId="{3BB4AF99-7268-AF4D-A3CE-A0AAB758D04F}" type="pres">
      <dgm:prSet presAssocID="{C3754D3E-5B4B-7C49-B20C-EE6EBA023BA3}" presName="LevelTwoTextNode" presStyleLbl="node2" presStyleIdx="0" presStyleCnt="2">
        <dgm:presLayoutVars>
          <dgm:chPref val="3"/>
        </dgm:presLayoutVars>
      </dgm:prSet>
      <dgm:spPr/>
    </dgm:pt>
    <dgm:pt modelId="{0A20603B-6EBF-6E49-8962-82270C2EE415}" type="pres">
      <dgm:prSet presAssocID="{C3754D3E-5B4B-7C49-B20C-EE6EBA023BA3}" presName="level3hierChild" presStyleCnt="0"/>
      <dgm:spPr/>
    </dgm:pt>
    <dgm:pt modelId="{DA8007AD-FC49-8341-8F0E-EC8B286E7CCF}" type="pres">
      <dgm:prSet presAssocID="{C45142D1-FEDB-1541-9885-9F224B52C8E2}" presName="conn2-1" presStyleLbl="parChTrans1D2" presStyleIdx="1" presStyleCnt="2"/>
      <dgm:spPr/>
    </dgm:pt>
    <dgm:pt modelId="{F27FAE19-4A8B-B243-BAF7-9D95B71F24D0}" type="pres">
      <dgm:prSet presAssocID="{C45142D1-FEDB-1541-9885-9F224B52C8E2}" presName="connTx" presStyleLbl="parChTrans1D2" presStyleIdx="1" presStyleCnt="2"/>
      <dgm:spPr/>
    </dgm:pt>
    <dgm:pt modelId="{46663E8B-F55A-504D-9A47-B97E08CF26F4}" type="pres">
      <dgm:prSet presAssocID="{C85790CD-86EF-D84F-928A-B0B984FEA48C}" presName="root2" presStyleCnt="0"/>
      <dgm:spPr/>
    </dgm:pt>
    <dgm:pt modelId="{F0B5EC4B-6F92-FE41-A2DF-5C2ED5251DCA}" type="pres">
      <dgm:prSet presAssocID="{C85790CD-86EF-D84F-928A-B0B984FEA48C}" presName="LevelTwoTextNode" presStyleLbl="node2" presStyleIdx="1" presStyleCnt="2">
        <dgm:presLayoutVars>
          <dgm:chPref val="3"/>
        </dgm:presLayoutVars>
      </dgm:prSet>
      <dgm:spPr/>
    </dgm:pt>
    <dgm:pt modelId="{F2FC9F32-2F54-864B-B22A-CB2317B790FC}" type="pres">
      <dgm:prSet presAssocID="{C85790CD-86EF-D84F-928A-B0B984FEA48C}" presName="level3hierChild" presStyleCnt="0"/>
      <dgm:spPr/>
    </dgm:pt>
    <dgm:pt modelId="{64531BFE-4AD1-654E-BCC6-EFF242A1ACB4}" type="pres">
      <dgm:prSet presAssocID="{1AFBF220-D936-5F4B-8092-C2B318922863}" presName="conn2-1" presStyleLbl="parChTrans1D3" presStyleIdx="0" presStyleCnt="3"/>
      <dgm:spPr/>
    </dgm:pt>
    <dgm:pt modelId="{986990CE-2920-2F43-8DA4-A86ACDC8E4E9}" type="pres">
      <dgm:prSet presAssocID="{1AFBF220-D936-5F4B-8092-C2B318922863}" presName="connTx" presStyleLbl="parChTrans1D3" presStyleIdx="0" presStyleCnt="3"/>
      <dgm:spPr/>
    </dgm:pt>
    <dgm:pt modelId="{D0EFC36D-76AB-5D4D-A4BF-DEB5D355AEFA}" type="pres">
      <dgm:prSet presAssocID="{D9717AEE-FC20-E742-B16E-1342E7F91D38}" presName="root2" presStyleCnt="0"/>
      <dgm:spPr/>
    </dgm:pt>
    <dgm:pt modelId="{3D455EE4-E201-B541-B85D-02DD086FC143}" type="pres">
      <dgm:prSet presAssocID="{D9717AEE-FC20-E742-B16E-1342E7F91D38}" presName="LevelTwoTextNode" presStyleLbl="node3" presStyleIdx="0" presStyleCnt="3">
        <dgm:presLayoutVars>
          <dgm:chPref val="3"/>
        </dgm:presLayoutVars>
      </dgm:prSet>
      <dgm:spPr/>
    </dgm:pt>
    <dgm:pt modelId="{9BDBA878-A991-E544-B3C7-0D65CCC07834}" type="pres">
      <dgm:prSet presAssocID="{D9717AEE-FC20-E742-B16E-1342E7F91D38}" presName="level3hierChild" presStyleCnt="0"/>
      <dgm:spPr/>
    </dgm:pt>
    <dgm:pt modelId="{0758F1A0-8CC4-E945-9D10-CE8A9098BEA5}" type="pres">
      <dgm:prSet presAssocID="{FDBB93FA-272E-214B-A8A3-43879272AB0A}" presName="conn2-1" presStyleLbl="parChTrans1D4" presStyleIdx="0" presStyleCnt="3"/>
      <dgm:spPr/>
    </dgm:pt>
    <dgm:pt modelId="{379D588B-FD15-984B-903F-9D80E1A4BBE2}" type="pres">
      <dgm:prSet presAssocID="{FDBB93FA-272E-214B-A8A3-43879272AB0A}" presName="connTx" presStyleLbl="parChTrans1D4" presStyleIdx="0" presStyleCnt="3"/>
      <dgm:spPr/>
    </dgm:pt>
    <dgm:pt modelId="{1EE3E829-7721-8A4F-B2BF-820D3C12EE1E}" type="pres">
      <dgm:prSet presAssocID="{BA654366-E4D6-6D4B-B45C-3DF2A5AE219E}" presName="root2" presStyleCnt="0"/>
      <dgm:spPr/>
    </dgm:pt>
    <dgm:pt modelId="{F46D87DB-3FFD-8644-8CBB-7888667B4BF1}" type="pres">
      <dgm:prSet presAssocID="{BA654366-E4D6-6D4B-B45C-3DF2A5AE219E}" presName="LevelTwoTextNode" presStyleLbl="node4" presStyleIdx="0" presStyleCnt="3">
        <dgm:presLayoutVars>
          <dgm:chPref val="3"/>
        </dgm:presLayoutVars>
      </dgm:prSet>
      <dgm:spPr/>
    </dgm:pt>
    <dgm:pt modelId="{A6644803-9B81-CE43-853D-A9A1E9B9E7EE}" type="pres">
      <dgm:prSet presAssocID="{BA654366-E4D6-6D4B-B45C-3DF2A5AE219E}" presName="level3hierChild" presStyleCnt="0"/>
      <dgm:spPr/>
    </dgm:pt>
    <dgm:pt modelId="{BBDD912A-CF98-814E-873A-4E771B78EE5B}" type="pres">
      <dgm:prSet presAssocID="{6A2EE6FE-525C-0740-A2E9-7CFC18B415C0}" presName="conn2-1" presStyleLbl="parChTrans1D4" presStyleIdx="1" presStyleCnt="3"/>
      <dgm:spPr/>
    </dgm:pt>
    <dgm:pt modelId="{906C1EE7-447E-4143-921C-03B413DF7D0D}" type="pres">
      <dgm:prSet presAssocID="{6A2EE6FE-525C-0740-A2E9-7CFC18B415C0}" presName="connTx" presStyleLbl="parChTrans1D4" presStyleIdx="1" presStyleCnt="3"/>
      <dgm:spPr/>
    </dgm:pt>
    <dgm:pt modelId="{338ECFA4-AD55-224B-B68A-C63F620835AF}" type="pres">
      <dgm:prSet presAssocID="{B04C9BD3-8DFB-9F4E-8FEB-49C16DBC7DD7}" presName="root2" presStyleCnt="0"/>
      <dgm:spPr/>
    </dgm:pt>
    <dgm:pt modelId="{28F8C755-838A-5846-AFCF-9D3DD873D459}" type="pres">
      <dgm:prSet presAssocID="{B04C9BD3-8DFB-9F4E-8FEB-49C16DBC7DD7}" presName="LevelTwoTextNode" presStyleLbl="node4" presStyleIdx="1" presStyleCnt="3">
        <dgm:presLayoutVars>
          <dgm:chPref val="3"/>
        </dgm:presLayoutVars>
      </dgm:prSet>
      <dgm:spPr/>
    </dgm:pt>
    <dgm:pt modelId="{E3FEAED6-4E79-574D-A6A2-1E776E0CFDB7}" type="pres">
      <dgm:prSet presAssocID="{B04C9BD3-8DFB-9F4E-8FEB-49C16DBC7DD7}" presName="level3hierChild" presStyleCnt="0"/>
      <dgm:spPr/>
    </dgm:pt>
    <dgm:pt modelId="{55A5BB73-D430-2841-B867-D0A39EAEA8EF}" type="pres">
      <dgm:prSet presAssocID="{C80E2861-6FB6-9045-BCD5-4ED53D898B21}" presName="conn2-1" presStyleLbl="parChTrans1D3" presStyleIdx="1" presStyleCnt="3"/>
      <dgm:spPr/>
    </dgm:pt>
    <dgm:pt modelId="{FF3B2556-57B5-E149-98E5-2A4691365AD9}" type="pres">
      <dgm:prSet presAssocID="{C80E2861-6FB6-9045-BCD5-4ED53D898B21}" presName="connTx" presStyleLbl="parChTrans1D3" presStyleIdx="1" presStyleCnt="3"/>
      <dgm:spPr/>
    </dgm:pt>
    <dgm:pt modelId="{C105437F-3196-9545-BC00-2669D7E1FABE}" type="pres">
      <dgm:prSet presAssocID="{CF232126-A33D-EB44-8229-3E2C8778F6C1}" presName="root2" presStyleCnt="0"/>
      <dgm:spPr/>
    </dgm:pt>
    <dgm:pt modelId="{8ACCDA56-8855-F546-AA4E-97727BAED867}" type="pres">
      <dgm:prSet presAssocID="{CF232126-A33D-EB44-8229-3E2C8778F6C1}" presName="LevelTwoTextNode" presStyleLbl="node3" presStyleIdx="1" presStyleCnt="3">
        <dgm:presLayoutVars>
          <dgm:chPref val="3"/>
        </dgm:presLayoutVars>
      </dgm:prSet>
      <dgm:spPr/>
    </dgm:pt>
    <dgm:pt modelId="{EB42BA40-F08C-B445-8668-DFF864AFD888}" type="pres">
      <dgm:prSet presAssocID="{CF232126-A33D-EB44-8229-3E2C8778F6C1}" presName="level3hierChild" presStyleCnt="0"/>
      <dgm:spPr/>
    </dgm:pt>
    <dgm:pt modelId="{9A875EDB-BA2E-184C-A09F-95F312EC66D8}" type="pres">
      <dgm:prSet presAssocID="{81D600DA-363D-584E-A1E9-A6B58B5C030A}" presName="conn2-1" presStyleLbl="parChTrans1D3" presStyleIdx="2" presStyleCnt="3"/>
      <dgm:spPr/>
    </dgm:pt>
    <dgm:pt modelId="{004FB4D2-B79C-7341-8878-8E33C41CE0E1}" type="pres">
      <dgm:prSet presAssocID="{81D600DA-363D-584E-A1E9-A6B58B5C030A}" presName="connTx" presStyleLbl="parChTrans1D3" presStyleIdx="2" presStyleCnt="3"/>
      <dgm:spPr/>
    </dgm:pt>
    <dgm:pt modelId="{CDD3A4F5-24BD-6E41-A7E0-E5B5E6560589}" type="pres">
      <dgm:prSet presAssocID="{E360DBF9-9CCD-184C-8BEA-8C6525488D1E}" presName="root2" presStyleCnt="0"/>
      <dgm:spPr/>
    </dgm:pt>
    <dgm:pt modelId="{4E1F6877-2552-4442-B8B0-D32A1A8D83FE}" type="pres">
      <dgm:prSet presAssocID="{E360DBF9-9CCD-184C-8BEA-8C6525488D1E}" presName="LevelTwoTextNode" presStyleLbl="node3" presStyleIdx="2" presStyleCnt="3">
        <dgm:presLayoutVars>
          <dgm:chPref val="3"/>
        </dgm:presLayoutVars>
      </dgm:prSet>
      <dgm:spPr/>
    </dgm:pt>
    <dgm:pt modelId="{70BF27A9-44A2-E246-80B8-0B85BA0D29B9}" type="pres">
      <dgm:prSet presAssocID="{E360DBF9-9CCD-184C-8BEA-8C6525488D1E}" presName="level3hierChild" presStyleCnt="0"/>
      <dgm:spPr/>
    </dgm:pt>
    <dgm:pt modelId="{7415F2B2-33D0-2C4C-9215-E3CAFE765A22}" type="pres">
      <dgm:prSet presAssocID="{54CC7668-CCA5-5E42-8762-64E6E0861ED7}" presName="conn2-1" presStyleLbl="parChTrans1D4" presStyleIdx="2" presStyleCnt="3"/>
      <dgm:spPr/>
    </dgm:pt>
    <dgm:pt modelId="{E9A38DDC-B9CB-4549-89A9-3CC66C6CE88B}" type="pres">
      <dgm:prSet presAssocID="{54CC7668-CCA5-5E42-8762-64E6E0861ED7}" presName="connTx" presStyleLbl="parChTrans1D4" presStyleIdx="2" presStyleCnt="3"/>
      <dgm:spPr/>
    </dgm:pt>
    <dgm:pt modelId="{1EF8AF36-8950-1A45-B2C4-75863118F146}" type="pres">
      <dgm:prSet presAssocID="{2D9001F7-C0DB-6946-9B12-011097094E0C}" presName="root2" presStyleCnt="0"/>
      <dgm:spPr/>
    </dgm:pt>
    <dgm:pt modelId="{EFC7D0EC-0FBC-2B44-B715-16DCA268927B}" type="pres">
      <dgm:prSet presAssocID="{2D9001F7-C0DB-6946-9B12-011097094E0C}" presName="LevelTwoTextNode" presStyleLbl="node4" presStyleIdx="2" presStyleCnt="3">
        <dgm:presLayoutVars>
          <dgm:chPref val="3"/>
        </dgm:presLayoutVars>
      </dgm:prSet>
      <dgm:spPr/>
    </dgm:pt>
    <dgm:pt modelId="{F869D01B-8B7A-394A-B5F7-DD45309676F2}" type="pres">
      <dgm:prSet presAssocID="{2D9001F7-C0DB-6946-9B12-011097094E0C}" presName="level3hierChild" presStyleCnt="0"/>
      <dgm:spPr/>
    </dgm:pt>
  </dgm:ptLst>
  <dgm:cxnLst>
    <dgm:cxn modelId="{9F29BA05-1824-1145-8042-DADE6774C13B}" srcId="{C85790CD-86EF-D84F-928A-B0B984FEA48C}" destId="{E360DBF9-9CCD-184C-8BEA-8C6525488D1E}" srcOrd="2" destOrd="0" parTransId="{81D600DA-363D-584E-A1E9-A6B58B5C030A}" sibTransId="{381519C5-D396-184B-A69A-A7E49E185DA1}"/>
    <dgm:cxn modelId="{A85EA20D-65D4-3845-AC1A-BAEEF55F08BE}" srcId="{BE960213-15DE-E94E-87B1-ECF7A04B6073}" destId="{32CF23E2-0823-3C44-BE07-D8559C359C17}" srcOrd="0" destOrd="0" parTransId="{11465132-EE72-BC43-823C-BFE744582078}" sibTransId="{40D92715-81FD-7041-900E-517F3276728D}"/>
    <dgm:cxn modelId="{BF54C516-E2D8-EC4B-9B78-D01ADAEC098D}" type="presOf" srcId="{C3754D3E-5B4B-7C49-B20C-EE6EBA023BA3}" destId="{3BB4AF99-7268-AF4D-A3CE-A0AAB758D04F}" srcOrd="0" destOrd="0" presId="urn:microsoft.com/office/officeart/2005/8/layout/hierarchy2"/>
    <dgm:cxn modelId="{D1D9BC1A-A567-3249-831A-D35E5127C6CC}" type="presOf" srcId="{B04C9BD3-8DFB-9F4E-8FEB-49C16DBC7DD7}" destId="{28F8C755-838A-5846-AFCF-9D3DD873D459}" srcOrd="0" destOrd="0" presId="urn:microsoft.com/office/officeart/2005/8/layout/hierarchy2"/>
    <dgm:cxn modelId="{66F64B1E-DD6C-DA47-8BA8-E205508523B3}" srcId="{E360DBF9-9CCD-184C-8BEA-8C6525488D1E}" destId="{2D9001F7-C0DB-6946-9B12-011097094E0C}" srcOrd="0" destOrd="0" parTransId="{54CC7668-CCA5-5E42-8762-64E6E0861ED7}" sibTransId="{B26227B8-BE09-4942-9E31-30AA3EDC3CCC}"/>
    <dgm:cxn modelId="{B3DE6125-AD4D-8741-A94C-D63E3246DA25}" type="presOf" srcId="{FDBB93FA-272E-214B-A8A3-43879272AB0A}" destId="{0758F1A0-8CC4-E945-9D10-CE8A9098BEA5}" srcOrd="0" destOrd="0" presId="urn:microsoft.com/office/officeart/2005/8/layout/hierarchy2"/>
    <dgm:cxn modelId="{84A37731-CAA0-3942-B0CF-72809F2EE910}" srcId="{32CF23E2-0823-3C44-BE07-D8559C359C17}" destId="{C3754D3E-5B4B-7C49-B20C-EE6EBA023BA3}" srcOrd="0" destOrd="0" parTransId="{913B49BB-B02A-224C-861F-962F8BD0C310}" sibTransId="{FF6B9B07-33DB-2A48-9ECC-F801C875614A}"/>
    <dgm:cxn modelId="{A7980340-E8AF-8446-8072-20A8354B8904}" type="presOf" srcId="{81D600DA-363D-584E-A1E9-A6B58B5C030A}" destId="{9A875EDB-BA2E-184C-A09F-95F312EC66D8}" srcOrd="0" destOrd="0" presId="urn:microsoft.com/office/officeart/2005/8/layout/hierarchy2"/>
    <dgm:cxn modelId="{85AA7843-ADB2-584D-B0E0-5434E29BADC5}" type="presOf" srcId="{E360DBF9-9CCD-184C-8BEA-8C6525488D1E}" destId="{4E1F6877-2552-4442-B8B0-D32A1A8D83FE}" srcOrd="0" destOrd="0" presId="urn:microsoft.com/office/officeart/2005/8/layout/hierarchy2"/>
    <dgm:cxn modelId="{53744D69-E17F-334D-B2F6-CC2F51E8236F}" type="presOf" srcId="{FDBB93FA-272E-214B-A8A3-43879272AB0A}" destId="{379D588B-FD15-984B-903F-9D80E1A4BBE2}" srcOrd="1" destOrd="0" presId="urn:microsoft.com/office/officeart/2005/8/layout/hierarchy2"/>
    <dgm:cxn modelId="{874D0F4D-D96E-B54B-A582-7F3C8FD14B03}" type="presOf" srcId="{54CC7668-CCA5-5E42-8762-64E6E0861ED7}" destId="{E9A38DDC-B9CB-4549-89A9-3CC66C6CE88B}" srcOrd="1" destOrd="0" presId="urn:microsoft.com/office/officeart/2005/8/layout/hierarchy2"/>
    <dgm:cxn modelId="{6D12926D-18FA-FD4D-A3EA-43AEA5879999}" type="presOf" srcId="{C45142D1-FEDB-1541-9885-9F224B52C8E2}" destId="{F27FAE19-4A8B-B243-BAF7-9D95B71F24D0}" srcOrd="1" destOrd="0" presId="urn:microsoft.com/office/officeart/2005/8/layout/hierarchy2"/>
    <dgm:cxn modelId="{E71E3276-43B2-3644-9261-7CD2D9DB9BDB}" srcId="{D9717AEE-FC20-E742-B16E-1342E7F91D38}" destId="{BA654366-E4D6-6D4B-B45C-3DF2A5AE219E}" srcOrd="0" destOrd="0" parTransId="{FDBB93FA-272E-214B-A8A3-43879272AB0A}" sibTransId="{E960DC07-DF63-7F48-9F1E-11210C112AC9}"/>
    <dgm:cxn modelId="{3D323A56-CE4A-8247-BFC4-9884D01E51BB}" type="presOf" srcId="{6A2EE6FE-525C-0740-A2E9-7CFC18B415C0}" destId="{BBDD912A-CF98-814E-873A-4E771B78EE5B}" srcOrd="0" destOrd="0" presId="urn:microsoft.com/office/officeart/2005/8/layout/hierarchy2"/>
    <dgm:cxn modelId="{1C767256-1FA1-1C4B-AEC5-E09C32894181}" type="presOf" srcId="{CF232126-A33D-EB44-8229-3E2C8778F6C1}" destId="{8ACCDA56-8855-F546-AA4E-97727BAED867}" srcOrd="0" destOrd="0" presId="urn:microsoft.com/office/officeart/2005/8/layout/hierarchy2"/>
    <dgm:cxn modelId="{408A6D77-C6C3-704F-9551-471F5E1679B2}" srcId="{32CF23E2-0823-3C44-BE07-D8559C359C17}" destId="{C85790CD-86EF-D84F-928A-B0B984FEA48C}" srcOrd="1" destOrd="0" parTransId="{C45142D1-FEDB-1541-9885-9F224B52C8E2}" sibTransId="{CF4E497A-FA16-954B-8698-8E6112AC5920}"/>
    <dgm:cxn modelId="{7B7E9D59-E8DB-FC43-905E-BB9C855BD9BC}" type="presOf" srcId="{54CC7668-CCA5-5E42-8762-64E6E0861ED7}" destId="{7415F2B2-33D0-2C4C-9215-E3CAFE765A22}" srcOrd="0" destOrd="0" presId="urn:microsoft.com/office/officeart/2005/8/layout/hierarchy2"/>
    <dgm:cxn modelId="{9AC9497A-155B-6448-A4A4-2BD3846AF018}" type="presOf" srcId="{C45142D1-FEDB-1541-9885-9F224B52C8E2}" destId="{DA8007AD-FC49-8341-8F0E-EC8B286E7CCF}" srcOrd="0" destOrd="0" presId="urn:microsoft.com/office/officeart/2005/8/layout/hierarchy2"/>
    <dgm:cxn modelId="{CDB92D84-0D84-444F-A681-29A2BECE8ABF}" type="presOf" srcId="{32CF23E2-0823-3C44-BE07-D8559C359C17}" destId="{150C66D6-46F3-7C47-A0C5-7341B78DCEF5}" srcOrd="0" destOrd="0" presId="urn:microsoft.com/office/officeart/2005/8/layout/hierarchy2"/>
    <dgm:cxn modelId="{984E4D85-4E67-4F49-928E-0B1E8CC7351C}" type="presOf" srcId="{BA654366-E4D6-6D4B-B45C-3DF2A5AE219E}" destId="{F46D87DB-3FFD-8644-8CBB-7888667B4BF1}" srcOrd="0" destOrd="0" presId="urn:microsoft.com/office/officeart/2005/8/layout/hierarchy2"/>
    <dgm:cxn modelId="{39ECC299-31D0-3745-A99A-6FBC0B741CA2}" type="presOf" srcId="{6A2EE6FE-525C-0740-A2E9-7CFC18B415C0}" destId="{906C1EE7-447E-4143-921C-03B413DF7D0D}" srcOrd="1" destOrd="0" presId="urn:microsoft.com/office/officeart/2005/8/layout/hierarchy2"/>
    <dgm:cxn modelId="{7287099B-AE5B-B048-847F-71B881D76390}" type="presOf" srcId="{1AFBF220-D936-5F4B-8092-C2B318922863}" destId="{64531BFE-4AD1-654E-BCC6-EFF242A1ACB4}" srcOrd="0" destOrd="0" presId="urn:microsoft.com/office/officeart/2005/8/layout/hierarchy2"/>
    <dgm:cxn modelId="{94901C9F-7CB2-A94D-96B2-0CF0D25566CD}" srcId="{C85790CD-86EF-D84F-928A-B0B984FEA48C}" destId="{CF232126-A33D-EB44-8229-3E2C8778F6C1}" srcOrd="1" destOrd="0" parTransId="{C80E2861-6FB6-9045-BCD5-4ED53D898B21}" sibTransId="{1B07C353-A98F-6D48-B491-4F87E33CC9D8}"/>
    <dgm:cxn modelId="{CDDDA2A1-D14F-A341-9E61-AC970CAB11AB}" type="presOf" srcId="{913B49BB-B02A-224C-861F-962F8BD0C310}" destId="{342E823B-6F4A-1D43-A415-FBE5DC4E9077}" srcOrd="0" destOrd="0" presId="urn:microsoft.com/office/officeart/2005/8/layout/hierarchy2"/>
    <dgm:cxn modelId="{7A456FA7-B391-F841-AEA0-F7DE1F06E761}" srcId="{C85790CD-86EF-D84F-928A-B0B984FEA48C}" destId="{D9717AEE-FC20-E742-B16E-1342E7F91D38}" srcOrd="0" destOrd="0" parTransId="{1AFBF220-D936-5F4B-8092-C2B318922863}" sibTransId="{8BF837F7-461B-DA4A-B13E-1B6B793DDF40}"/>
    <dgm:cxn modelId="{20354EAB-DEB3-4740-9016-CA678D45CFFF}" type="presOf" srcId="{C85790CD-86EF-D84F-928A-B0B984FEA48C}" destId="{F0B5EC4B-6F92-FE41-A2DF-5C2ED5251DCA}" srcOrd="0" destOrd="0" presId="urn:microsoft.com/office/officeart/2005/8/layout/hierarchy2"/>
    <dgm:cxn modelId="{38E3B0AE-362D-B840-9C66-B71B0335FF96}" type="presOf" srcId="{81D600DA-363D-584E-A1E9-A6B58B5C030A}" destId="{004FB4D2-B79C-7341-8878-8E33C41CE0E1}" srcOrd="1" destOrd="0" presId="urn:microsoft.com/office/officeart/2005/8/layout/hierarchy2"/>
    <dgm:cxn modelId="{2E8E5BC2-C519-A547-82B9-D3F992EE5597}" type="presOf" srcId="{1AFBF220-D936-5F4B-8092-C2B318922863}" destId="{986990CE-2920-2F43-8DA4-A86ACDC8E4E9}" srcOrd="1" destOrd="0" presId="urn:microsoft.com/office/officeart/2005/8/layout/hierarchy2"/>
    <dgm:cxn modelId="{0E6F3DC4-42C1-5345-99F3-8C57E1B8836E}" type="presOf" srcId="{2D9001F7-C0DB-6946-9B12-011097094E0C}" destId="{EFC7D0EC-0FBC-2B44-B715-16DCA268927B}" srcOrd="0" destOrd="0" presId="urn:microsoft.com/office/officeart/2005/8/layout/hierarchy2"/>
    <dgm:cxn modelId="{184614CE-88A7-144A-953D-1187BC8F464E}" type="presOf" srcId="{BE960213-15DE-E94E-87B1-ECF7A04B6073}" destId="{987EEB26-90F1-A147-A5D4-3F7B38342702}" srcOrd="0" destOrd="0" presId="urn:microsoft.com/office/officeart/2005/8/layout/hierarchy2"/>
    <dgm:cxn modelId="{00613DD5-4C7A-F843-9B6F-6FFB90684486}" type="presOf" srcId="{913B49BB-B02A-224C-861F-962F8BD0C310}" destId="{8BB54F6F-8CB7-9945-BFDD-47F28CEA334B}" srcOrd="1" destOrd="0" presId="urn:microsoft.com/office/officeart/2005/8/layout/hierarchy2"/>
    <dgm:cxn modelId="{C32438DB-924A-884B-9585-B15F9389986C}" type="presOf" srcId="{C80E2861-6FB6-9045-BCD5-4ED53D898B21}" destId="{55A5BB73-D430-2841-B867-D0A39EAEA8EF}" srcOrd="0" destOrd="0" presId="urn:microsoft.com/office/officeart/2005/8/layout/hierarchy2"/>
    <dgm:cxn modelId="{675922DE-2E79-3744-AD1A-785CD2135C30}" srcId="{D9717AEE-FC20-E742-B16E-1342E7F91D38}" destId="{B04C9BD3-8DFB-9F4E-8FEB-49C16DBC7DD7}" srcOrd="1" destOrd="0" parTransId="{6A2EE6FE-525C-0740-A2E9-7CFC18B415C0}" sibTransId="{5DDD4E42-099C-9E46-8AFB-1526B0CA2895}"/>
    <dgm:cxn modelId="{36E444EA-3991-A34D-B5A8-612EB856AB20}" type="presOf" srcId="{C80E2861-6FB6-9045-BCD5-4ED53D898B21}" destId="{FF3B2556-57B5-E149-98E5-2A4691365AD9}" srcOrd="1" destOrd="0" presId="urn:microsoft.com/office/officeart/2005/8/layout/hierarchy2"/>
    <dgm:cxn modelId="{50C536EF-DB66-5A45-B886-1C0053E7A64A}" type="presOf" srcId="{D9717AEE-FC20-E742-B16E-1342E7F91D38}" destId="{3D455EE4-E201-B541-B85D-02DD086FC143}" srcOrd="0" destOrd="0" presId="urn:microsoft.com/office/officeart/2005/8/layout/hierarchy2"/>
    <dgm:cxn modelId="{34667E73-9747-734B-A53F-E4024C882311}" type="presParOf" srcId="{987EEB26-90F1-A147-A5D4-3F7B38342702}" destId="{561A490A-1C83-4646-A453-8BD049685036}" srcOrd="0" destOrd="0" presId="urn:microsoft.com/office/officeart/2005/8/layout/hierarchy2"/>
    <dgm:cxn modelId="{800DF559-F16A-5342-AB99-0818C9CD1357}" type="presParOf" srcId="{561A490A-1C83-4646-A453-8BD049685036}" destId="{150C66D6-46F3-7C47-A0C5-7341B78DCEF5}" srcOrd="0" destOrd="0" presId="urn:microsoft.com/office/officeart/2005/8/layout/hierarchy2"/>
    <dgm:cxn modelId="{4F889119-7AB3-8748-9AA4-7B3B2E84888E}" type="presParOf" srcId="{561A490A-1C83-4646-A453-8BD049685036}" destId="{81B2DC78-39D3-824C-9557-4A2DBF021402}" srcOrd="1" destOrd="0" presId="urn:microsoft.com/office/officeart/2005/8/layout/hierarchy2"/>
    <dgm:cxn modelId="{676FF147-4AB5-8F4E-AA9C-77E0390D6692}" type="presParOf" srcId="{81B2DC78-39D3-824C-9557-4A2DBF021402}" destId="{342E823B-6F4A-1D43-A415-FBE5DC4E9077}" srcOrd="0" destOrd="0" presId="urn:microsoft.com/office/officeart/2005/8/layout/hierarchy2"/>
    <dgm:cxn modelId="{256F9547-AA37-214A-845E-22AD41D6B299}" type="presParOf" srcId="{342E823B-6F4A-1D43-A415-FBE5DC4E9077}" destId="{8BB54F6F-8CB7-9945-BFDD-47F28CEA334B}" srcOrd="0" destOrd="0" presId="urn:microsoft.com/office/officeart/2005/8/layout/hierarchy2"/>
    <dgm:cxn modelId="{D0A61709-F82C-4F42-9D97-5F7C06857A5E}" type="presParOf" srcId="{81B2DC78-39D3-824C-9557-4A2DBF021402}" destId="{BFCB2903-4125-154E-B6EA-B2FADA352C73}" srcOrd="1" destOrd="0" presId="urn:microsoft.com/office/officeart/2005/8/layout/hierarchy2"/>
    <dgm:cxn modelId="{B499E9C6-F610-1541-99B7-77B55D5CDA87}" type="presParOf" srcId="{BFCB2903-4125-154E-B6EA-B2FADA352C73}" destId="{3BB4AF99-7268-AF4D-A3CE-A0AAB758D04F}" srcOrd="0" destOrd="0" presId="urn:microsoft.com/office/officeart/2005/8/layout/hierarchy2"/>
    <dgm:cxn modelId="{47CB4916-82A8-9645-A905-B3917B589FBC}" type="presParOf" srcId="{BFCB2903-4125-154E-B6EA-B2FADA352C73}" destId="{0A20603B-6EBF-6E49-8962-82270C2EE415}" srcOrd="1" destOrd="0" presId="urn:microsoft.com/office/officeart/2005/8/layout/hierarchy2"/>
    <dgm:cxn modelId="{ACB4E09D-882C-6344-B3CE-1297497F8EF5}" type="presParOf" srcId="{81B2DC78-39D3-824C-9557-4A2DBF021402}" destId="{DA8007AD-FC49-8341-8F0E-EC8B286E7CCF}" srcOrd="2" destOrd="0" presId="urn:microsoft.com/office/officeart/2005/8/layout/hierarchy2"/>
    <dgm:cxn modelId="{3021A00E-3177-7844-A86D-D0C5D58C812B}" type="presParOf" srcId="{DA8007AD-FC49-8341-8F0E-EC8B286E7CCF}" destId="{F27FAE19-4A8B-B243-BAF7-9D95B71F24D0}" srcOrd="0" destOrd="0" presId="urn:microsoft.com/office/officeart/2005/8/layout/hierarchy2"/>
    <dgm:cxn modelId="{C0FDBDD3-046B-6C4C-B209-2C30383CF0AD}" type="presParOf" srcId="{81B2DC78-39D3-824C-9557-4A2DBF021402}" destId="{46663E8B-F55A-504D-9A47-B97E08CF26F4}" srcOrd="3" destOrd="0" presId="urn:microsoft.com/office/officeart/2005/8/layout/hierarchy2"/>
    <dgm:cxn modelId="{983BC5BB-7494-7D4C-97C1-487A1A1318BE}" type="presParOf" srcId="{46663E8B-F55A-504D-9A47-B97E08CF26F4}" destId="{F0B5EC4B-6F92-FE41-A2DF-5C2ED5251DCA}" srcOrd="0" destOrd="0" presId="urn:microsoft.com/office/officeart/2005/8/layout/hierarchy2"/>
    <dgm:cxn modelId="{91E3B2A5-EEFC-B44F-A640-938DFB34063F}" type="presParOf" srcId="{46663E8B-F55A-504D-9A47-B97E08CF26F4}" destId="{F2FC9F32-2F54-864B-B22A-CB2317B790FC}" srcOrd="1" destOrd="0" presId="urn:microsoft.com/office/officeart/2005/8/layout/hierarchy2"/>
    <dgm:cxn modelId="{AE95C378-4EF7-4D49-A231-EF54CFCF6215}" type="presParOf" srcId="{F2FC9F32-2F54-864B-B22A-CB2317B790FC}" destId="{64531BFE-4AD1-654E-BCC6-EFF242A1ACB4}" srcOrd="0" destOrd="0" presId="urn:microsoft.com/office/officeart/2005/8/layout/hierarchy2"/>
    <dgm:cxn modelId="{AD4A5A10-D8F7-0F40-AAAD-649DEE8FF3D7}" type="presParOf" srcId="{64531BFE-4AD1-654E-BCC6-EFF242A1ACB4}" destId="{986990CE-2920-2F43-8DA4-A86ACDC8E4E9}" srcOrd="0" destOrd="0" presId="urn:microsoft.com/office/officeart/2005/8/layout/hierarchy2"/>
    <dgm:cxn modelId="{6F7884FE-E071-1041-8FFF-2CBB7C75A3F4}" type="presParOf" srcId="{F2FC9F32-2F54-864B-B22A-CB2317B790FC}" destId="{D0EFC36D-76AB-5D4D-A4BF-DEB5D355AEFA}" srcOrd="1" destOrd="0" presId="urn:microsoft.com/office/officeart/2005/8/layout/hierarchy2"/>
    <dgm:cxn modelId="{6690DFE6-9578-1043-8E17-09FC45F1A6B0}" type="presParOf" srcId="{D0EFC36D-76AB-5D4D-A4BF-DEB5D355AEFA}" destId="{3D455EE4-E201-B541-B85D-02DD086FC143}" srcOrd="0" destOrd="0" presId="urn:microsoft.com/office/officeart/2005/8/layout/hierarchy2"/>
    <dgm:cxn modelId="{185EE033-5576-104F-8109-6C0FE4BFB146}" type="presParOf" srcId="{D0EFC36D-76AB-5D4D-A4BF-DEB5D355AEFA}" destId="{9BDBA878-A991-E544-B3C7-0D65CCC07834}" srcOrd="1" destOrd="0" presId="urn:microsoft.com/office/officeart/2005/8/layout/hierarchy2"/>
    <dgm:cxn modelId="{9D9F560D-5CA4-F847-9046-A8E1A6F6574B}" type="presParOf" srcId="{9BDBA878-A991-E544-B3C7-0D65CCC07834}" destId="{0758F1A0-8CC4-E945-9D10-CE8A9098BEA5}" srcOrd="0" destOrd="0" presId="urn:microsoft.com/office/officeart/2005/8/layout/hierarchy2"/>
    <dgm:cxn modelId="{CED581FE-3316-724A-B3DB-74AF6A51A126}" type="presParOf" srcId="{0758F1A0-8CC4-E945-9D10-CE8A9098BEA5}" destId="{379D588B-FD15-984B-903F-9D80E1A4BBE2}" srcOrd="0" destOrd="0" presId="urn:microsoft.com/office/officeart/2005/8/layout/hierarchy2"/>
    <dgm:cxn modelId="{4297D6A8-5B95-F740-AC0D-8A289AC69B16}" type="presParOf" srcId="{9BDBA878-A991-E544-B3C7-0D65CCC07834}" destId="{1EE3E829-7721-8A4F-B2BF-820D3C12EE1E}" srcOrd="1" destOrd="0" presId="urn:microsoft.com/office/officeart/2005/8/layout/hierarchy2"/>
    <dgm:cxn modelId="{0C99FEAD-30EC-FD4E-9833-D1AA6011EEE0}" type="presParOf" srcId="{1EE3E829-7721-8A4F-B2BF-820D3C12EE1E}" destId="{F46D87DB-3FFD-8644-8CBB-7888667B4BF1}" srcOrd="0" destOrd="0" presId="urn:microsoft.com/office/officeart/2005/8/layout/hierarchy2"/>
    <dgm:cxn modelId="{D217455E-9C79-834E-9C8D-C5BB7F5A0912}" type="presParOf" srcId="{1EE3E829-7721-8A4F-B2BF-820D3C12EE1E}" destId="{A6644803-9B81-CE43-853D-A9A1E9B9E7EE}" srcOrd="1" destOrd="0" presId="urn:microsoft.com/office/officeart/2005/8/layout/hierarchy2"/>
    <dgm:cxn modelId="{00D9E773-3EEE-EB4B-B598-2C8A73F070D7}" type="presParOf" srcId="{9BDBA878-A991-E544-B3C7-0D65CCC07834}" destId="{BBDD912A-CF98-814E-873A-4E771B78EE5B}" srcOrd="2" destOrd="0" presId="urn:microsoft.com/office/officeart/2005/8/layout/hierarchy2"/>
    <dgm:cxn modelId="{48669BCC-0E4B-DD41-BB6B-A827F34CC54D}" type="presParOf" srcId="{BBDD912A-CF98-814E-873A-4E771B78EE5B}" destId="{906C1EE7-447E-4143-921C-03B413DF7D0D}" srcOrd="0" destOrd="0" presId="urn:microsoft.com/office/officeart/2005/8/layout/hierarchy2"/>
    <dgm:cxn modelId="{857B2094-9609-8A45-B627-8F64355E37A9}" type="presParOf" srcId="{9BDBA878-A991-E544-B3C7-0D65CCC07834}" destId="{338ECFA4-AD55-224B-B68A-C63F620835AF}" srcOrd="3" destOrd="0" presId="urn:microsoft.com/office/officeart/2005/8/layout/hierarchy2"/>
    <dgm:cxn modelId="{217C5D9B-541D-704D-9BFE-7FE0738273DC}" type="presParOf" srcId="{338ECFA4-AD55-224B-B68A-C63F620835AF}" destId="{28F8C755-838A-5846-AFCF-9D3DD873D459}" srcOrd="0" destOrd="0" presId="urn:microsoft.com/office/officeart/2005/8/layout/hierarchy2"/>
    <dgm:cxn modelId="{1CB6D7DC-EB4F-834A-844D-874AD238DF8E}" type="presParOf" srcId="{338ECFA4-AD55-224B-B68A-C63F620835AF}" destId="{E3FEAED6-4E79-574D-A6A2-1E776E0CFDB7}" srcOrd="1" destOrd="0" presId="urn:microsoft.com/office/officeart/2005/8/layout/hierarchy2"/>
    <dgm:cxn modelId="{06373E3B-A097-6C45-9B06-F2AB671C2118}" type="presParOf" srcId="{F2FC9F32-2F54-864B-B22A-CB2317B790FC}" destId="{55A5BB73-D430-2841-B867-D0A39EAEA8EF}" srcOrd="2" destOrd="0" presId="urn:microsoft.com/office/officeart/2005/8/layout/hierarchy2"/>
    <dgm:cxn modelId="{D0AAF791-83D6-0242-B561-70F3C55224BC}" type="presParOf" srcId="{55A5BB73-D430-2841-B867-D0A39EAEA8EF}" destId="{FF3B2556-57B5-E149-98E5-2A4691365AD9}" srcOrd="0" destOrd="0" presId="urn:microsoft.com/office/officeart/2005/8/layout/hierarchy2"/>
    <dgm:cxn modelId="{BF8908DA-F704-854B-B1D4-1DDA60112FBE}" type="presParOf" srcId="{F2FC9F32-2F54-864B-B22A-CB2317B790FC}" destId="{C105437F-3196-9545-BC00-2669D7E1FABE}" srcOrd="3" destOrd="0" presId="urn:microsoft.com/office/officeart/2005/8/layout/hierarchy2"/>
    <dgm:cxn modelId="{A98EFB8F-5564-404B-9D63-23F6E7E2611F}" type="presParOf" srcId="{C105437F-3196-9545-BC00-2669D7E1FABE}" destId="{8ACCDA56-8855-F546-AA4E-97727BAED867}" srcOrd="0" destOrd="0" presId="urn:microsoft.com/office/officeart/2005/8/layout/hierarchy2"/>
    <dgm:cxn modelId="{7B8B67EE-099E-C747-AE3D-F6CC852B7548}" type="presParOf" srcId="{C105437F-3196-9545-BC00-2669D7E1FABE}" destId="{EB42BA40-F08C-B445-8668-DFF864AFD888}" srcOrd="1" destOrd="0" presId="urn:microsoft.com/office/officeart/2005/8/layout/hierarchy2"/>
    <dgm:cxn modelId="{575D089F-A3FA-2A42-9C97-AFD0266065F5}" type="presParOf" srcId="{F2FC9F32-2F54-864B-B22A-CB2317B790FC}" destId="{9A875EDB-BA2E-184C-A09F-95F312EC66D8}" srcOrd="4" destOrd="0" presId="urn:microsoft.com/office/officeart/2005/8/layout/hierarchy2"/>
    <dgm:cxn modelId="{6EA30552-C629-9E42-ACB6-0E458C3A2778}" type="presParOf" srcId="{9A875EDB-BA2E-184C-A09F-95F312EC66D8}" destId="{004FB4D2-B79C-7341-8878-8E33C41CE0E1}" srcOrd="0" destOrd="0" presId="urn:microsoft.com/office/officeart/2005/8/layout/hierarchy2"/>
    <dgm:cxn modelId="{80A312DC-403A-CB46-BAA8-534DE4F71316}" type="presParOf" srcId="{F2FC9F32-2F54-864B-B22A-CB2317B790FC}" destId="{CDD3A4F5-24BD-6E41-A7E0-E5B5E6560589}" srcOrd="5" destOrd="0" presId="urn:microsoft.com/office/officeart/2005/8/layout/hierarchy2"/>
    <dgm:cxn modelId="{C4FE2C7F-76A2-E842-9211-B77A41DE96B0}" type="presParOf" srcId="{CDD3A4F5-24BD-6E41-A7E0-E5B5E6560589}" destId="{4E1F6877-2552-4442-B8B0-D32A1A8D83FE}" srcOrd="0" destOrd="0" presId="urn:microsoft.com/office/officeart/2005/8/layout/hierarchy2"/>
    <dgm:cxn modelId="{DBC48305-A005-9741-BA8F-3EC690C5D225}" type="presParOf" srcId="{CDD3A4F5-24BD-6E41-A7E0-E5B5E6560589}" destId="{70BF27A9-44A2-E246-80B8-0B85BA0D29B9}" srcOrd="1" destOrd="0" presId="urn:microsoft.com/office/officeart/2005/8/layout/hierarchy2"/>
    <dgm:cxn modelId="{C745477E-17A5-3442-B3AB-9D9B5883C64D}" type="presParOf" srcId="{70BF27A9-44A2-E246-80B8-0B85BA0D29B9}" destId="{7415F2B2-33D0-2C4C-9215-E3CAFE765A22}" srcOrd="0" destOrd="0" presId="urn:microsoft.com/office/officeart/2005/8/layout/hierarchy2"/>
    <dgm:cxn modelId="{A9C44966-2315-B443-8FC2-384D9A7F6845}" type="presParOf" srcId="{7415F2B2-33D0-2C4C-9215-E3CAFE765A22}" destId="{E9A38DDC-B9CB-4549-89A9-3CC66C6CE88B}" srcOrd="0" destOrd="0" presId="urn:microsoft.com/office/officeart/2005/8/layout/hierarchy2"/>
    <dgm:cxn modelId="{2A3E8B29-4D5E-304D-A8A5-09757C1415E1}" type="presParOf" srcId="{70BF27A9-44A2-E246-80B8-0B85BA0D29B9}" destId="{1EF8AF36-8950-1A45-B2C4-75863118F146}" srcOrd="1" destOrd="0" presId="urn:microsoft.com/office/officeart/2005/8/layout/hierarchy2"/>
    <dgm:cxn modelId="{70B6CE92-64AF-E84A-8F69-FFBCBA6391EE}" type="presParOf" srcId="{1EF8AF36-8950-1A45-B2C4-75863118F146}" destId="{EFC7D0EC-0FBC-2B44-B715-16DCA268927B}" srcOrd="0" destOrd="0" presId="urn:microsoft.com/office/officeart/2005/8/layout/hierarchy2"/>
    <dgm:cxn modelId="{54988823-DA51-B64C-864D-28170E538118}" type="presParOf" srcId="{1EF8AF36-8950-1A45-B2C4-75863118F146}" destId="{F869D01B-8B7A-394A-B5F7-DD45309676F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960213-15DE-E94E-87B1-ECF7A04B6073}" type="doc">
      <dgm:prSet loTypeId="urn:microsoft.com/office/officeart/2005/8/layout/hierarchy2" loCatId="" qsTypeId="urn:microsoft.com/office/officeart/2005/8/quickstyle/simple3" qsCatId="simple" csTypeId="urn:microsoft.com/office/officeart/2005/8/colors/accent1_2" csCatId="accent1" phldr="1"/>
      <dgm:spPr/>
      <dgm:t>
        <a:bodyPr/>
        <a:lstStyle/>
        <a:p>
          <a:endParaRPr lang="en-US"/>
        </a:p>
      </dgm:t>
    </dgm:pt>
    <dgm:pt modelId="{32CF23E2-0823-3C44-BE07-D8559C359C17}">
      <dgm:prSet phldrT="[Text]"/>
      <dgm:spPr/>
      <dgm:t>
        <a:bodyPr/>
        <a:lstStyle/>
        <a:p>
          <a:r>
            <a:rPr lang="en-US" dirty="0"/>
            <a:t>Software</a:t>
          </a:r>
        </a:p>
      </dgm:t>
    </dgm:pt>
    <dgm:pt modelId="{11465132-EE72-BC43-823C-BFE744582078}" type="parTrans" cxnId="{A85EA20D-65D4-3845-AC1A-BAEEF55F08BE}">
      <dgm:prSet/>
      <dgm:spPr/>
      <dgm:t>
        <a:bodyPr/>
        <a:lstStyle/>
        <a:p>
          <a:endParaRPr lang="en-US"/>
        </a:p>
      </dgm:t>
    </dgm:pt>
    <dgm:pt modelId="{40D92715-81FD-7041-900E-517F3276728D}" type="sibTrans" cxnId="{A85EA20D-65D4-3845-AC1A-BAEEF55F08BE}">
      <dgm:prSet/>
      <dgm:spPr/>
      <dgm:t>
        <a:bodyPr/>
        <a:lstStyle/>
        <a:p>
          <a:endParaRPr lang="en-US"/>
        </a:p>
      </dgm:t>
    </dgm:pt>
    <dgm:pt modelId="{C3754D3E-5B4B-7C49-B20C-EE6EBA023BA3}">
      <dgm:prSet phldrT="[Text]"/>
      <dgm:spPr/>
      <dgm:t>
        <a:bodyPr/>
        <a:lstStyle/>
        <a:p>
          <a:r>
            <a:rPr lang="en-US" dirty="0"/>
            <a:t>Application Software</a:t>
          </a:r>
        </a:p>
      </dgm:t>
    </dgm:pt>
    <dgm:pt modelId="{913B49BB-B02A-224C-861F-962F8BD0C310}" type="parTrans" cxnId="{84A37731-CAA0-3942-B0CF-72809F2EE910}">
      <dgm:prSet/>
      <dgm:spPr/>
      <dgm:t>
        <a:bodyPr/>
        <a:lstStyle/>
        <a:p>
          <a:endParaRPr lang="en-US"/>
        </a:p>
      </dgm:t>
    </dgm:pt>
    <dgm:pt modelId="{FF6B9B07-33DB-2A48-9ECC-F801C875614A}" type="sibTrans" cxnId="{84A37731-CAA0-3942-B0CF-72809F2EE910}">
      <dgm:prSet/>
      <dgm:spPr/>
      <dgm:t>
        <a:bodyPr/>
        <a:lstStyle/>
        <a:p>
          <a:endParaRPr lang="en-US"/>
        </a:p>
      </dgm:t>
    </dgm:pt>
    <dgm:pt modelId="{C85790CD-86EF-D84F-928A-B0B984FEA48C}">
      <dgm:prSet phldrT="[Text]"/>
      <dgm:spPr/>
      <dgm:t>
        <a:bodyPr/>
        <a:lstStyle/>
        <a:p>
          <a:r>
            <a:rPr lang="en-US" dirty="0"/>
            <a:t>System Software</a:t>
          </a:r>
        </a:p>
      </dgm:t>
    </dgm:pt>
    <dgm:pt modelId="{C45142D1-FEDB-1541-9885-9F224B52C8E2}" type="parTrans" cxnId="{408A6D77-C6C3-704F-9551-471F5E1679B2}">
      <dgm:prSet/>
      <dgm:spPr/>
      <dgm:t>
        <a:bodyPr/>
        <a:lstStyle/>
        <a:p>
          <a:endParaRPr lang="en-US"/>
        </a:p>
      </dgm:t>
    </dgm:pt>
    <dgm:pt modelId="{CF4E497A-FA16-954B-8698-8E6112AC5920}" type="sibTrans" cxnId="{408A6D77-C6C3-704F-9551-471F5E1679B2}">
      <dgm:prSet/>
      <dgm:spPr/>
      <dgm:t>
        <a:bodyPr/>
        <a:lstStyle/>
        <a:p>
          <a:endParaRPr lang="en-US"/>
        </a:p>
      </dgm:t>
    </dgm:pt>
    <dgm:pt modelId="{B04C9BD3-8DFB-9F4E-8FEB-49C16DBC7DD7}">
      <dgm:prSet/>
      <dgm:spPr/>
      <dgm:t>
        <a:bodyPr/>
        <a:lstStyle/>
        <a:p>
          <a:r>
            <a:rPr lang="en-US" dirty="0"/>
            <a:t>Operating System</a:t>
          </a:r>
        </a:p>
      </dgm:t>
    </dgm:pt>
    <dgm:pt modelId="{6A2EE6FE-525C-0740-A2E9-7CFC18B415C0}" type="parTrans" cxnId="{675922DE-2E79-3744-AD1A-785CD2135C30}">
      <dgm:prSet/>
      <dgm:spPr/>
      <dgm:t>
        <a:bodyPr/>
        <a:lstStyle/>
        <a:p>
          <a:endParaRPr lang="en-US"/>
        </a:p>
      </dgm:t>
    </dgm:pt>
    <dgm:pt modelId="{5DDD4E42-099C-9E46-8AFB-1526B0CA2895}" type="sibTrans" cxnId="{675922DE-2E79-3744-AD1A-785CD2135C30}">
      <dgm:prSet/>
      <dgm:spPr/>
      <dgm:t>
        <a:bodyPr/>
        <a:lstStyle/>
        <a:p>
          <a:endParaRPr lang="en-US"/>
        </a:p>
      </dgm:t>
    </dgm:pt>
    <dgm:pt modelId="{2D9001F7-C0DB-6946-9B12-011097094E0C}">
      <dgm:prSet/>
      <dgm:spPr/>
      <dgm:t>
        <a:bodyPr/>
        <a:lstStyle/>
        <a:p>
          <a:r>
            <a:rPr lang="en-US" dirty="0"/>
            <a:t>Language Processor</a:t>
          </a:r>
        </a:p>
      </dgm:t>
    </dgm:pt>
    <dgm:pt modelId="{54CC7668-CCA5-5E42-8762-64E6E0861ED7}" type="parTrans" cxnId="{66F64B1E-DD6C-DA47-8BA8-E205508523B3}">
      <dgm:prSet/>
      <dgm:spPr/>
      <dgm:t>
        <a:bodyPr/>
        <a:lstStyle/>
        <a:p>
          <a:endParaRPr lang="en-US"/>
        </a:p>
      </dgm:t>
    </dgm:pt>
    <dgm:pt modelId="{B26227B8-BE09-4942-9E31-30AA3EDC3CCC}" type="sibTrans" cxnId="{66F64B1E-DD6C-DA47-8BA8-E205508523B3}">
      <dgm:prSet/>
      <dgm:spPr/>
      <dgm:t>
        <a:bodyPr/>
        <a:lstStyle/>
        <a:p>
          <a:endParaRPr lang="en-US"/>
        </a:p>
      </dgm:t>
    </dgm:pt>
    <dgm:pt modelId="{E360DBF9-9CCD-184C-8BEA-8C6525488D1E}">
      <dgm:prSet/>
      <dgm:spPr/>
      <dgm:t>
        <a:bodyPr/>
        <a:lstStyle/>
        <a:p>
          <a:r>
            <a:rPr lang="en-US" dirty="0"/>
            <a:t>System Development</a:t>
          </a:r>
        </a:p>
      </dgm:t>
    </dgm:pt>
    <dgm:pt modelId="{81D600DA-363D-584E-A1E9-A6B58B5C030A}" type="parTrans" cxnId="{9F29BA05-1824-1145-8042-DADE6774C13B}">
      <dgm:prSet/>
      <dgm:spPr/>
      <dgm:t>
        <a:bodyPr/>
        <a:lstStyle/>
        <a:p>
          <a:endParaRPr lang="en-US"/>
        </a:p>
      </dgm:t>
    </dgm:pt>
    <dgm:pt modelId="{381519C5-D396-184B-A69A-A7E49E185DA1}" type="sibTrans" cxnId="{9F29BA05-1824-1145-8042-DADE6774C13B}">
      <dgm:prSet/>
      <dgm:spPr/>
      <dgm:t>
        <a:bodyPr/>
        <a:lstStyle/>
        <a:p>
          <a:endParaRPr lang="en-US"/>
        </a:p>
      </dgm:t>
    </dgm:pt>
    <dgm:pt modelId="{D9717AEE-FC20-E742-B16E-1342E7F91D38}">
      <dgm:prSet/>
      <dgm:spPr/>
      <dgm:t>
        <a:bodyPr/>
        <a:lstStyle/>
        <a:p>
          <a:r>
            <a:rPr lang="en-US" dirty="0"/>
            <a:t>System Management</a:t>
          </a:r>
        </a:p>
      </dgm:t>
    </dgm:pt>
    <dgm:pt modelId="{1AFBF220-D936-5F4B-8092-C2B318922863}" type="parTrans" cxnId="{7A456FA7-B391-F841-AEA0-F7DE1F06E761}">
      <dgm:prSet/>
      <dgm:spPr/>
      <dgm:t>
        <a:bodyPr/>
        <a:lstStyle/>
        <a:p>
          <a:endParaRPr lang="en-US"/>
        </a:p>
      </dgm:t>
    </dgm:pt>
    <dgm:pt modelId="{8BF837F7-461B-DA4A-B13E-1B6B793DDF40}" type="sibTrans" cxnId="{7A456FA7-B391-F841-AEA0-F7DE1F06E761}">
      <dgm:prSet/>
      <dgm:spPr/>
      <dgm:t>
        <a:bodyPr/>
        <a:lstStyle/>
        <a:p>
          <a:endParaRPr lang="en-US"/>
        </a:p>
      </dgm:t>
    </dgm:pt>
    <dgm:pt modelId="{CF232126-A33D-EB44-8229-3E2C8778F6C1}">
      <dgm:prSet/>
      <dgm:spPr/>
      <dgm:t>
        <a:bodyPr/>
        <a:lstStyle/>
        <a:p>
          <a:r>
            <a:rPr lang="en-US" dirty="0"/>
            <a:t>System Support</a:t>
          </a:r>
        </a:p>
      </dgm:t>
    </dgm:pt>
    <dgm:pt modelId="{C80E2861-6FB6-9045-BCD5-4ED53D898B21}" type="parTrans" cxnId="{94901C9F-7CB2-A94D-96B2-0CF0D25566CD}">
      <dgm:prSet/>
      <dgm:spPr/>
      <dgm:t>
        <a:bodyPr/>
        <a:lstStyle/>
        <a:p>
          <a:endParaRPr lang="en-US"/>
        </a:p>
      </dgm:t>
    </dgm:pt>
    <dgm:pt modelId="{1B07C353-A98F-6D48-B491-4F87E33CC9D8}" type="sibTrans" cxnId="{94901C9F-7CB2-A94D-96B2-0CF0D25566CD}">
      <dgm:prSet/>
      <dgm:spPr/>
      <dgm:t>
        <a:bodyPr/>
        <a:lstStyle/>
        <a:p>
          <a:endParaRPr lang="en-US"/>
        </a:p>
      </dgm:t>
    </dgm:pt>
    <dgm:pt modelId="{BA654366-E4D6-6D4B-B45C-3DF2A5AE219E}">
      <dgm:prSet/>
      <dgm:spPr/>
      <dgm:t>
        <a:bodyPr/>
        <a:lstStyle/>
        <a:p>
          <a:r>
            <a:rPr lang="en-US" dirty="0"/>
            <a:t>BIOS</a:t>
          </a:r>
        </a:p>
      </dgm:t>
    </dgm:pt>
    <dgm:pt modelId="{FDBB93FA-272E-214B-A8A3-43879272AB0A}" type="parTrans" cxnId="{E71E3276-43B2-3644-9261-7CD2D9DB9BDB}">
      <dgm:prSet/>
      <dgm:spPr/>
      <dgm:t>
        <a:bodyPr/>
        <a:lstStyle/>
        <a:p>
          <a:endParaRPr lang="en-US"/>
        </a:p>
      </dgm:t>
    </dgm:pt>
    <dgm:pt modelId="{E960DC07-DF63-7F48-9F1E-11210C112AC9}" type="sibTrans" cxnId="{E71E3276-43B2-3644-9261-7CD2D9DB9BDB}">
      <dgm:prSet/>
      <dgm:spPr/>
      <dgm:t>
        <a:bodyPr/>
        <a:lstStyle/>
        <a:p>
          <a:endParaRPr lang="en-US"/>
        </a:p>
      </dgm:t>
    </dgm:pt>
    <dgm:pt modelId="{D10A3AB2-0AB0-524C-AB4C-5B5C95C6B8A6}">
      <dgm:prSet/>
      <dgm:spPr/>
      <dgm:t>
        <a:bodyPr/>
        <a:lstStyle/>
        <a:p>
          <a:r>
            <a:rPr lang="en-US" dirty="0"/>
            <a:t>Editor</a:t>
          </a:r>
        </a:p>
      </dgm:t>
    </dgm:pt>
    <dgm:pt modelId="{A94F393F-B8EA-2842-9868-96BD2E5E4155}" type="parTrans" cxnId="{C1C57456-1975-8140-BEEB-069AF6A6286F}">
      <dgm:prSet/>
      <dgm:spPr/>
      <dgm:t>
        <a:bodyPr/>
        <a:lstStyle/>
        <a:p>
          <a:endParaRPr lang="en-US"/>
        </a:p>
      </dgm:t>
    </dgm:pt>
    <dgm:pt modelId="{31374FF1-CFB6-2E46-A2C7-2291AA18014D}" type="sibTrans" cxnId="{C1C57456-1975-8140-BEEB-069AF6A6286F}">
      <dgm:prSet/>
      <dgm:spPr/>
      <dgm:t>
        <a:bodyPr/>
        <a:lstStyle/>
        <a:p>
          <a:endParaRPr lang="en-US"/>
        </a:p>
      </dgm:t>
    </dgm:pt>
    <dgm:pt modelId="{E19FBF0E-9E54-754D-AB84-5A989864D9B7}">
      <dgm:prSet/>
      <dgm:spPr/>
      <dgm:t>
        <a:bodyPr/>
        <a:lstStyle/>
        <a:p>
          <a:r>
            <a:rPr lang="en-US" dirty="0"/>
            <a:t>debugger</a:t>
          </a:r>
        </a:p>
      </dgm:t>
    </dgm:pt>
    <dgm:pt modelId="{1B2A423E-040F-9F4E-833F-3A5DEA843728}" type="parTrans" cxnId="{F527544B-BF05-9947-BA3E-E44E733B2238}">
      <dgm:prSet/>
      <dgm:spPr/>
      <dgm:t>
        <a:bodyPr/>
        <a:lstStyle/>
        <a:p>
          <a:endParaRPr lang="en-US"/>
        </a:p>
      </dgm:t>
    </dgm:pt>
    <dgm:pt modelId="{8A0EF21D-55D0-554B-8499-B4B8132C4A3A}" type="sibTrans" cxnId="{F527544B-BF05-9947-BA3E-E44E733B2238}">
      <dgm:prSet/>
      <dgm:spPr/>
      <dgm:t>
        <a:bodyPr/>
        <a:lstStyle/>
        <a:p>
          <a:endParaRPr lang="en-US"/>
        </a:p>
      </dgm:t>
    </dgm:pt>
    <dgm:pt modelId="{0D286345-3B59-5B46-930D-3342B6F9658C}">
      <dgm:prSet/>
      <dgm:spPr/>
      <dgm:t>
        <a:bodyPr/>
        <a:lstStyle/>
        <a:p>
          <a:r>
            <a:rPr lang="en-US" dirty="0"/>
            <a:t>Utilities</a:t>
          </a:r>
        </a:p>
      </dgm:t>
    </dgm:pt>
    <dgm:pt modelId="{C22B7F39-D407-074C-80F1-3E3406E863D1}" type="parTrans" cxnId="{7CE32292-8C32-4C4A-81BC-D1ADE323C1A9}">
      <dgm:prSet/>
      <dgm:spPr/>
      <dgm:t>
        <a:bodyPr/>
        <a:lstStyle/>
        <a:p>
          <a:endParaRPr lang="en-US"/>
        </a:p>
      </dgm:t>
    </dgm:pt>
    <dgm:pt modelId="{365DB691-9D84-A648-A726-F9EE0DC9D289}" type="sibTrans" cxnId="{7CE32292-8C32-4C4A-81BC-D1ADE323C1A9}">
      <dgm:prSet/>
      <dgm:spPr/>
      <dgm:t>
        <a:bodyPr/>
        <a:lstStyle/>
        <a:p>
          <a:endParaRPr lang="en-US"/>
        </a:p>
      </dgm:t>
    </dgm:pt>
    <dgm:pt modelId="{E8F2EA02-877F-864D-8B89-1306F12E3B71}">
      <dgm:prSet/>
      <dgm:spPr/>
      <dgm:t>
        <a:bodyPr/>
        <a:lstStyle/>
        <a:p>
          <a:r>
            <a:rPr lang="en-US" dirty="0"/>
            <a:t>GUI</a:t>
          </a:r>
        </a:p>
      </dgm:t>
    </dgm:pt>
    <dgm:pt modelId="{E41DF683-F063-0144-BB6C-92B87359E960}" type="parTrans" cxnId="{AB5341FC-9146-464E-8D04-4ECD81CFEB83}">
      <dgm:prSet/>
      <dgm:spPr/>
      <dgm:t>
        <a:bodyPr/>
        <a:lstStyle/>
        <a:p>
          <a:endParaRPr lang="en-US"/>
        </a:p>
      </dgm:t>
    </dgm:pt>
    <dgm:pt modelId="{ACCEC928-84EF-0749-B98C-8E520FDC1F89}" type="sibTrans" cxnId="{AB5341FC-9146-464E-8D04-4ECD81CFEB83}">
      <dgm:prSet/>
      <dgm:spPr/>
      <dgm:t>
        <a:bodyPr/>
        <a:lstStyle/>
        <a:p>
          <a:endParaRPr lang="en-US"/>
        </a:p>
      </dgm:t>
    </dgm:pt>
    <dgm:pt modelId="{33A29A5E-E11F-7749-A2A6-CEDA455CA4B9}">
      <dgm:prSet/>
      <dgm:spPr/>
      <dgm:t>
        <a:bodyPr/>
        <a:lstStyle/>
        <a:p>
          <a:r>
            <a:rPr lang="en-US" dirty="0"/>
            <a:t>Device drivers</a:t>
          </a:r>
        </a:p>
      </dgm:t>
    </dgm:pt>
    <dgm:pt modelId="{9E6F6DDA-5E84-CD48-A332-994D5FF85828}" type="parTrans" cxnId="{733C356B-7126-9946-88A9-7F4E8174F7BB}">
      <dgm:prSet/>
      <dgm:spPr/>
      <dgm:t>
        <a:bodyPr/>
        <a:lstStyle/>
        <a:p>
          <a:endParaRPr lang="en-US"/>
        </a:p>
      </dgm:t>
    </dgm:pt>
    <dgm:pt modelId="{C5D1918C-4D0F-2149-8719-BE8E563641FC}" type="sibTrans" cxnId="{733C356B-7126-9946-88A9-7F4E8174F7BB}">
      <dgm:prSet/>
      <dgm:spPr/>
      <dgm:t>
        <a:bodyPr/>
        <a:lstStyle/>
        <a:p>
          <a:endParaRPr lang="en-US"/>
        </a:p>
      </dgm:t>
    </dgm:pt>
    <dgm:pt modelId="{987EEB26-90F1-A147-A5D4-3F7B38342702}" type="pres">
      <dgm:prSet presAssocID="{BE960213-15DE-E94E-87B1-ECF7A04B6073}" presName="diagram" presStyleCnt="0">
        <dgm:presLayoutVars>
          <dgm:chPref val="1"/>
          <dgm:dir/>
          <dgm:animOne val="branch"/>
          <dgm:animLvl val="lvl"/>
          <dgm:resizeHandles val="exact"/>
        </dgm:presLayoutVars>
      </dgm:prSet>
      <dgm:spPr/>
    </dgm:pt>
    <dgm:pt modelId="{561A490A-1C83-4646-A453-8BD049685036}" type="pres">
      <dgm:prSet presAssocID="{32CF23E2-0823-3C44-BE07-D8559C359C17}" presName="root1" presStyleCnt="0"/>
      <dgm:spPr/>
    </dgm:pt>
    <dgm:pt modelId="{150C66D6-46F3-7C47-A0C5-7341B78DCEF5}" type="pres">
      <dgm:prSet presAssocID="{32CF23E2-0823-3C44-BE07-D8559C359C17}" presName="LevelOneTextNode" presStyleLbl="node0" presStyleIdx="0" presStyleCnt="1">
        <dgm:presLayoutVars>
          <dgm:chPref val="3"/>
        </dgm:presLayoutVars>
      </dgm:prSet>
      <dgm:spPr/>
    </dgm:pt>
    <dgm:pt modelId="{81B2DC78-39D3-824C-9557-4A2DBF021402}" type="pres">
      <dgm:prSet presAssocID="{32CF23E2-0823-3C44-BE07-D8559C359C17}" presName="level2hierChild" presStyleCnt="0"/>
      <dgm:spPr/>
    </dgm:pt>
    <dgm:pt modelId="{342E823B-6F4A-1D43-A415-FBE5DC4E9077}" type="pres">
      <dgm:prSet presAssocID="{913B49BB-B02A-224C-861F-962F8BD0C310}" presName="conn2-1" presStyleLbl="parChTrans1D2" presStyleIdx="0" presStyleCnt="2"/>
      <dgm:spPr/>
    </dgm:pt>
    <dgm:pt modelId="{8BB54F6F-8CB7-9945-BFDD-47F28CEA334B}" type="pres">
      <dgm:prSet presAssocID="{913B49BB-B02A-224C-861F-962F8BD0C310}" presName="connTx" presStyleLbl="parChTrans1D2" presStyleIdx="0" presStyleCnt="2"/>
      <dgm:spPr/>
    </dgm:pt>
    <dgm:pt modelId="{BFCB2903-4125-154E-B6EA-B2FADA352C73}" type="pres">
      <dgm:prSet presAssocID="{C3754D3E-5B4B-7C49-B20C-EE6EBA023BA3}" presName="root2" presStyleCnt="0"/>
      <dgm:spPr/>
    </dgm:pt>
    <dgm:pt modelId="{3BB4AF99-7268-AF4D-A3CE-A0AAB758D04F}" type="pres">
      <dgm:prSet presAssocID="{C3754D3E-5B4B-7C49-B20C-EE6EBA023BA3}" presName="LevelTwoTextNode" presStyleLbl="node2" presStyleIdx="0" presStyleCnt="2">
        <dgm:presLayoutVars>
          <dgm:chPref val="3"/>
        </dgm:presLayoutVars>
      </dgm:prSet>
      <dgm:spPr/>
    </dgm:pt>
    <dgm:pt modelId="{0A20603B-6EBF-6E49-8962-82270C2EE415}" type="pres">
      <dgm:prSet presAssocID="{C3754D3E-5B4B-7C49-B20C-EE6EBA023BA3}" presName="level3hierChild" presStyleCnt="0"/>
      <dgm:spPr/>
    </dgm:pt>
    <dgm:pt modelId="{DA8007AD-FC49-8341-8F0E-EC8B286E7CCF}" type="pres">
      <dgm:prSet presAssocID="{C45142D1-FEDB-1541-9885-9F224B52C8E2}" presName="conn2-1" presStyleLbl="parChTrans1D2" presStyleIdx="1" presStyleCnt="2"/>
      <dgm:spPr/>
    </dgm:pt>
    <dgm:pt modelId="{F27FAE19-4A8B-B243-BAF7-9D95B71F24D0}" type="pres">
      <dgm:prSet presAssocID="{C45142D1-FEDB-1541-9885-9F224B52C8E2}" presName="connTx" presStyleLbl="parChTrans1D2" presStyleIdx="1" presStyleCnt="2"/>
      <dgm:spPr/>
    </dgm:pt>
    <dgm:pt modelId="{46663E8B-F55A-504D-9A47-B97E08CF26F4}" type="pres">
      <dgm:prSet presAssocID="{C85790CD-86EF-D84F-928A-B0B984FEA48C}" presName="root2" presStyleCnt="0"/>
      <dgm:spPr/>
    </dgm:pt>
    <dgm:pt modelId="{F0B5EC4B-6F92-FE41-A2DF-5C2ED5251DCA}" type="pres">
      <dgm:prSet presAssocID="{C85790CD-86EF-D84F-928A-B0B984FEA48C}" presName="LevelTwoTextNode" presStyleLbl="node2" presStyleIdx="1" presStyleCnt="2">
        <dgm:presLayoutVars>
          <dgm:chPref val="3"/>
        </dgm:presLayoutVars>
      </dgm:prSet>
      <dgm:spPr/>
    </dgm:pt>
    <dgm:pt modelId="{F2FC9F32-2F54-864B-B22A-CB2317B790FC}" type="pres">
      <dgm:prSet presAssocID="{C85790CD-86EF-D84F-928A-B0B984FEA48C}" presName="level3hierChild" presStyleCnt="0"/>
      <dgm:spPr/>
    </dgm:pt>
    <dgm:pt modelId="{64531BFE-4AD1-654E-BCC6-EFF242A1ACB4}" type="pres">
      <dgm:prSet presAssocID="{1AFBF220-D936-5F4B-8092-C2B318922863}" presName="conn2-1" presStyleLbl="parChTrans1D3" presStyleIdx="0" presStyleCnt="3"/>
      <dgm:spPr/>
    </dgm:pt>
    <dgm:pt modelId="{986990CE-2920-2F43-8DA4-A86ACDC8E4E9}" type="pres">
      <dgm:prSet presAssocID="{1AFBF220-D936-5F4B-8092-C2B318922863}" presName="connTx" presStyleLbl="parChTrans1D3" presStyleIdx="0" presStyleCnt="3"/>
      <dgm:spPr/>
    </dgm:pt>
    <dgm:pt modelId="{D0EFC36D-76AB-5D4D-A4BF-DEB5D355AEFA}" type="pres">
      <dgm:prSet presAssocID="{D9717AEE-FC20-E742-B16E-1342E7F91D38}" presName="root2" presStyleCnt="0"/>
      <dgm:spPr/>
    </dgm:pt>
    <dgm:pt modelId="{3D455EE4-E201-B541-B85D-02DD086FC143}" type="pres">
      <dgm:prSet presAssocID="{D9717AEE-FC20-E742-B16E-1342E7F91D38}" presName="LevelTwoTextNode" presStyleLbl="node3" presStyleIdx="0" presStyleCnt="3" custScaleY="148521" custLinFactNeighborX="-7892" custLinFactNeighborY="44039">
        <dgm:presLayoutVars>
          <dgm:chPref val="3"/>
        </dgm:presLayoutVars>
      </dgm:prSet>
      <dgm:spPr/>
    </dgm:pt>
    <dgm:pt modelId="{9BDBA878-A991-E544-B3C7-0D65CCC07834}" type="pres">
      <dgm:prSet presAssocID="{D9717AEE-FC20-E742-B16E-1342E7F91D38}" presName="level3hierChild" presStyleCnt="0"/>
      <dgm:spPr/>
    </dgm:pt>
    <dgm:pt modelId="{0758F1A0-8CC4-E945-9D10-CE8A9098BEA5}" type="pres">
      <dgm:prSet presAssocID="{FDBB93FA-272E-214B-A8A3-43879272AB0A}" presName="conn2-1" presStyleLbl="parChTrans1D4" presStyleIdx="0" presStyleCnt="8"/>
      <dgm:spPr/>
    </dgm:pt>
    <dgm:pt modelId="{379D588B-FD15-984B-903F-9D80E1A4BBE2}" type="pres">
      <dgm:prSet presAssocID="{FDBB93FA-272E-214B-A8A3-43879272AB0A}" presName="connTx" presStyleLbl="parChTrans1D4" presStyleIdx="0" presStyleCnt="8"/>
      <dgm:spPr/>
    </dgm:pt>
    <dgm:pt modelId="{1EE3E829-7721-8A4F-B2BF-820D3C12EE1E}" type="pres">
      <dgm:prSet presAssocID="{BA654366-E4D6-6D4B-B45C-3DF2A5AE219E}" presName="root2" presStyleCnt="0"/>
      <dgm:spPr/>
    </dgm:pt>
    <dgm:pt modelId="{F46D87DB-3FFD-8644-8CBB-7888667B4BF1}" type="pres">
      <dgm:prSet presAssocID="{BA654366-E4D6-6D4B-B45C-3DF2A5AE219E}" presName="LevelTwoTextNode" presStyleLbl="node4" presStyleIdx="0" presStyleCnt="8" custScaleY="53163" custLinFactNeighborX="252" custLinFactNeighborY="-42557">
        <dgm:presLayoutVars>
          <dgm:chPref val="3"/>
        </dgm:presLayoutVars>
      </dgm:prSet>
      <dgm:spPr/>
    </dgm:pt>
    <dgm:pt modelId="{A6644803-9B81-CE43-853D-A9A1E9B9E7EE}" type="pres">
      <dgm:prSet presAssocID="{BA654366-E4D6-6D4B-B45C-3DF2A5AE219E}" presName="level3hierChild" presStyleCnt="0"/>
      <dgm:spPr/>
    </dgm:pt>
    <dgm:pt modelId="{BBDD912A-CF98-814E-873A-4E771B78EE5B}" type="pres">
      <dgm:prSet presAssocID="{6A2EE6FE-525C-0740-A2E9-7CFC18B415C0}" presName="conn2-1" presStyleLbl="parChTrans1D4" presStyleIdx="1" presStyleCnt="8"/>
      <dgm:spPr/>
    </dgm:pt>
    <dgm:pt modelId="{906C1EE7-447E-4143-921C-03B413DF7D0D}" type="pres">
      <dgm:prSet presAssocID="{6A2EE6FE-525C-0740-A2E9-7CFC18B415C0}" presName="connTx" presStyleLbl="parChTrans1D4" presStyleIdx="1" presStyleCnt="8"/>
      <dgm:spPr/>
    </dgm:pt>
    <dgm:pt modelId="{338ECFA4-AD55-224B-B68A-C63F620835AF}" type="pres">
      <dgm:prSet presAssocID="{B04C9BD3-8DFB-9F4E-8FEB-49C16DBC7DD7}" presName="root2" presStyleCnt="0"/>
      <dgm:spPr/>
    </dgm:pt>
    <dgm:pt modelId="{28F8C755-838A-5846-AFCF-9D3DD873D459}" type="pres">
      <dgm:prSet presAssocID="{B04C9BD3-8DFB-9F4E-8FEB-49C16DBC7DD7}" presName="LevelTwoTextNode" presStyleLbl="node4" presStyleIdx="1" presStyleCnt="8" custLinFactNeighborX="252" custLinFactNeighborY="-13461">
        <dgm:presLayoutVars>
          <dgm:chPref val="3"/>
        </dgm:presLayoutVars>
      </dgm:prSet>
      <dgm:spPr/>
    </dgm:pt>
    <dgm:pt modelId="{E3FEAED6-4E79-574D-A6A2-1E776E0CFDB7}" type="pres">
      <dgm:prSet presAssocID="{B04C9BD3-8DFB-9F4E-8FEB-49C16DBC7DD7}" presName="level3hierChild" presStyleCnt="0"/>
      <dgm:spPr/>
    </dgm:pt>
    <dgm:pt modelId="{55A5BB73-D430-2841-B867-D0A39EAEA8EF}" type="pres">
      <dgm:prSet presAssocID="{C80E2861-6FB6-9045-BCD5-4ED53D898B21}" presName="conn2-1" presStyleLbl="parChTrans1D3" presStyleIdx="1" presStyleCnt="3"/>
      <dgm:spPr/>
    </dgm:pt>
    <dgm:pt modelId="{FF3B2556-57B5-E149-98E5-2A4691365AD9}" type="pres">
      <dgm:prSet presAssocID="{C80E2861-6FB6-9045-BCD5-4ED53D898B21}" presName="connTx" presStyleLbl="parChTrans1D3" presStyleIdx="1" presStyleCnt="3"/>
      <dgm:spPr/>
    </dgm:pt>
    <dgm:pt modelId="{C105437F-3196-9545-BC00-2669D7E1FABE}" type="pres">
      <dgm:prSet presAssocID="{CF232126-A33D-EB44-8229-3E2C8778F6C1}" presName="root2" presStyleCnt="0"/>
      <dgm:spPr/>
    </dgm:pt>
    <dgm:pt modelId="{8ACCDA56-8855-F546-AA4E-97727BAED867}" type="pres">
      <dgm:prSet presAssocID="{CF232126-A33D-EB44-8229-3E2C8778F6C1}" presName="LevelTwoTextNode" presStyleLbl="node3" presStyleIdx="1" presStyleCnt="3" custLinFactNeighborX="-7892" custLinFactNeighborY="12985">
        <dgm:presLayoutVars>
          <dgm:chPref val="3"/>
        </dgm:presLayoutVars>
      </dgm:prSet>
      <dgm:spPr/>
    </dgm:pt>
    <dgm:pt modelId="{EB42BA40-F08C-B445-8668-DFF864AFD888}" type="pres">
      <dgm:prSet presAssocID="{CF232126-A33D-EB44-8229-3E2C8778F6C1}" presName="level3hierChild" presStyleCnt="0"/>
      <dgm:spPr/>
    </dgm:pt>
    <dgm:pt modelId="{371E14FE-0996-2F41-9004-4ADF15462239}" type="pres">
      <dgm:prSet presAssocID="{C22B7F39-D407-074C-80F1-3E3406E863D1}" presName="conn2-1" presStyleLbl="parChTrans1D4" presStyleIdx="2" presStyleCnt="8"/>
      <dgm:spPr/>
    </dgm:pt>
    <dgm:pt modelId="{2E40F618-C2F3-774A-B033-197E2FEA9542}" type="pres">
      <dgm:prSet presAssocID="{C22B7F39-D407-074C-80F1-3E3406E863D1}" presName="connTx" presStyleLbl="parChTrans1D4" presStyleIdx="2" presStyleCnt="8"/>
      <dgm:spPr/>
    </dgm:pt>
    <dgm:pt modelId="{C75C487D-E51A-B649-A305-173A6AE0CCC8}" type="pres">
      <dgm:prSet presAssocID="{0D286345-3B59-5B46-930D-3342B6F9658C}" presName="root2" presStyleCnt="0"/>
      <dgm:spPr/>
    </dgm:pt>
    <dgm:pt modelId="{A6D31E7D-7A60-0644-9D99-A1F037E4F8EA}" type="pres">
      <dgm:prSet presAssocID="{0D286345-3B59-5B46-930D-3342B6F9658C}" presName="LevelTwoTextNode" presStyleLbl="node4" presStyleIdx="2" presStyleCnt="8" custScaleY="43845">
        <dgm:presLayoutVars>
          <dgm:chPref val="3"/>
        </dgm:presLayoutVars>
      </dgm:prSet>
      <dgm:spPr/>
    </dgm:pt>
    <dgm:pt modelId="{A00595A2-6207-0D48-BD94-BBDD69050062}" type="pres">
      <dgm:prSet presAssocID="{0D286345-3B59-5B46-930D-3342B6F9658C}" presName="level3hierChild" presStyleCnt="0"/>
      <dgm:spPr/>
    </dgm:pt>
    <dgm:pt modelId="{C3C282AA-620B-3D47-A3E6-FF1CB69F3691}" type="pres">
      <dgm:prSet presAssocID="{E41DF683-F063-0144-BB6C-92B87359E960}" presName="conn2-1" presStyleLbl="parChTrans1D4" presStyleIdx="3" presStyleCnt="8"/>
      <dgm:spPr/>
    </dgm:pt>
    <dgm:pt modelId="{B2267234-326C-B54C-865D-38DC4D68944E}" type="pres">
      <dgm:prSet presAssocID="{E41DF683-F063-0144-BB6C-92B87359E960}" presName="connTx" presStyleLbl="parChTrans1D4" presStyleIdx="3" presStyleCnt="8"/>
      <dgm:spPr/>
    </dgm:pt>
    <dgm:pt modelId="{1F799C79-7985-6849-B203-AA8DC5AB4610}" type="pres">
      <dgm:prSet presAssocID="{E8F2EA02-877F-864D-8B89-1306F12E3B71}" presName="root2" presStyleCnt="0"/>
      <dgm:spPr/>
    </dgm:pt>
    <dgm:pt modelId="{82F314E0-7AB3-314F-9CD6-1E54E5536D3B}" type="pres">
      <dgm:prSet presAssocID="{E8F2EA02-877F-864D-8B89-1306F12E3B71}" presName="LevelTwoTextNode" presStyleLbl="node4" presStyleIdx="3" presStyleCnt="8" custScaleY="41708">
        <dgm:presLayoutVars>
          <dgm:chPref val="3"/>
        </dgm:presLayoutVars>
      </dgm:prSet>
      <dgm:spPr/>
    </dgm:pt>
    <dgm:pt modelId="{E0F9634E-0ACF-5546-9DFB-0CFF556A2122}" type="pres">
      <dgm:prSet presAssocID="{E8F2EA02-877F-864D-8B89-1306F12E3B71}" presName="level3hierChild" presStyleCnt="0"/>
      <dgm:spPr/>
    </dgm:pt>
    <dgm:pt modelId="{581FFCE7-14C6-9441-90CF-F6BB7C4DF1C5}" type="pres">
      <dgm:prSet presAssocID="{9E6F6DDA-5E84-CD48-A332-994D5FF85828}" presName="conn2-1" presStyleLbl="parChTrans1D4" presStyleIdx="4" presStyleCnt="8"/>
      <dgm:spPr/>
    </dgm:pt>
    <dgm:pt modelId="{B6F26737-6484-784A-A4EC-F23081CB15A3}" type="pres">
      <dgm:prSet presAssocID="{9E6F6DDA-5E84-CD48-A332-994D5FF85828}" presName="connTx" presStyleLbl="parChTrans1D4" presStyleIdx="4" presStyleCnt="8"/>
      <dgm:spPr/>
    </dgm:pt>
    <dgm:pt modelId="{95760344-81C6-2C44-B5B2-39BAB5B79976}" type="pres">
      <dgm:prSet presAssocID="{33A29A5E-E11F-7749-A2A6-CEDA455CA4B9}" presName="root2" presStyleCnt="0"/>
      <dgm:spPr/>
    </dgm:pt>
    <dgm:pt modelId="{708ACA49-51B3-024D-8AA8-C6BD1444992D}" type="pres">
      <dgm:prSet presAssocID="{33A29A5E-E11F-7749-A2A6-CEDA455CA4B9}" presName="LevelTwoTextNode" presStyleLbl="node4" presStyleIdx="4" presStyleCnt="8">
        <dgm:presLayoutVars>
          <dgm:chPref val="3"/>
        </dgm:presLayoutVars>
      </dgm:prSet>
      <dgm:spPr/>
    </dgm:pt>
    <dgm:pt modelId="{4CA484AF-1F95-234B-8B62-A03AEFDA79F8}" type="pres">
      <dgm:prSet presAssocID="{33A29A5E-E11F-7749-A2A6-CEDA455CA4B9}" presName="level3hierChild" presStyleCnt="0"/>
      <dgm:spPr/>
    </dgm:pt>
    <dgm:pt modelId="{9A875EDB-BA2E-184C-A09F-95F312EC66D8}" type="pres">
      <dgm:prSet presAssocID="{81D600DA-363D-584E-A1E9-A6B58B5C030A}" presName="conn2-1" presStyleLbl="parChTrans1D3" presStyleIdx="2" presStyleCnt="3"/>
      <dgm:spPr/>
    </dgm:pt>
    <dgm:pt modelId="{004FB4D2-B79C-7341-8878-8E33C41CE0E1}" type="pres">
      <dgm:prSet presAssocID="{81D600DA-363D-584E-A1E9-A6B58B5C030A}" presName="connTx" presStyleLbl="parChTrans1D3" presStyleIdx="2" presStyleCnt="3"/>
      <dgm:spPr/>
    </dgm:pt>
    <dgm:pt modelId="{CDD3A4F5-24BD-6E41-A7E0-E5B5E6560589}" type="pres">
      <dgm:prSet presAssocID="{E360DBF9-9CCD-184C-8BEA-8C6525488D1E}" presName="root2" presStyleCnt="0"/>
      <dgm:spPr/>
    </dgm:pt>
    <dgm:pt modelId="{4E1F6877-2552-4442-B8B0-D32A1A8D83FE}" type="pres">
      <dgm:prSet presAssocID="{E360DBF9-9CCD-184C-8BEA-8C6525488D1E}" presName="LevelTwoTextNode" presStyleLbl="node3" presStyleIdx="2" presStyleCnt="3" custLinFactNeighborX="-3558" custLinFactNeighborY="72672">
        <dgm:presLayoutVars>
          <dgm:chPref val="3"/>
        </dgm:presLayoutVars>
      </dgm:prSet>
      <dgm:spPr/>
    </dgm:pt>
    <dgm:pt modelId="{70BF27A9-44A2-E246-80B8-0B85BA0D29B9}" type="pres">
      <dgm:prSet presAssocID="{E360DBF9-9CCD-184C-8BEA-8C6525488D1E}" presName="level3hierChild" presStyleCnt="0"/>
      <dgm:spPr/>
    </dgm:pt>
    <dgm:pt modelId="{7415F2B2-33D0-2C4C-9215-E3CAFE765A22}" type="pres">
      <dgm:prSet presAssocID="{54CC7668-CCA5-5E42-8762-64E6E0861ED7}" presName="conn2-1" presStyleLbl="parChTrans1D4" presStyleIdx="5" presStyleCnt="8"/>
      <dgm:spPr/>
    </dgm:pt>
    <dgm:pt modelId="{E9A38DDC-B9CB-4549-89A9-3CC66C6CE88B}" type="pres">
      <dgm:prSet presAssocID="{54CC7668-CCA5-5E42-8762-64E6E0861ED7}" presName="connTx" presStyleLbl="parChTrans1D4" presStyleIdx="5" presStyleCnt="8"/>
      <dgm:spPr/>
    </dgm:pt>
    <dgm:pt modelId="{1EF8AF36-8950-1A45-B2C4-75863118F146}" type="pres">
      <dgm:prSet presAssocID="{2D9001F7-C0DB-6946-9B12-011097094E0C}" presName="root2" presStyleCnt="0"/>
      <dgm:spPr/>
    </dgm:pt>
    <dgm:pt modelId="{EFC7D0EC-0FBC-2B44-B715-16DCA268927B}" type="pres">
      <dgm:prSet presAssocID="{2D9001F7-C0DB-6946-9B12-011097094E0C}" presName="LevelTwoTextNode" presStyleLbl="node4" presStyleIdx="5" presStyleCnt="8" custScaleY="51622" custLinFactY="137788" custLinFactNeighborX="252" custLinFactNeighborY="200000">
        <dgm:presLayoutVars>
          <dgm:chPref val="3"/>
        </dgm:presLayoutVars>
      </dgm:prSet>
      <dgm:spPr/>
    </dgm:pt>
    <dgm:pt modelId="{F869D01B-8B7A-394A-B5F7-DD45309676F2}" type="pres">
      <dgm:prSet presAssocID="{2D9001F7-C0DB-6946-9B12-011097094E0C}" presName="level3hierChild" presStyleCnt="0"/>
      <dgm:spPr/>
    </dgm:pt>
    <dgm:pt modelId="{8752CFB5-4C57-5640-B8F6-444C5C55FB7B}" type="pres">
      <dgm:prSet presAssocID="{A94F393F-B8EA-2842-9868-96BD2E5E4155}" presName="conn2-1" presStyleLbl="parChTrans1D4" presStyleIdx="6" presStyleCnt="8"/>
      <dgm:spPr/>
    </dgm:pt>
    <dgm:pt modelId="{9AFD0B35-0FEA-9240-A055-D14EC8EA4F87}" type="pres">
      <dgm:prSet presAssocID="{A94F393F-B8EA-2842-9868-96BD2E5E4155}" presName="connTx" presStyleLbl="parChTrans1D4" presStyleIdx="6" presStyleCnt="8"/>
      <dgm:spPr/>
    </dgm:pt>
    <dgm:pt modelId="{EFFDE8D7-8DB3-1843-BBBA-951229579B57}" type="pres">
      <dgm:prSet presAssocID="{D10A3AB2-0AB0-524C-AB4C-5B5C95C6B8A6}" presName="root2" presStyleCnt="0"/>
      <dgm:spPr/>
    </dgm:pt>
    <dgm:pt modelId="{902BF4CF-F6AE-E241-86E3-AA0E9F949B69}" type="pres">
      <dgm:prSet presAssocID="{D10A3AB2-0AB0-524C-AB4C-5B5C95C6B8A6}" presName="LevelTwoTextNode" presStyleLbl="node4" presStyleIdx="6" presStyleCnt="8" custScaleY="51400" custLinFactNeighborX="252" custLinFactNeighborY="28251">
        <dgm:presLayoutVars>
          <dgm:chPref val="3"/>
        </dgm:presLayoutVars>
      </dgm:prSet>
      <dgm:spPr/>
    </dgm:pt>
    <dgm:pt modelId="{56E5AB67-C7B4-1A46-916B-C8911F48BC74}" type="pres">
      <dgm:prSet presAssocID="{D10A3AB2-0AB0-524C-AB4C-5B5C95C6B8A6}" presName="level3hierChild" presStyleCnt="0"/>
      <dgm:spPr/>
    </dgm:pt>
    <dgm:pt modelId="{A045C854-8B27-6C4B-AE5C-1661CA1294E8}" type="pres">
      <dgm:prSet presAssocID="{1B2A423E-040F-9F4E-833F-3A5DEA843728}" presName="conn2-1" presStyleLbl="parChTrans1D4" presStyleIdx="7" presStyleCnt="8"/>
      <dgm:spPr/>
    </dgm:pt>
    <dgm:pt modelId="{5191D38C-2993-524C-97D8-9E7E923A4A2D}" type="pres">
      <dgm:prSet presAssocID="{1B2A423E-040F-9F4E-833F-3A5DEA843728}" presName="connTx" presStyleLbl="parChTrans1D4" presStyleIdx="7" presStyleCnt="8"/>
      <dgm:spPr/>
    </dgm:pt>
    <dgm:pt modelId="{793FA274-B3E8-B941-A935-3DCC028F0CD6}" type="pres">
      <dgm:prSet presAssocID="{E19FBF0E-9E54-754D-AB84-5A989864D9B7}" presName="root2" presStyleCnt="0"/>
      <dgm:spPr/>
    </dgm:pt>
    <dgm:pt modelId="{960A039F-C3D7-E341-A49C-0886901CB22A}" type="pres">
      <dgm:prSet presAssocID="{E19FBF0E-9E54-754D-AB84-5A989864D9B7}" presName="LevelTwoTextNode" presStyleLbl="node4" presStyleIdx="7" presStyleCnt="8" custScaleY="58948" custLinFactY="-19206" custLinFactNeighborX="252" custLinFactNeighborY="-100000">
        <dgm:presLayoutVars>
          <dgm:chPref val="3"/>
        </dgm:presLayoutVars>
      </dgm:prSet>
      <dgm:spPr/>
    </dgm:pt>
    <dgm:pt modelId="{7C41B889-2CA1-674E-8270-7E7E667627A1}" type="pres">
      <dgm:prSet presAssocID="{E19FBF0E-9E54-754D-AB84-5A989864D9B7}" presName="level3hierChild" presStyleCnt="0"/>
      <dgm:spPr/>
    </dgm:pt>
  </dgm:ptLst>
  <dgm:cxnLst>
    <dgm:cxn modelId="{40CE3105-25C9-D642-B0F5-D3BA46DF45EA}" type="presOf" srcId="{B04C9BD3-8DFB-9F4E-8FEB-49C16DBC7DD7}" destId="{28F8C755-838A-5846-AFCF-9D3DD873D459}" srcOrd="0" destOrd="0" presId="urn:microsoft.com/office/officeart/2005/8/layout/hierarchy2"/>
    <dgm:cxn modelId="{9F29BA05-1824-1145-8042-DADE6774C13B}" srcId="{C85790CD-86EF-D84F-928A-B0B984FEA48C}" destId="{E360DBF9-9CCD-184C-8BEA-8C6525488D1E}" srcOrd="2" destOrd="0" parTransId="{81D600DA-363D-584E-A1E9-A6B58B5C030A}" sibTransId="{381519C5-D396-184B-A69A-A7E49E185DA1}"/>
    <dgm:cxn modelId="{A85EA20D-65D4-3845-AC1A-BAEEF55F08BE}" srcId="{BE960213-15DE-E94E-87B1-ECF7A04B6073}" destId="{32CF23E2-0823-3C44-BE07-D8559C359C17}" srcOrd="0" destOrd="0" parTransId="{11465132-EE72-BC43-823C-BFE744582078}" sibTransId="{40D92715-81FD-7041-900E-517F3276728D}"/>
    <dgm:cxn modelId="{04A1D80F-D5D4-694E-83DA-C3C3E5AC4B0B}" type="presOf" srcId="{FDBB93FA-272E-214B-A8A3-43879272AB0A}" destId="{0758F1A0-8CC4-E945-9D10-CE8A9098BEA5}" srcOrd="0" destOrd="0" presId="urn:microsoft.com/office/officeart/2005/8/layout/hierarchy2"/>
    <dgm:cxn modelId="{AB0BD512-82DB-0B40-BC1B-7DDEDAF04A6A}" type="presOf" srcId="{FDBB93FA-272E-214B-A8A3-43879272AB0A}" destId="{379D588B-FD15-984B-903F-9D80E1A4BBE2}" srcOrd="1" destOrd="0" presId="urn:microsoft.com/office/officeart/2005/8/layout/hierarchy2"/>
    <dgm:cxn modelId="{66F64B1E-DD6C-DA47-8BA8-E205508523B3}" srcId="{E360DBF9-9CCD-184C-8BEA-8C6525488D1E}" destId="{2D9001F7-C0DB-6946-9B12-011097094E0C}" srcOrd="0" destOrd="0" parTransId="{54CC7668-CCA5-5E42-8762-64E6E0861ED7}" sibTransId="{B26227B8-BE09-4942-9E31-30AA3EDC3CCC}"/>
    <dgm:cxn modelId="{1F97F22A-D0F9-7445-A8D6-A21E1528A968}" type="presOf" srcId="{1AFBF220-D936-5F4B-8092-C2B318922863}" destId="{986990CE-2920-2F43-8DA4-A86ACDC8E4E9}" srcOrd="1" destOrd="0" presId="urn:microsoft.com/office/officeart/2005/8/layout/hierarchy2"/>
    <dgm:cxn modelId="{22998C2F-6AF3-4248-A538-694A5EECCC95}" type="presOf" srcId="{81D600DA-363D-584E-A1E9-A6B58B5C030A}" destId="{9A875EDB-BA2E-184C-A09F-95F312EC66D8}" srcOrd="0" destOrd="0" presId="urn:microsoft.com/office/officeart/2005/8/layout/hierarchy2"/>
    <dgm:cxn modelId="{84A37731-CAA0-3942-B0CF-72809F2EE910}" srcId="{32CF23E2-0823-3C44-BE07-D8559C359C17}" destId="{C3754D3E-5B4B-7C49-B20C-EE6EBA023BA3}" srcOrd="0" destOrd="0" parTransId="{913B49BB-B02A-224C-861F-962F8BD0C310}" sibTransId="{FF6B9B07-33DB-2A48-9ECC-F801C875614A}"/>
    <dgm:cxn modelId="{DF7F1435-EC2F-114F-A41C-AC21797CBC53}" type="presOf" srcId="{81D600DA-363D-584E-A1E9-A6B58B5C030A}" destId="{004FB4D2-B79C-7341-8878-8E33C41CE0E1}" srcOrd="1" destOrd="0" presId="urn:microsoft.com/office/officeart/2005/8/layout/hierarchy2"/>
    <dgm:cxn modelId="{393B1C36-43D2-254A-A12B-8BFF231F59E9}" type="presOf" srcId="{D9717AEE-FC20-E742-B16E-1342E7F91D38}" destId="{3D455EE4-E201-B541-B85D-02DD086FC143}" srcOrd="0" destOrd="0" presId="urn:microsoft.com/office/officeart/2005/8/layout/hierarchy2"/>
    <dgm:cxn modelId="{08E5255C-D3C4-1040-9F1D-2A075BA83BE5}" type="presOf" srcId="{A94F393F-B8EA-2842-9868-96BD2E5E4155}" destId="{9AFD0B35-0FEA-9240-A055-D14EC8EA4F87}" srcOrd="1" destOrd="0" presId="urn:microsoft.com/office/officeart/2005/8/layout/hierarchy2"/>
    <dgm:cxn modelId="{5AFD1846-08B0-EA4B-B2B5-9F07D4806BA5}" type="presOf" srcId="{C80E2861-6FB6-9045-BCD5-4ED53D898B21}" destId="{55A5BB73-D430-2841-B867-D0A39EAEA8EF}" srcOrd="0" destOrd="0" presId="urn:microsoft.com/office/officeart/2005/8/layout/hierarchy2"/>
    <dgm:cxn modelId="{1DEA3B46-C955-D048-9DF4-A1F4CB959538}" type="presOf" srcId="{E360DBF9-9CCD-184C-8BEA-8C6525488D1E}" destId="{4E1F6877-2552-4442-B8B0-D32A1A8D83FE}" srcOrd="0" destOrd="0" presId="urn:microsoft.com/office/officeart/2005/8/layout/hierarchy2"/>
    <dgm:cxn modelId="{733C356B-7126-9946-88A9-7F4E8174F7BB}" srcId="{CF232126-A33D-EB44-8229-3E2C8778F6C1}" destId="{33A29A5E-E11F-7749-A2A6-CEDA455CA4B9}" srcOrd="2" destOrd="0" parTransId="{9E6F6DDA-5E84-CD48-A332-994D5FF85828}" sibTransId="{C5D1918C-4D0F-2149-8719-BE8E563641FC}"/>
    <dgm:cxn modelId="{F527544B-BF05-9947-BA3E-E44E733B2238}" srcId="{E360DBF9-9CCD-184C-8BEA-8C6525488D1E}" destId="{E19FBF0E-9E54-754D-AB84-5A989864D9B7}" srcOrd="2" destOrd="0" parTransId="{1B2A423E-040F-9F4E-833F-3A5DEA843728}" sibTransId="{8A0EF21D-55D0-554B-8499-B4B8132C4A3A}"/>
    <dgm:cxn modelId="{E76CC14B-3D79-7547-90E9-15FE67CB664E}" type="presOf" srcId="{C22B7F39-D407-074C-80F1-3E3406E863D1}" destId="{2E40F618-C2F3-774A-B033-197E2FEA9542}" srcOrd="1" destOrd="0" presId="urn:microsoft.com/office/officeart/2005/8/layout/hierarchy2"/>
    <dgm:cxn modelId="{19F61C70-75BC-D242-B944-FFAF96A386B3}" type="presOf" srcId="{32CF23E2-0823-3C44-BE07-D8559C359C17}" destId="{150C66D6-46F3-7C47-A0C5-7341B78DCEF5}" srcOrd="0" destOrd="0" presId="urn:microsoft.com/office/officeart/2005/8/layout/hierarchy2"/>
    <dgm:cxn modelId="{B9F82772-BC3B-CD49-8961-A064B2D246E9}" type="presOf" srcId="{A94F393F-B8EA-2842-9868-96BD2E5E4155}" destId="{8752CFB5-4C57-5640-B8F6-444C5C55FB7B}" srcOrd="0" destOrd="0" presId="urn:microsoft.com/office/officeart/2005/8/layout/hierarchy2"/>
    <dgm:cxn modelId="{E71E3276-43B2-3644-9261-7CD2D9DB9BDB}" srcId="{D9717AEE-FC20-E742-B16E-1342E7F91D38}" destId="{BA654366-E4D6-6D4B-B45C-3DF2A5AE219E}" srcOrd="0" destOrd="0" parTransId="{FDBB93FA-272E-214B-A8A3-43879272AB0A}" sibTransId="{E960DC07-DF63-7F48-9F1E-11210C112AC9}"/>
    <dgm:cxn modelId="{D1F96C56-5B54-7A49-A7C3-C99C0F7F879F}" type="presOf" srcId="{1B2A423E-040F-9F4E-833F-3A5DEA843728}" destId="{5191D38C-2993-524C-97D8-9E7E923A4A2D}" srcOrd="1" destOrd="0" presId="urn:microsoft.com/office/officeart/2005/8/layout/hierarchy2"/>
    <dgm:cxn modelId="{C1C57456-1975-8140-BEEB-069AF6A6286F}" srcId="{E360DBF9-9CCD-184C-8BEA-8C6525488D1E}" destId="{D10A3AB2-0AB0-524C-AB4C-5B5C95C6B8A6}" srcOrd="1" destOrd="0" parTransId="{A94F393F-B8EA-2842-9868-96BD2E5E4155}" sibTransId="{31374FF1-CFB6-2E46-A2C7-2291AA18014D}"/>
    <dgm:cxn modelId="{408A6D77-C6C3-704F-9551-471F5E1679B2}" srcId="{32CF23E2-0823-3C44-BE07-D8559C359C17}" destId="{C85790CD-86EF-D84F-928A-B0B984FEA48C}" srcOrd="1" destOrd="0" parTransId="{C45142D1-FEDB-1541-9885-9F224B52C8E2}" sibTransId="{CF4E497A-FA16-954B-8698-8E6112AC5920}"/>
    <dgm:cxn modelId="{EE10EC77-AFE1-B648-B904-80A30386B63F}" type="presOf" srcId="{2D9001F7-C0DB-6946-9B12-011097094E0C}" destId="{EFC7D0EC-0FBC-2B44-B715-16DCA268927B}" srcOrd="0" destOrd="0" presId="urn:microsoft.com/office/officeart/2005/8/layout/hierarchy2"/>
    <dgm:cxn modelId="{8B54EA59-47A8-F147-9B2B-B8EA879916C7}" type="presOf" srcId="{BA654366-E4D6-6D4B-B45C-3DF2A5AE219E}" destId="{F46D87DB-3FFD-8644-8CBB-7888667B4BF1}" srcOrd="0" destOrd="0" presId="urn:microsoft.com/office/officeart/2005/8/layout/hierarchy2"/>
    <dgm:cxn modelId="{2BB3AF82-46EF-6040-995A-BA75CF5D1A18}" type="presOf" srcId="{C22B7F39-D407-074C-80F1-3E3406E863D1}" destId="{371E14FE-0996-2F41-9004-4ADF15462239}" srcOrd="0" destOrd="0" presId="urn:microsoft.com/office/officeart/2005/8/layout/hierarchy2"/>
    <dgm:cxn modelId="{1C2C8D84-9D16-0B47-92B9-0BCFBA5B4370}" type="presOf" srcId="{9E6F6DDA-5E84-CD48-A332-994D5FF85828}" destId="{B6F26737-6484-784A-A4EC-F23081CB15A3}" srcOrd="1" destOrd="0" presId="urn:microsoft.com/office/officeart/2005/8/layout/hierarchy2"/>
    <dgm:cxn modelId="{7CEA9D8F-7A61-BD43-959A-896B02B402BD}" type="presOf" srcId="{1AFBF220-D936-5F4B-8092-C2B318922863}" destId="{64531BFE-4AD1-654E-BCC6-EFF242A1ACB4}" srcOrd="0" destOrd="0" presId="urn:microsoft.com/office/officeart/2005/8/layout/hierarchy2"/>
    <dgm:cxn modelId="{7CE32292-8C32-4C4A-81BC-D1ADE323C1A9}" srcId="{CF232126-A33D-EB44-8229-3E2C8778F6C1}" destId="{0D286345-3B59-5B46-930D-3342B6F9658C}" srcOrd="0" destOrd="0" parTransId="{C22B7F39-D407-074C-80F1-3E3406E863D1}" sibTransId="{365DB691-9D84-A648-A726-F9EE0DC9D289}"/>
    <dgm:cxn modelId="{2FFF2196-489C-454B-98CE-4E6F705CE852}" type="presOf" srcId="{E8F2EA02-877F-864D-8B89-1306F12E3B71}" destId="{82F314E0-7AB3-314F-9CD6-1E54E5536D3B}" srcOrd="0" destOrd="0" presId="urn:microsoft.com/office/officeart/2005/8/layout/hierarchy2"/>
    <dgm:cxn modelId="{C16A2498-A35B-A34C-A66C-6853BFFD1C4B}" type="presOf" srcId="{913B49BB-B02A-224C-861F-962F8BD0C310}" destId="{8BB54F6F-8CB7-9945-BFDD-47F28CEA334B}" srcOrd="1" destOrd="0" presId="urn:microsoft.com/office/officeart/2005/8/layout/hierarchy2"/>
    <dgm:cxn modelId="{94901C9F-7CB2-A94D-96B2-0CF0D25566CD}" srcId="{C85790CD-86EF-D84F-928A-B0B984FEA48C}" destId="{CF232126-A33D-EB44-8229-3E2C8778F6C1}" srcOrd="1" destOrd="0" parTransId="{C80E2861-6FB6-9045-BCD5-4ED53D898B21}" sibTransId="{1B07C353-A98F-6D48-B491-4F87E33CC9D8}"/>
    <dgm:cxn modelId="{009948A5-E690-C849-B39E-D260D32C2716}" type="presOf" srcId="{E19FBF0E-9E54-754D-AB84-5A989864D9B7}" destId="{960A039F-C3D7-E341-A49C-0886901CB22A}" srcOrd="0" destOrd="0" presId="urn:microsoft.com/office/officeart/2005/8/layout/hierarchy2"/>
    <dgm:cxn modelId="{7A456FA7-B391-F841-AEA0-F7DE1F06E761}" srcId="{C85790CD-86EF-D84F-928A-B0B984FEA48C}" destId="{D9717AEE-FC20-E742-B16E-1342E7F91D38}" srcOrd="0" destOrd="0" parTransId="{1AFBF220-D936-5F4B-8092-C2B318922863}" sibTransId="{8BF837F7-461B-DA4A-B13E-1B6B793DDF40}"/>
    <dgm:cxn modelId="{9C2A99A7-85EB-A048-921B-6A7BD1F4BFF6}" type="presOf" srcId="{913B49BB-B02A-224C-861F-962F8BD0C310}" destId="{342E823B-6F4A-1D43-A415-FBE5DC4E9077}" srcOrd="0" destOrd="0" presId="urn:microsoft.com/office/officeart/2005/8/layout/hierarchy2"/>
    <dgm:cxn modelId="{9A3E6FAA-9711-7D49-9365-78939D24EB2D}" type="presOf" srcId="{0D286345-3B59-5B46-930D-3342B6F9658C}" destId="{A6D31E7D-7A60-0644-9D99-A1F037E4F8EA}" srcOrd="0" destOrd="0" presId="urn:microsoft.com/office/officeart/2005/8/layout/hierarchy2"/>
    <dgm:cxn modelId="{814932AE-7FC4-6145-B67F-2D9D00F5F315}" type="presOf" srcId="{CF232126-A33D-EB44-8229-3E2C8778F6C1}" destId="{8ACCDA56-8855-F546-AA4E-97727BAED867}" srcOrd="0" destOrd="0" presId="urn:microsoft.com/office/officeart/2005/8/layout/hierarchy2"/>
    <dgm:cxn modelId="{2F16A5AE-2DA0-3145-A9CB-6EAB1C144460}" type="presOf" srcId="{BE960213-15DE-E94E-87B1-ECF7A04B6073}" destId="{987EEB26-90F1-A147-A5D4-3F7B38342702}" srcOrd="0" destOrd="0" presId="urn:microsoft.com/office/officeart/2005/8/layout/hierarchy2"/>
    <dgm:cxn modelId="{A366FDAE-5086-D947-A5BC-0DBED0C516F9}" type="presOf" srcId="{E41DF683-F063-0144-BB6C-92B87359E960}" destId="{B2267234-326C-B54C-865D-38DC4D68944E}" srcOrd="1" destOrd="0" presId="urn:microsoft.com/office/officeart/2005/8/layout/hierarchy2"/>
    <dgm:cxn modelId="{EC0AFAB7-96FB-9D42-B917-6A68BA711E3B}" type="presOf" srcId="{6A2EE6FE-525C-0740-A2E9-7CFC18B415C0}" destId="{BBDD912A-CF98-814E-873A-4E771B78EE5B}" srcOrd="0" destOrd="0" presId="urn:microsoft.com/office/officeart/2005/8/layout/hierarchy2"/>
    <dgm:cxn modelId="{C6C830B8-E288-8F41-9684-3330CD6FB469}" type="presOf" srcId="{C45142D1-FEDB-1541-9885-9F224B52C8E2}" destId="{F27FAE19-4A8B-B243-BAF7-9D95B71F24D0}" srcOrd="1" destOrd="0" presId="urn:microsoft.com/office/officeart/2005/8/layout/hierarchy2"/>
    <dgm:cxn modelId="{373DFABB-3ED1-4C49-891D-E50864DA902A}" type="presOf" srcId="{33A29A5E-E11F-7749-A2A6-CEDA455CA4B9}" destId="{708ACA49-51B3-024D-8AA8-C6BD1444992D}" srcOrd="0" destOrd="0" presId="urn:microsoft.com/office/officeart/2005/8/layout/hierarchy2"/>
    <dgm:cxn modelId="{D151B9BC-DE0F-1C42-9943-224F620C17DA}" type="presOf" srcId="{C80E2861-6FB6-9045-BCD5-4ED53D898B21}" destId="{FF3B2556-57B5-E149-98E5-2A4691365AD9}" srcOrd="1" destOrd="0" presId="urn:microsoft.com/office/officeart/2005/8/layout/hierarchy2"/>
    <dgm:cxn modelId="{58D043C2-2055-6842-B0F9-32D6ABDCB5A7}" type="presOf" srcId="{C45142D1-FEDB-1541-9885-9F224B52C8E2}" destId="{DA8007AD-FC49-8341-8F0E-EC8B286E7CCF}" srcOrd="0" destOrd="0" presId="urn:microsoft.com/office/officeart/2005/8/layout/hierarchy2"/>
    <dgm:cxn modelId="{704BE6C9-130E-9F4C-A5B1-4BD18AF2C7C7}" type="presOf" srcId="{D10A3AB2-0AB0-524C-AB4C-5B5C95C6B8A6}" destId="{902BF4CF-F6AE-E241-86E3-AA0E9F949B69}" srcOrd="0" destOrd="0" presId="urn:microsoft.com/office/officeart/2005/8/layout/hierarchy2"/>
    <dgm:cxn modelId="{BE539CCB-1084-7348-8676-71F38A729AA4}" type="presOf" srcId="{E41DF683-F063-0144-BB6C-92B87359E960}" destId="{C3C282AA-620B-3D47-A3E6-FF1CB69F3691}" srcOrd="0" destOrd="0" presId="urn:microsoft.com/office/officeart/2005/8/layout/hierarchy2"/>
    <dgm:cxn modelId="{BB5E91DB-5CD0-F647-A26D-0F89E991C96A}" type="presOf" srcId="{C3754D3E-5B4B-7C49-B20C-EE6EBA023BA3}" destId="{3BB4AF99-7268-AF4D-A3CE-A0AAB758D04F}" srcOrd="0" destOrd="0" presId="urn:microsoft.com/office/officeart/2005/8/layout/hierarchy2"/>
    <dgm:cxn modelId="{675922DE-2E79-3744-AD1A-785CD2135C30}" srcId="{D9717AEE-FC20-E742-B16E-1342E7F91D38}" destId="{B04C9BD3-8DFB-9F4E-8FEB-49C16DBC7DD7}" srcOrd="1" destOrd="0" parTransId="{6A2EE6FE-525C-0740-A2E9-7CFC18B415C0}" sibTransId="{5DDD4E42-099C-9E46-8AFB-1526B0CA2895}"/>
    <dgm:cxn modelId="{C60952E4-4FD3-AB49-A6B8-6BD9AB992B93}" type="presOf" srcId="{54CC7668-CCA5-5E42-8762-64E6E0861ED7}" destId="{E9A38DDC-B9CB-4549-89A9-3CC66C6CE88B}" srcOrd="1" destOrd="0" presId="urn:microsoft.com/office/officeart/2005/8/layout/hierarchy2"/>
    <dgm:cxn modelId="{1AC201E7-CD53-D544-83FF-ACEFF6853673}" type="presOf" srcId="{9E6F6DDA-5E84-CD48-A332-994D5FF85828}" destId="{581FFCE7-14C6-9441-90CF-F6BB7C4DF1C5}" srcOrd="0" destOrd="0" presId="urn:microsoft.com/office/officeart/2005/8/layout/hierarchy2"/>
    <dgm:cxn modelId="{0B3B06EA-E600-0044-8319-0545AD1EE770}" type="presOf" srcId="{1B2A423E-040F-9F4E-833F-3A5DEA843728}" destId="{A045C854-8B27-6C4B-AE5C-1661CA1294E8}" srcOrd="0" destOrd="0" presId="urn:microsoft.com/office/officeart/2005/8/layout/hierarchy2"/>
    <dgm:cxn modelId="{9549FDEC-4B16-1847-B278-1A8E36EA7DD0}" type="presOf" srcId="{54CC7668-CCA5-5E42-8762-64E6E0861ED7}" destId="{7415F2B2-33D0-2C4C-9215-E3CAFE765A22}" srcOrd="0" destOrd="0" presId="urn:microsoft.com/office/officeart/2005/8/layout/hierarchy2"/>
    <dgm:cxn modelId="{3719DBFB-72DF-7C4D-9BBA-2C9A4AC09260}" type="presOf" srcId="{6A2EE6FE-525C-0740-A2E9-7CFC18B415C0}" destId="{906C1EE7-447E-4143-921C-03B413DF7D0D}" srcOrd="1" destOrd="0" presId="urn:microsoft.com/office/officeart/2005/8/layout/hierarchy2"/>
    <dgm:cxn modelId="{AB5341FC-9146-464E-8D04-4ECD81CFEB83}" srcId="{CF232126-A33D-EB44-8229-3E2C8778F6C1}" destId="{E8F2EA02-877F-864D-8B89-1306F12E3B71}" srcOrd="1" destOrd="0" parTransId="{E41DF683-F063-0144-BB6C-92B87359E960}" sibTransId="{ACCEC928-84EF-0749-B98C-8E520FDC1F89}"/>
    <dgm:cxn modelId="{F7EAB9FF-D9C3-1242-ADE5-6141857C5A25}" type="presOf" srcId="{C85790CD-86EF-D84F-928A-B0B984FEA48C}" destId="{F0B5EC4B-6F92-FE41-A2DF-5C2ED5251DCA}" srcOrd="0" destOrd="0" presId="urn:microsoft.com/office/officeart/2005/8/layout/hierarchy2"/>
    <dgm:cxn modelId="{DE6F2C77-4990-5643-88E8-0335A4D60527}" type="presParOf" srcId="{987EEB26-90F1-A147-A5D4-3F7B38342702}" destId="{561A490A-1C83-4646-A453-8BD049685036}" srcOrd="0" destOrd="0" presId="urn:microsoft.com/office/officeart/2005/8/layout/hierarchy2"/>
    <dgm:cxn modelId="{1DBF66A0-B8F1-7947-BC1F-EBF60F5025F1}" type="presParOf" srcId="{561A490A-1C83-4646-A453-8BD049685036}" destId="{150C66D6-46F3-7C47-A0C5-7341B78DCEF5}" srcOrd="0" destOrd="0" presId="urn:microsoft.com/office/officeart/2005/8/layout/hierarchy2"/>
    <dgm:cxn modelId="{9AA48DAF-D591-EC4B-B532-ECB35BA6C715}" type="presParOf" srcId="{561A490A-1C83-4646-A453-8BD049685036}" destId="{81B2DC78-39D3-824C-9557-4A2DBF021402}" srcOrd="1" destOrd="0" presId="urn:microsoft.com/office/officeart/2005/8/layout/hierarchy2"/>
    <dgm:cxn modelId="{D8E833A8-5563-4C4B-8A1D-B4BE8B218C5E}" type="presParOf" srcId="{81B2DC78-39D3-824C-9557-4A2DBF021402}" destId="{342E823B-6F4A-1D43-A415-FBE5DC4E9077}" srcOrd="0" destOrd="0" presId="urn:microsoft.com/office/officeart/2005/8/layout/hierarchy2"/>
    <dgm:cxn modelId="{5063F875-25FD-6447-A0C5-1DB6C8407AF3}" type="presParOf" srcId="{342E823B-6F4A-1D43-A415-FBE5DC4E9077}" destId="{8BB54F6F-8CB7-9945-BFDD-47F28CEA334B}" srcOrd="0" destOrd="0" presId="urn:microsoft.com/office/officeart/2005/8/layout/hierarchy2"/>
    <dgm:cxn modelId="{F7FEE559-C7F8-8B49-A9F4-658823318910}" type="presParOf" srcId="{81B2DC78-39D3-824C-9557-4A2DBF021402}" destId="{BFCB2903-4125-154E-B6EA-B2FADA352C73}" srcOrd="1" destOrd="0" presId="urn:microsoft.com/office/officeart/2005/8/layout/hierarchy2"/>
    <dgm:cxn modelId="{D82FE2E3-B2BD-0E4A-A372-371D12D6641B}" type="presParOf" srcId="{BFCB2903-4125-154E-B6EA-B2FADA352C73}" destId="{3BB4AF99-7268-AF4D-A3CE-A0AAB758D04F}" srcOrd="0" destOrd="0" presId="urn:microsoft.com/office/officeart/2005/8/layout/hierarchy2"/>
    <dgm:cxn modelId="{4C45FE7B-F29A-7B4E-BB63-900EC54064FE}" type="presParOf" srcId="{BFCB2903-4125-154E-B6EA-B2FADA352C73}" destId="{0A20603B-6EBF-6E49-8962-82270C2EE415}" srcOrd="1" destOrd="0" presId="urn:microsoft.com/office/officeart/2005/8/layout/hierarchy2"/>
    <dgm:cxn modelId="{7F3B1FF4-A8C2-FD42-A3D8-6FFE95CCB20B}" type="presParOf" srcId="{81B2DC78-39D3-824C-9557-4A2DBF021402}" destId="{DA8007AD-FC49-8341-8F0E-EC8B286E7CCF}" srcOrd="2" destOrd="0" presId="urn:microsoft.com/office/officeart/2005/8/layout/hierarchy2"/>
    <dgm:cxn modelId="{90597663-0AEB-C245-BA8C-EE1A7CC64891}" type="presParOf" srcId="{DA8007AD-FC49-8341-8F0E-EC8B286E7CCF}" destId="{F27FAE19-4A8B-B243-BAF7-9D95B71F24D0}" srcOrd="0" destOrd="0" presId="urn:microsoft.com/office/officeart/2005/8/layout/hierarchy2"/>
    <dgm:cxn modelId="{645AA514-48A9-E64B-898B-0E725CAE850D}" type="presParOf" srcId="{81B2DC78-39D3-824C-9557-4A2DBF021402}" destId="{46663E8B-F55A-504D-9A47-B97E08CF26F4}" srcOrd="3" destOrd="0" presId="urn:microsoft.com/office/officeart/2005/8/layout/hierarchy2"/>
    <dgm:cxn modelId="{F59B846F-3E44-1B43-83AC-69AA83F65099}" type="presParOf" srcId="{46663E8B-F55A-504D-9A47-B97E08CF26F4}" destId="{F0B5EC4B-6F92-FE41-A2DF-5C2ED5251DCA}" srcOrd="0" destOrd="0" presId="urn:microsoft.com/office/officeart/2005/8/layout/hierarchy2"/>
    <dgm:cxn modelId="{3FB752F5-EA46-1240-90F8-C9C6D6DBCED6}" type="presParOf" srcId="{46663E8B-F55A-504D-9A47-B97E08CF26F4}" destId="{F2FC9F32-2F54-864B-B22A-CB2317B790FC}" srcOrd="1" destOrd="0" presId="urn:microsoft.com/office/officeart/2005/8/layout/hierarchy2"/>
    <dgm:cxn modelId="{B894EADC-C2C0-1047-92A0-56C2B3523C85}" type="presParOf" srcId="{F2FC9F32-2F54-864B-B22A-CB2317B790FC}" destId="{64531BFE-4AD1-654E-BCC6-EFF242A1ACB4}" srcOrd="0" destOrd="0" presId="urn:microsoft.com/office/officeart/2005/8/layout/hierarchy2"/>
    <dgm:cxn modelId="{B7260F3F-0315-9048-BE55-0BB0852AA8EB}" type="presParOf" srcId="{64531BFE-4AD1-654E-BCC6-EFF242A1ACB4}" destId="{986990CE-2920-2F43-8DA4-A86ACDC8E4E9}" srcOrd="0" destOrd="0" presId="urn:microsoft.com/office/officeart/2005/8/layout/hierarchy2"/>
    <dgm:cxn modelId="{678F700C-729B-624D-B32E-D9E396A18CE4}" type="presParOf" srcId="{F2FC9F32-2F54-864B-B22A-CB2317B790FC}" destId="{D0EFC36D-76AB-5D4D-A4BF-DEB5D355AEFA}" srcOrd="1" destOrd="0" presId="urn:microsoft.com/office/officeart/2005/8/layout/hierarchy2"/>
    <dgm:cxn modelId="{C4119939-E412-A64B-9FCD-BBDEF24D7A52}" type="presParOf" srcId="{D0EFC36D-76AB-5D4D-A4BF-DEB5D355AEFA}" destId="{3D455EE4-E201-B541-B85D-02DD086FC143}" srcOrd="0" destOrd="0" presId="urn:microsoft.com/office/officeart/2005/8/layout/hierarchy2"/>
    <dgm:cxn modelId="{7D6A4FAC-23B3-A548-88B3-DD1413559370}" type="presParOf" srcId="{D0EFC36D-76AB-5D4D-A4BF-DEB5D355AEFA}" destId="{9BDBA878-A991-E544-B3C7-0D65CCC07834}" srcOrd="1" destOrd="0" presId="urn:microsoft.com/office/officeart/2005/8/layout/hierarchy2"/>
    <dgm:cxn modelId="{93DCFC35-BC99-F845-9707-79F94B6B4EC8}" type="presParOf" srcId="{9BDBA878-A991-E544-B3C7-0D65CCC07834}" destId="{0758F1A0-8CC4-E945-9D10-CE8A9098BEA5}" srcOrd="0" destOrd="0" presId="urn:microsoft.com/office/officeart/2005/8/layout/hierarchy2"/>
    <dgm:cxn modelId="{B4C8C0F5-A70B-0D46-8454-D3BAB4A20F45}" type="presParOf" srcId="{0758F1A0-8CC4-E945-9D10-CE8A9098BEA5}" destId="{379D588B-FD15-984B-903F-9D80E1A4BBE2}" srcOrd="0" destOrd="0" presId="urn:microsoft.com/office/officeart/2005/8/layout/hierarchy2"/>
    <dgm:cxn modelId="{B5A89C0B-86CD-F544-A05E-BC2AB7111C19}" type="presParOf" srcId="{9BDBA878-A991-E544-B3C7-0D65CCC07834}" destId="{1EE3E829-7721-8A4F-B2BF-820D3C12EE1E}" srcOrd="1" destOrd="0" presId="urn:microsoft.com/office/officeart/2005/8/layout/hierarchy2"/>
    <dgm:cxn modelId="{60F622E0-E146-9748-96C5-F525B04FA904}" type="presParOf" srcId="{1EE3E829-7721-8A4F-B2BF-820D3C12EE1E}" destId="{F46D87DB-3FFD-8644-8CBB-7888667B4BF1}" srcOrd="0" destOrd="0" presId="urn:microsoft.com/office/officeart/2005/8/layout/hierarchy2"/>
    <dgm:cxn modelId="{EDFD6EB9-6EF7-E94B-AC77-81DDDFB01619}" type="presParOf" srcId="{1EE3E829-7721-8A4F-B2BF-820D3C12EE1E}" destId="{A6644803-9B81-CE43-853D-A9A1E9B9E7EE}" srcOrd="1" destOrd="0" presId="urn:microsoft.com/office/officeart/2005/8/layout/hierarchy2"/>
    <dgm:cxn modelId="{3D572EB4-143C-C443-A876-670381D5B261}" type="presParOf" srcId="{9BDBA878-A991-E544-B3C7-0D65CCC07834}" destId="{BBDD912A-CF98-814E-873A-4E771B78EE5B}" srcOrd="2" destOrd="0" presId="urn:microsoft.com/office/officeart/2005/8/layout/hierarchy2"/>
    <dgm:cxn modelId="{61754856-4224-C54C-AE9B-5A5D8BE23506}" type="presParOf" srcId="{BBDD912A-CF98-814E-873A-4E771B78EE5B}" destId="{906C1EE7-447E-4143-921C-03B413DF7D0D}" srcOrd="0" destOrd="0" presId="urn:microsoft.com/office/officeart/2005/8/layout/hierarchy2"/>
    <dgm:cxn modelId="{EBD6FCCB-0552-D640-8CAE-F15FCDEFEBC7}" type="presParOf" srcId="{9BDBA878-A991-E544-B3C7-0D65CCC07834}" destId="{338ECFA4-AD55-224B-B68A-C63F620835AF}" srcOrd="3" destOrd="0" presId="urn:microsoft.com/office/officeart/2005/8/layout/hierarchy2"/>
    <dgm:cxn modelId="{74B9A319-04BA-6540-BC7E-FDE8AC1B2DF6}" type="presParOf" srcId="{338ECFA4-AD55-224B-B68A-C63F620835AF}" destId="{28F8C755-838A-5846-AFCF-9D3DD873D459}" srcOrd="0" destOrd="0" presId="urn:microsoft.com/office/officeart/2005/8/layout/hierarchy2"/>
    <dgm:cxn modelId="{8F3438A0-7300-FA4F-A626-CEA0AF265A6F}" type="presParOf" srcId="{338ECFA4-AD55-224B-B68A-C63F620835AF}" destId="{E3FEAED6-4E79-574D-A6A2-1E776E0CFDB7}" srcOrd="1" destOrd="0" presId="urn:microsoft.com/office/officeart/2005/8/layout/hierarchy2"/>
    <dgm:cxn modelId="{74837B01-23A8-5E46-BBA1-2E2E1F35A802}" type="presParOf" srcId="{F2FC9F32-2F54-864B-B22A-CB2317B790FC}" destId="{55A5BB73-D430-2841-B867-D0A39EAEA8EF}" srcOrd="2" destOrd="0" presId="urn:microsoft.com/office/officeart/2005/8/layout/hierarchy2"/>
    <dgm:cxn modelId="{98423AAC-4EAF-6B49-A828-6A80A3280EE5}" type="presParOf" srcId="{55A5BB73-D430-2841-B867-D0A39EAEA8EF}" destId="{FF3B2556-57B5-E149-98E5-2A4691365AD9}" srcOrd="0" destOrd="0" presId="urn:microsoft.com/office/officeart/2005/8/layout/hierarchy2"/>
    <dgm:cxn modelId="{1C29493C-C87F-3048-A29D-35D1BC8A016C}" type="presParOf" srcId="{F2FC9F32-2F54-864B-B22A-CB2317B790FC}" destId="{C105437F-3196-9545-BC00-2669D7E1FABE}" srcOrd="3" destOrd="0" presId="urn:microsoft.com/office/officeart/2005/8/layout/hierarchy2"/>
    <dgm:cxn modelId="{2B2641A1-3B6B-F448-A68F-989CCF9AF97B}" type="presParOf" srcId="{C105437F-3196-9545-BC00-2669D7E1FABE}" destId="{8ACCDA56-8855-F546-AA4E-97727BAED867}" srcOrd="0" destOrd="0" presId="urn:microsoft.com/office/officeart/2005/8/layout/hierarchy2"/>
    <dgm:cxn modelId="{E534A325-953A-C240-BBCF-E4088F1B2B15}" type="presParOf" srcId="{C105437F-3196-9545-BC00-2669D7E1FABE}" destId="{EB42BA40-F08C-B445-8668-DFF864AFD888}" srcOrd="1" destOrd="0" presId="urn:microsoft.com/office/officeart/2005/8/layout/hierarchy2"/>
    <dgm:cxn modelId="{0B4704A5-8126-1749-A4B3-1FBA0A3A6018}" type="presParOf" srcId="{EB42BA40-F08C-B445-8668-DFF864AFD888}" destId="{371E14FE-0996-2F41-9004-4ADF15462239}" srcOrd="0" destOrd="0" presId="urn:microsoft.com/office/officeart/2005/8/layout/hierarchy2"/>
    <dgm:cxn modelId="{00882E79-89AC-2843-B0E8-9DA3C77F8718}" type="presParOf" srcId="{371E14FE-0996-2F41-9004-4ADF15462239}" destId="{2E40F618-C2F3-774A-B033-197E2FEA9542}" srcOrd="0" destOrd="0" presId="urn:microsoft.com/office/officeart/2005/8/layout/hierarchy2"/>
    <dgm:cxn modelId="{7B2A5155-EB34-D549-8F10-BFD4A0E90001}" type="presParOf" srcId="{EB42BA40-F08C-B445-8668-DFF864AFD888}" destId="{C75C487D-E51A-B649-A305-173A6AE0CCC8}" srcOrd="1" destOrd="0" presId="urn:microsoft.com/office/officeart/2005/8/layout/hierarchy2"/>
    <dgm:cxn modelId="{7697F48F-458E-1648-97D4-B3456AFFC72F}" type="presParOf" srcId="{C75C487D-E51A-B649-A305-173A6AE0CCC8}" destId="{A6D31E7D-7A60-0644-9D99-A1F037E4F8EA}" srcOrd="0" destOrd="0" presId="urn:microsoft.com/office/officeart/2005/8/layout/hierarchy2"/>
    <dgm:cxn modelId="{9508499A-7DF4-2D43-B412-505FB66B8D56}" type="presParOf" srcId="{C75C487D-E51A-B649-A305-173A6AE0CCC8}" destId="{A00595A2-6207-0D48-BD94-BBDD69050062}" srcOrd="1" destOrd="0" presId="urn:microsoft.com/office/officeart/2005/8/layout/hierarchy2"/>
    <dgm:cxn modelId="{50A69D87-0113-3644-A99A-E2DCDF3887F3}" type="presParOf" srcId="{EB42BA40-F08C-B445-8668-DFF864AFD888}" destId="{C3C282AA-620B-3D47-A3E6-FF1CB69F3691}" srcOrd="2" destOrd="0" presId="urn:microsoft.com/office/officeart/2005/8/layout/hierarchy2"/>
    <dgm:cxn modelId="{7B164C4A-713E-F348-BA1B-DF9F628B1DF4}" type="presParOf" srcId="{C3C282AA-620B-3D47-A3E6-FF1CB69F3691}" destId="{B2267234-326C-B54C-865D-38DC4D68944E}" srcOrd="0" destOrd="0" presId="urn:microsoft.com/office/officeart/2005/8/layout/hierarchy2"/>
    <dgm:cxn modelId="{53A6A10E-A956-CA4A-9D33-9EAD206E6CD2}" type="presParOf" srcId="{EB42BA40-F08C-B445-8668-DFF864AFD888}" destId="{1F799C79-7985-6849-B203-AA8DC5AB4610}" srcOrd="3" destOrd="0" presId="urn:microsoft.com/office/officeart/2005/8/layout/hierarchy2"/>
    <dgm:cxn modelId="{70CA82C7-8094-7249-8FDE-8150CC95139E}" type="presParOf" srcId="{1F799C79-7985-6849-B203-AA8DC5AB4610}" destId="{82F314E0-7AB3-314F-9CD6-1E54E5536D3B}" srcOrd="0" destOrd="0" presId="urn:microsoft.com/office/officeart/2005/8/layout/hierarchy2"/>
    <dgm:cxn modelId="{87379195-F4F6-B14A-925B-0B2041B1ADA2}" type="presParOf" srcId="{1F799C79-7985-6849-B203-AA8DC5AB4610}" destId="{E0F9634E-0ACF-5546-9DFB-0CFF556A2122}" srcOrd="1" destOrd="0" presId="urn:microsoft.com/office/officeart/2005/8/layout/hierarchy2"/>
    <dgm:cxn modelId="{626957AD-D72B-5240-A917-98EC0A49EAF8}" type="presParOf" srcId="{EB42BA40-F08C-B445-8668-DFF864AFD888}" destId="{581FFCE7-14C6-9441-90CF-F6BB7C4DF1C5}" srcOrd="4" destOrd="0" presId="urn:microsoft.com/office/officeart/2005/8/layout/hierarchy2"/>
    <dgm:cxn modelId="{86394BF1-02DA-A048-9298-ED49B74C7304}" type="presParOf" srcId="{581FFCE7-14C6-9441-90CF-F6BB7C4DF1C5}" destId="{B6F26737-6484-784A-A4EC-F23081CB15A3}" srcOrd="0" destOrd="0" presId="urn:microsoft.com/office/officeart/2005/8/layout/hierarchy2"/>
    <dgm:cxn modelId="{43D0CEFD-1E99-254A-B3FF-99735528075B}" type="presParOf" srcId="{EB42BA40-F08C-B445-8668-DFF864AFD888}" destId="{95760344-81C6-2C44-B5B2-39BAB5B79976}" srcOrd="5" destOrd="0" presId="urn:microsoft.com/office/officeart/2005/8/layout/hierarchy2"/>
    <dgm:cxn modelId="{3FC04F7D-7105-E148-BF7C-55FBBA1A9141}" type="presParOf" srcId="{95760344-81C6-2C44-B5B2-39BAB5B79976}" destId="{708ACA49-51B3-024D-8AA8-C6BD1444992D}" srcOrd="0" destOrd="0" presId="urn:microsoft.com/office/officeart/2005/8/layout/hierarchy2"/>
    <dgm:cxn modelId="{910DF50B-4E10-2241-98E1-A98CF7419983}" type="presParOf" srcId="{95760344-81C6-2C44-B5B2-39BAB5B79976}" destId="{4CA484AF-1F95-234B-8B62-A03AEFDA79F8}" srcOrd="1" destOrd="0" presId="urn:microsoft.com/office/officeart/2005/8/layout/hierarchy2"/>
    <dgm:cxn modelId="{E32483CC-6BC6-9B4C-A102-2CD92C2B90F1}" type="presParOf" srcId="{F2FC9F32-2F54-864B-B22A-CB2317B790FC}" destId="{9A875EDB-BA2E-184C-A09F-95F312EC66D8}" srcOrd="4" destOrd="0" presId="urn:microsoft.com/office/officeart/2005/8/layout/hierarchy2"/>
    <dgm:cxn modelId="{37FC5946-DFF5-354F-AD49-C92088871503}" type="presParOf" srcId="{9A875EDB-BA2E-184C-A09F-95F312EC66D8}" destId="{004FB4D2-B79C-7341-8878-8E33C41CE0E1}" srcOrd="0" destOrd="0" presId="urn:microsoft.com/office/officeart/2005/8/layout/hierarchy2"/>
    <dgm:cxn modelId="{33BBBAC9-D476-A24B-920D-BE26B34A3661}" type="presParOf" srcId="{F2FC9F32-2F54-864B-B22A-CB2317B790FC}" destId="{CDD3A4F5-24BD-6E41-A7E0-E5B5E6560589}" srcOrd="5" destOrd="0" presId="urn:microsoft.com/office/officeart/2005/8/layout/hierarchy2"/>
    <dgm:cxn modelId="{EDB49E4D-E316-4047-A3F5-FFA0923F52DD}" type="presParOf" srcId="{CDD3A4F5-24BD-6E41-A7E0-E5B5E6560589}" destId="{4E1F6877-2552-4442-B8B0-D32A1A8D83FE}" srcOrd="0" destOrd="0" presId="urn:microsoft.com/office/officeart/2005/8/layout/hierarchy2"/>
    <dgm:cxn modelId="{37108F47-C49B-D449-84E7-BE4A2B0B2FD8}" type="presParOf" srcId="{CDD3A4F5-24BD-6E41-A7E0-E5B5E6560589}" destId="{70BF27A9-44A2-E246-80B8-0B85BA0D29B9}" srcOrd="1" destOrd="0" presId="urn:microsoft.com/office/officeart/2005/8/layout/hierarchy2"/>
    <dgm:cxn modelId="{E4B19857-9CB9-214A-A001-BDB9931FDDB9}" type="presParOf" srcId="{70BF27A9-44A2-E246-80B8-0B85BA0D29B9}" destId="{7415F2B2-33D0-2C4C-9215-E3CAFE765A22}" srcOrd="0" destOrd="0" presId="urn:microsoft.com/office/officeart/2005/8/layout/hierarchy2"/>
    <dgm:cxn modelId="{B0A3535B-3692-4448-B357-803ED2B6F919}" type="presParOf" srcId="{7415F2B2-33D0-2C4C-9215-E3CAFE765A22}" destId="{E9A38DDC-B9CB-4549-89A9-3CC66C6CE88B}" srcOrd="0" destOrd="0" presId="urn:microsoft.com/office/officeart/2005/8/layout/hierarchy2"/>
    <dgm:cxn modelId="{73B1D611-7B17-544E-8D4D-195E8201D908}" type="presParOf" srcId="{70BF27A9-44A2-E246-80B8-0B85BA0D29B9}" destId="{1EF8AF36-8950-1A45-B2C4-75863118F146}" srcOrd="1" destOrd="0" presId="urn:microsoft.com/office/officeart/2005/8/layout/hierarchy2"/>
    <dgm:cxn modelId="{B66AC73F-6B56-854F-92C4-166E6DF88FEA}" type="presParOf" srcId="{1EF8AF36-8950-1A45-B2C4-75863118F146}" destId="{EFC7D0EC-0FBC-2B44-B715-16DCA268927B}" srcOrd="0" destOrd="0" presId="urn:microsoft.com/office/officeart/2005/8/layout/hierarchy2"/>
    <dgm:cxn modelId="{C4D56399-C86E-C949-A4AC-91EC75FC8CC7}" type="presParOf" srcId="{1EF8AF36-8950-1A45-B2C4-75863118F146}" destId="{F869D01B-8B7A-394A-B5F7-DD45309676F2}" srcOrd="1" destOrd="0" presId="urn:microsoft.com/office/officeart/2005/8/layout/hierarchy2"/>
    <dgm:cxn modelId="{94A43BFB-5F6C-EB4A-961B-D7A6ECA9C42E}" type="presParOf" srcId="{70BF27A9-44A2-E246-80B8-0B85BA0D29B9}" destId="{8752CFB5-4C57-5640-B8F6-444C5C55FB7B}" srcOrd="2" destOrd="0" presId="urn:microsoft.com/office/officeart/2005/8/layout/hierarchy2"/>
    <dgm:cxn modelId="{0997382C-94F4-8D49-AD0D-DC961F5136B8}" type="presParOf" srcId="{8752CFB5-4C57-5640-B8F6-444C5C55FB7B}" destId="{9AFD0B35-0FEA-9240-A055-D14EC8EA4F87}" srcOrd="0" destOrd="0" presId="urn:microsoft.com/office/officeart/2005/8/layout/hierarchy2"/>
    <dgm:cxn modelId="{C8AA7E4A-B8BF-8A47-94CC-0C28D7F6D7A1}" type="presParOf" srcId="{70BF27A9-44A2-E246-80B8-0B85BA0D29B9}" destId="{EFFDE8D7-8DB3-1843-BBBA-951229579B57}" srcOrd="3" destOrd="0" presId="urn:microsoft.com/office/officeart/2005/8/layout/hierarchy2"/>
    <dgm:cxn modelId="{B48C0BEF-2F56-FA4D-B081-98214588ECA8}" type="presParOf" srcId="{EFFDE8D7-8DB3-1843-BBBA-951229579B57}" destId="{902BF4CF-F6AE-E241-86E3-AA0E9F949B69}" srcOrd="0" destOrd="0" presId="urn:microsoft.com/office/officeart/2005/8/layout/hierarchy2"/>
    <dgm:cxn modelId="{0E6D71AC-3464-914F-8567-F2AC949C9BA8}" type="presParOf" srcId="{EFFDE8D7-8DB3-1843-BBBA-951229579B57}" destId="{56E5AB67-C7B4-1A46-916B-C8911F48BC74}" srcOrd="1" destOrd="0" presId="urn:microsoft.com/office/officeart/2005/8/layout/hierarchy2"/>
    <dgm:cxn modelId="{EA851E6B-CFC2-9B41-8ED1-9E6AD99D0853}" type="presParOf" srcId="{70BF27A9-44A2-E246-80B8-0B85BA0D29B9}" destId="{A045C854-8B27-6C4B-AE5C-1661CA1294E8}" srcOrd="4" destOrd="0" presId="urn:microsoft.com/office/officeart/2005/8/layout/hierarchy2"/>
    <dgm:cxn modelId="{6700EA16-C6EB-F146-ADEA-B13EF0979898}" type="presParOf" srcId="{A045C854-8B27-6C4B-AE5C-1661CA1294E8}" destId="{5191D38C-2993-524C-97D8-9E7E923A4A2D}" srcOrd="0" destOrd="0" presId="urn:microsoft.com/office/officeart/2005/8/layout/hierarchy2"/>
    <dgm:cxn modelId="{1B3DE333-7B20-4E47-B529-939E6A270674}" type="presParOf" srcId="{70BF27A9-44A2-E246-80B8-0B85BA0D29B9}" destId="{793FA274-B3E8-B941-A935-3DCC028F0CD6}" srcOrd="5" destOrd="0" presId="urn:microsoft.com/office/officeart/2005/8/layout/hierarchy2"/>
    <dgm:cxn modelId="{745B4135-CE57-4845-A50D-8CF36E2F29D1}" type="presParOf" srcId="{793FA274-B3E8-B941-A935-3DCC028F0CD6}" destId="{960A039F-C3D7-E341-A49C-0886901CB22A}" srcOrd="0" destOrd="0" presId="urn:microsoft.com/office/officeart/2005/8/layout/hierarchy2"/>
    <dgm:cxn modelId="{A958876D-5F99-E943-A8FE-E2459DF00EFD}" type="presParOf" srcId="{793FA274-B3E8-B941-A935-3DCC028F0CD6}" destId="{7C41B889-2CA1-674E-8270-7E7E667627A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11122-A7E8-D840-AFEA-5B7FADF1BDE2}">
      <dsp:nvSpPr>
        <dsp:cNvPr id="0" name=""/>
        <dsp:cNvSpPr/>
      </dsp:nvSpPr>
      <dsp:spPr>
        <a:xfrm>
          <a:off x="3986212" y="2261714"/>
          <a:ext cx="2828925" cy="673155"/>
        </a:xfrm>
        <a:custGeom>
          <a:avLst/>
          <a:gdLst/>
          <a:ahLst/>
          <a:cxnLst/>
          <a:rect l="0" t="0" r="0" b="0"/>
          <a:pathLst>
            <a:path>
              <a:moveTo>
                <a:pt x="0" y="0"/>
              </a:moveTo>
              <a:lnTo>
                <a:pt x="0" y="458735"/>
              </a:lnTo>
              <a:lnTo>
                <a:pt x="2828925" y="458735"/>
              </a:lnTo>
              <a:lnTo>
                <a:pt x="2828925" y="67315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06AE4F-78B6-3642-BB9C-9791B673F26C}">
      <dsp:nvSpPr>
        <dsp:cNvPr id="0" name=""/>
        <dsp:cNvSpPr/>
      </dsp:nvSpPr>
      <dsp:spPr>
        <a:xfrm>
          <a:off x="3940492" y="2261714"/>
          <a:ext cx="91440" cy="673155"/>
        </a:xfrm>
        <a:custGeom>
          <a:avLst/>
          <a:gdLst/>
          <a:ahLst/>
          <a:cxnLst/>
          <a:rect l="0" t="0" r="0" b="0"/>
          <a:pathLst>
            <a:path>
              <a:moveTo>
                <a:pt x="45720" y="0"/>
              </a:moveTo>
              <a:lnTo>
                <a:pt x="45720" y="67315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49B557-A506-7444-96B8-C289065F95B4}">
      <dsp:nvSpPr>
        <dsp:cNvPr id="0" name=""/>
        <dsp:cNvSpPr/>
      </dsp:nvSpPr>
      <dsp:spPr>
        <a:xfrm>
          <a:off x="1157287" y="2261714"/>
          <a:ext cx="2828925" cy="673155"/>
        </a:xfrm>
        <a:custGeom>
          <a:avLst/>
          <a:gdLst/>
          <a:ahLst/>
          <a:cxnLst/>
          <a:rect l="0" t="0" r="0" b="0"/>
          <a:pathLst>
            <a:path>
              <a:moveTo>
                <a:pt x="2828925" y="0"/>
              </a:moveTo>
              <a:lnTo>
                <a:pt x="2828925" y="458735"/>
              </a:lnTo>
              <a:lnTo>
                <a:pt x="0" y="458735"/>
              </a:lnTo>
              <a:lnTo>
                <a:pt x="0" y="67315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419267-EFCA-C941-AC2C-28814D8EC66F}">
      <dsp:nvSpPr>
        <dsp:cNvPr id="0" name=""/>
        <dsp:cNvSpPr/>
      </dsp:nvSpPr>
      <dsp:spPr>
        <a:xfrm>
          <a:off x="2828924" y="791958"/>
          <a:ext cx="2314575" cy="14697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AA6859-E9EA-1A49-9FB2-406CF130C9BF}">
      <dsp:nvSpPr>
        <dsp:cNvPr id="0" name=""/>
        <dsp:cNvSpPr/>
      </dsp:nvSpPr>
      <dsp:spPr>
        <a:xfrm>
          <a:off x="3086099" y="1036275"/>
          <a:ext cx="2314575" cy="14697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Computer System</a:t>
          </a:r>
        </a:p>
      </dsp:txBody>
      <dsp:txXfrm>
        <a:off x="3129147" y="1079323"/>
        <a:ext cx="2228479" cy="1383659"/>
      </dsp:txXfrm>
    </dsp:sp>
    <dsp:sp modelId="{0469162C-9EB0-A644-8EA6-0CD9909B7A2D}">
      <dsp:nvSpPr>
        <dsp:cNvPr id="0" name=""/>
        <dsp:cNvSpPr/>
      </dsp:nvSpPr>
      <dsp:spPr>
        <a:xfrm>
          <a:off x="0" y="2934869"/>
          <a:ext cx="2314575" cy="146975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8FF9A6-1BB9-164B-8F62-B243BE9D86D9}">
      <dsp:nvSpPr>
        <dsp:cNvPr id="0" name=""/>
        <dsp:cNvSpPr/>
      </dsp:nvSpPr>
      <dsp:spPr>
        <a:xfrm>
          <a:off x="257174" y="3179185"/>
          <a:ext cx="2314575" cy="146975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Hardware</a:t>
          </a:r>
        </a:p>
      </dsp:txBody>
      <dsp:txXfrm>
        <a:off x="300222" y="3222233"/>
        <a:ext cx="2228479" cy="1383659"/>
      </dsp:txXfrm>
    </dsp:sp>
    <dsp:sp modelId="{270B058A-0E8B-CF4D-A1AD-639458CEB9C9}">
      <dsp:nvSpPr>
        <dsp:cNvPr id="0" name=""/>
        <dsp:cNvSpPr/>
      </dsp:nvSpPr>
      <dsp:spPr>
        <a:xfrm>
          <a:off x="2828924" y="2934869"/>
          <a:ext cx="2314575" cy="146975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118F89-C592-1642-9D76-E40AECA711D0}">
      <dsp:nvSpPr>
        <dsp:cNvPr id="0" name=""/>
        <dsp:cNvSpPr/>
      </dsp:nvSpPr>
      <dsp:spPr>
        <a:xfrm>
          <a:off x="3086099" y="3179185"/>
          <a:ext cx="2314575" cy="146975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Software</a:t>
          </a:r>
        </a:p>
      </dsp:txBody>
      <dsp:txXfrm>
        <a:off x="3129147" y="3222233"/>
        <a:ext cx="2228479" cy="1383659"/>
      </dsp:txXfrm>
    </dsp:sp>
    <dsp:sp modelId="{9DC21969-E8D3-DD4B-8F5C-5C307D590960}">
      <dsp:nvSpPr>
        <dsp:cNvPr id="0" name=""/>
        <dsp:cNvSpPr/>
      </dsp:nvSpPr>
      <dsp:spPr>
        <a:xfrm>
          <a:off x="5657850" y="2934869"/>
          <a:ext cx="2314575" cy="146975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B716CB-8D6C-DA40-940C-56B029FC3A3E}">
      <dsp:nvSpPr>
        <dsp:cNvPr id="0" name=""/>
        <dsp:cNvSpPr/>
      </dsp:nvSpPr>
      <dsp:spPr>
        <a:xfrm>
          <a:off x="5915024" y="3179185"/>
          <a:ext cx="2314575" cy="146975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Human ware</a:t>
          </a:r>
        </a:p>
      </dsp:txBody>
      <dsp:txXfrm>
        <a:off x="5958072" y="3222233"/>
        <a:ext cx="2228479" cy="13836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8F5A3-1BC8-FD4D-BEDD-7CA5400CF6CF}">
      <dsp:nvSpPr>
        <dsp:cNvPr id="0" name=""/>
        <dsp:cNvSpPr/>
      </dsp:nvSpPr>
      <dsp:spPr>
        <a:xfrm>
          <a:off x="2933551" y="1310328"/>
          <a:ext cx="1258937" cy="599139"/>
        </a:xfrm>
        <a:custGeom>
          <a:avLst/>
          <a:gdLst/>
          <a:ahLst/>
          <a:cxnLst/>
          <a:rect l="0" t="0" r="0" b="0"/>
          <a:pathLst>
            <a:path>
              <a:moveTo>
                <a:pt x="0" y="0"/>
              </a:moveTo>
              <a:lnTo>
                <a:pt x="0" y="408296"/>
              </a:lnTo>
              <a:lnTo>
                <a:pt x="1258937" y="408296"/>
              </a:lnTo>
              <a:lnTo>
                <a:pt x="1258937" y="5991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B1BB3B-8ECB-7B4D-ACEF-1E39D38C54F5}">
      <dsp:nvSpPr>
        <dsp:cNvPr id="0" name=""/>
        <dsp:cNvSpPr/>
      </dsp:nvSpPr>
      <dsp:spPr>
        <a:xfrm>
          <a:off x="1674614" y="1310328"/>
          <a:ext cx="1258937" cy="599139"/>
        </a:xfrm>
        <a:custGeom>
          <a:avLst/>
          <a:gdLst/>
          <a:ahLst/>
          <a:cxnLst/>
          <a:rect l="0" t="0" r="0" b="0"/>
          <a:pathLst>
            <a:path>
              <a:moveTo>
                <a:pt x="1258937" y="0"/>
              </a:moveTo>
              <a:lnTo>
                <a:pt x="1258937" y="408296"/>
              </a:lnTo>
              <a:lnTo>
                <a:pt x="0" y="408296"/>
              </a:lnTo>
              <a:lnTo>
                <a:pt x="0" y="5991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C75F61-B450-8A42-8B95-42A535ECC73A}">
      <dsp:nvSpPr>
        <dsp:cNvPr id="0" name=""/>
        <dsp:cNvSpPr/>
      </dsp:nvSpPr>
      <dsp:spPr>
        <a:xfrm>
          <a:off x="1903511" y="2178"/>
          <a:ext cx="2060078" cy="13081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D3BCB7-7A32-664C-AA2D-025FE6E9AF3C}">
      <dsp:nvSpPr>
        <dsp:cNvPr id="0" name=""/>
        <dsp:cNvSpPr/>
      </dsp:nvSpPr>
      <dsp:spPr>
        <a:xfrm>
          <a:off x="2132409" y="219631"/>
          <a:ext cx="2060078" cy="13081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Software</a:t>
          </a:r>
        </a:p>
      </dsp:txBody>
      <dsp:txXfrm>
        <a:off x="2170723" y="257945"/>
        <a:ext cx="1983450" cy="1231522"/>
      </dsp:txXfrm>
    </dsp:sp>
    <dsp:sp modelId="{7E5017AA-91B2-634F-9F20-FD3E81887300}">
      <dsp:nvSpPr>
        <dsp:cNvPr id="0" name=""/>
        <dsp:cNvSpPr/>
      </dsp:nvSpPr>
      <dsp:spPr>
        <a:xfrm>
          <a:off x="644574" y="1909468"/>
          <a:ext cx="2060078" cy="13081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D0E24B-9AA6-0045-ABBE-BEDF71C0096E}">
      <dsp:nvSpPr>
        <dsp:cNvPr id="0" name=""/>
        <dsp:cNvSpPr/>
      </dsp:nvSpPr>
      <dsp:spPr>
        <a:xfrm>
          <a:off x="873472" y="2126921"/>
          <a:ext cx="2060078" cy="13081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System Software</a:t>
          </a:r>
        </a:p>
      </dsp:txBody>
      <dsp:txXfrm>
        <a:off x="911786" y="2165235"/>
        <a:ext cx="1983450" cy="1231522"/>
      </dsp:txXfrm>
    </dsp:sp>
    <dsp:sp modelId="{45215B3E-7CF8-8949-852E-E21C83B430BE}">
      <dsp:nvSpPr>
        <dsp:cNvPr id="0" name=""/>
        <dsp:cNvSpPr/>
      </dsp:nvSpPr>
      <dsp:spPr>
        <a:xfrm>
          <a:off x="3162448" y="1909468"/>
          <a:ext cx="2060078" cy="13081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713E88-E77E-B641-A79A-8FD6EEE0D09C}">
      <dsp:nvSpPr>
        <dsp:cNvPr id="0" name=""/>
        <dsp:cNvSpPr/>
      </dsp:nvSpPr>
      <dsp:spPr>
        <a:xfrm>
          <a:off x="3391346" y="2126921"/>
          <a:ext cx="2060078" cy="13081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Application Software</a:t>
          </a:r>
        </a:p>
      </dsp:txBody>
      <dsp:txXfrm>
        <a:off x="3429660" y="2165235"/>
        <a:ext cx="1983450" cy="12315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C66D6-46F3-7C47-A0C5-7341B78DCEF5}">
      <dsp:nvSpPr>
        <dsp:cNvPr id="0" name=""/>
        <dsp:cNvSpPr/>
      </dsp:nvSpPr>
      <dsp:spPr>
        <a:xfrm>
          <a:off x="7026" y="2314723"/>
          <a:ext cx="1587636" cy="79381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Software</a:t>
          </a:r>
        </a:p>
      </dsp:txBody>
      <dsp:txXfrm>
        <a:off x="30276" y="2337973"/>
        <a:ext cx="1541136" cy="747318"/>
      </dsp:txXfrm>
    </dsp:sp>
    <dsp:sp modelId="{342E823B-6F4A-1D43-A415-FBE5DC4E9077}">
      <dsp:nvSpPr>
        <dsp:cNvPr id="0" name=""/>
        <dsp:cNvSpPr/>
      </dsp:nvSpPr>
      <dsp:spPr>
        <a:xfrm rot="19457599">
          <a:off x="1521154" y="2471259"/>
          <a:ext cx="782072" cy="24301"/>
        </a:xfrm>
        <a:custGeom>
          <a:avLst/>
          <a:gdLst/>
          <a:ahLst/>
          <a:cxnLst/>
          <a:rect l="0" t="0" r="0" b="0"/>
          <a:pathLst>
            <a:path>
              <a:moveTo>
                <a:pt x="0" y="12150"/>
              </a:moveTo>
              <a:lnTo>
                <a:pt x="782072" y="121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2638" y="2463858"/>
        <a:ext cx="39103" cy="39103"/>
      </dsp:txXfrm>
    </dsp:sp>
    <dsp:sp modelId="{3BB4AF99-7268-AF4D-A3CE-A0AAB758D04F}">
      <dsp:nvSpPr>
        <dsp:cNvPr id="0" name=""/>
        <dsp:cNvSpPr/>
      </dsp:nvSpPr>
      <dsp:spPr>
        <a:xfrm>
          <a:off x="2229717" y="1858277"/>
          <a:ext cx="1587636" cy="79381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Application Software</a:t>
          </a:r>
        </a:p>
      </dsp:txBody>
      <dsp:txXfrm>
        <a:off x="2252967" y="1881527"/>
        <a:ext cx="1541136" cy="747318"/>
      </dsp:txXfrm>
    </dsp:sp>
    <dsp:sp modelId="{DA8007AD-FC49-8341-8F0E-EC8B286E7CCF}">
      <dsp:nvSpPr>
        <dsp:cNvPr id="0" name=""/>
        <dsp:cNvSpPr/>
      </dsp:nvSpPr>
      <dsp:spPr>
        <a:xfrm rot="2142401">
          <a:off x="1521154" y="2927704"/>
          <a:ext cx="782072" cy="24301"/>
        </a:xfrm>
        <a:custGeom>
          <a:avLst/>
          <a:gdLst/>
          <a:ahLst/>
          <a:cxnLst/>
          <a:rect l="0" t="0" r="0" b="0"/>
          <a:pathLst>
            <a:path>
              <a:moveTo>
                <a:pt x="0" y="12150"/>
              </a:moveTo>
              <a:lnTo>
                <a:pt x="782072" y="121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2638" y="2920303"/>
        <a:ext cx="39103" cy="39103"/>
      </dsp:txXfrm>
    </dsp:sp>
    <dsp:sp modelId="{F0B5EC4B-6F92-FE41-A2DF-5C2ED5251DCA}">
      <dsp:nvSpPr>
        <dsp:cNvPr id="0" name=""/>
        <dsp:cNvSpPr/>
      </dsp:nvSpPr>
      <dsp:spPr>
        <a:xfrm>
          <a:off x="2229717" y="2771169"/>
          <a:ext cx="1587636" cy="79381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System Software</a:t>
          </a:r>
        </a:p>
      </dsp:txBody>
      <dsp:txXfrm>
        <a:off x="2252967" y="2794419"/>
        <a:ext cx="1541136" cy="747318"/>
      </dsp:txXfrm>
    </dsp:sp>
    <dsp:sp modelId="{64531BFE-4AD1-654E-BCC6-EFF242A1ACB4}">
      <dsp:nvSpPr>
        <dsp:cNvPr id="0" name=""/>
        <dsp:cNvSpPr/>
      </dsp:nvSpPr>
      <dsp:spPr>
        <a:xfrm rot="18289469">
          <a:off x="3578854" y="2699481"/>
          <a:ext cx="1112054" cy="24301"/>
        </a:xfrm>
        <a:custGeom>
          <a:avLst/>
          <a:gdLst/>
          <a:ahLst/>
          <a:cxnLst/>
          <a:rect l="0" t="0" r="0" b="0"/>
          <a:pathLst>
            <a:path>
              <a:moveTo>
                <a:pt x="0" y="12150"/>
              </a:moveTo>
              <a:lnTo>
                <a:pt x="1112054" y="121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7080" y="2683831"/>
        <a:ext cx="55602" cy="55602"/>
      </dsp:txXfrm>
    </dsp:sp>
    <dsp:sp modelId="{3D455EE4-E201-B541-B85D-02DD086FC143}">
      <dsp:nvSpPr>
        <dsp:cNvPr id="0" name=""/>
        <dsp:cNvSpPr/>
      </dsp:nvSpPr>
      <dsp:spPr>
        <a:xfrm>
          <a:off x="4452409" y="1858277"/>
          <a:ext cx="1587636" cy="79381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System Management</a:t>
          </a:r>
        </a:p>
      </dsp:txBody>
      <dsp:txXfrm>
        <a:off x="4475659" y="1881527"/>
        <a:ext cx="1541136" cy="747318"/>
      </dsp:txXfrm>
    </dsp:sp>
    <dsp:sp modelId="{0758F1A0-8CC4-E945-9D10-CE8A9098BEA5}">
      <dsp:nvSpPr>
        <dsp:cNvPr id="0" name=""/>
        <dsp:cNvSpPr/>
      </dsp:nvSpPr>
      <dsp:spPr>
        <a:xfrm rot="19457599">
          <a:off x="5966537" y="2014813"/>
          <a:ext cx="782072" cy="24301"/>
        </a:xfrm>
        <a:custGeom>
          <a:avLst/>
          <a:gdLst/>
          <a:ahLst/>
          <a:cxnLst/>
          <a:rect l="0" t="0" r="0" b="0"/>
          <a:pathLst>
            <a:path>
              <a:moveTo>
                <a:pt x="0" y="12150"/>
              </a:moveTo>
              <a:lnTo>
                <a:pt x="782072" y="121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38021" y="2007412"/>
        <a:ext cx="39103" cy="39103"/>
      </dsp:txXfrm>
    </dsp:sp>
    <dsp:sp modelId="{F46D87DB-3FFD-8644-8CBB-7888667B4BF1}">
      <dsp:nvSpPr>
        <dsp:cNvPr id="0" name=""/>
        <dsp:cNvSpPr/>
      </dsp:nvSpPr>
      <dsp:spPr>
        <a:xfrm>
          <a:off x="6675100" y="1401832"/>
          <a:ext cx="1587636" cy="79381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BIOS</a:t>
          </a:r>
        </a:p>
      </dsp:txBody>
      <dsp:txXfrm>
        <a:off x="6698350" y="1425082"/>
        <a:ext cx="1541136" cy="747318"/>
      </dsp:txXfrm>
    </dsp:sp>
    <dsp:sp modelId="{BBDD912A-CF98-814E-873A-4E771B78EE5B}">
      <dsp:nvSpPr>
        <dsp:cNvPr id="0" name=""/>
        <dsp:cNvSpPr/>
      </dsp:nvSpPr>
      <dsp:spPr>
        <a:xfrm rot="2142401">
          <a:off x="5966537" y="2471259"/>
          <a:ext cx="782072" cy="24301"/>
        </a:xfrm>
        <a:custGeom>
          <a:avLst/>
          <a:gdLst/>
          <a:ahLst/>
          <a:cxnLst/>
          <a:rect l="0" t="0" r="0" b="0"/>
          <a:pathLst>
            <a:path>
              <a:moveTo>
                <a:pt x="0" y="12150"/>
              </a:moveTo>
              <a:lnTo>
                <a:pt x="782072" y="121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38021" y="2463858"/>
        <a:ext cx="39103" cy="39103"/>
      </dsp:txXfrm>
    </dsp:sp>
    <dsp:sp modelId="{28F8C755-838A-5846-AFCF-9D3DD873D459}">
      <dsp:nvSpPr>
        <dsp:cNvPr id="0" name=""/>
        <dsp:cNvSpPr/>
      </dsp:nvSpPr>
      <dsp:spPr>
        <a:xfrm>
          <a:off x="6675100" y="2314723"/>
          <a:ext cx="1587636" cy="79381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Operating System</a:t>
          </a:r>
        </a:p>
      </dsp:txBody>
      <dsp:txXfrm>
        <a:off x="6698350" y="2337973"/>
        <a:ext cx="1541136" cy="747318"/>
      </dsp:txXfrm>
    </dsp:sp>
    <dsp:sp modelId="{55A5BB73-D430-2841-B867-D0A39EAEA8EF}">
      <dsp:nvSpPr>
        <dsp:cNvPr id="0" name=""/>
        <dsp:cNvSpPr/>
      </dsp:nvSpPr>
      <dsp:spPr>
        <a:xfrm>
          <a:off x="3817354" y="3155927"/>
          <a:ext cx="635054" cy="24301"/>
        </a:xfrm>
        <a:custGeom>
          <a:avLst/>
          <a:gdLst/>
          <a:ahLst/>
          <a:cxnLst/>
          <a:rect l="0" t="0" r="0" b="0"/>
          <a:pathLst>
            <a:path>
              <a:moveTo>
                <a:pt x="0" y="12150"/>
              </a:moveTo>
              <a:lnTo>
                <a:pt x="635054" y="121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19005" y="3152201"/>
        <a:ext cx="31752" cy="31752"/>
      </dsp:txXfrm>
    </dsp:sp>
    <dsp:sp modelId="{8ACCDA56-8855-F546-AA4E-97727BAED867}">
      <dsp:nvSpPr>
        <dsp:cNvPr id="0" name=""/>
        <dsp:cNvSpPr/>
      </dsp:nvSpPr>
      <dsp:spPr>
        <a:xfrm>
          <a:off x="4452409" y="2771169"/>
          <a:ext cx="1587636" cy="79381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System Support</a:t>
          </a:r>
        </a:p>
      </dsp:txBody>
      <dsp:txXfrm>
        <a:off x="4475659" y="2794419"/>
        <a:ext cx="1541136" cy="747318"/>
      </dsp:txXfrm>
    </dsp:sp>
    <dsp:sp modelId="{9A875EDB-BA2E-184C-A09F-95F312EC66D8}">
      <dsp:nvSpPr>
        <dsp:cNvPr id="0" name=""/>
        <dsp:cNvSpPr/>
      </dsp:nvSpPr>
      <dsp:spPr>
        <a:xfrm rot="3310531">
          <a:off x="3578854" y="3612372"/>
          <a:ext cx="1112054" cy="24301"/>
        </a:xfrm>
        <a:custGeom>
          <a:avLst/>
          <a:gdLst/>
          <a:ahLst/>
          <a:cxnLst/>
          <a:rect l="0" t="0" r="0" b="0"/>
          <a:pathLst>
            <a:path>
              <a:moveTo>
                <a:pt x="0" y="12150"/>
              </a:moveTo>
              <a:lnTo>
                <a:pt x="1112054" y="121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7080" y="3596722"/>
        <a:ext cx="55602" cy="55602"/>
      </dsp:txXfrm>
    </dsp:sp>
    <dsp:sp modelId="{4E1F6877-2552-4442-B8B0-D32A1A8D83FE}">
      <dsp:nvSpPr>
        <dsp:cNvPr id="0" name=""/>
        <dsp:cNvSpPr/>
      </dsp:nvSpPr>
      <dsp:spPr>
        <a:xfrm>
          <a:off x="4452409" y="3684060"/>
          <a:ext cx="1587636" cy="79381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System Development</a:t>
          </a:r>
        </a:p>
      </dsp:txBody>
      <dsp:txXfrm>
        <a:off x="4475659" y="3707310"/>
        <a:ext cx="1541136" cy="747318"/>
      </dsp:txXfrm>
    </dsp:sp>
    <dsp:sp modelId="{7415F2B2-33D0-2C4C-9215-E3CAFE765A22}">
      <dsp:nvSpPr>
        <dsp:cNvPr id="0" name=""/>
        <dsp:cNvSpPr/>
      </dsp:nvSpPr>
      <dsp:spPr>
        <a:xfrm>
          <a:off x="6040046" y="4068818"/>
          <a:ext cx="635054" cy="24301"/>
        </a:xfrm>
        <a:custGeom>
          <a:avLst/>
          <a:gdLst/>
          <a:ahLst/>
          <a:cxnLst/>
          <a:rect l="0" t="0" r="0" b="0"/>
          <a:pathLst>
            <a:path>
              <a:moveTo>
                <a:pt x="0" y="12150"/>
              </a:moveTo>
              <a:lnTo>
                <a:pt x="635054" y="121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41697" y="4065093"/>
        <a:ext cx="31752" cy="31752"/>
      </dsp:txXfrm>
    </dsp:sp>
    <dsp:sp modelId="{EFC7D0EC-0FBC-2B44-B715-16DCA268927B}">
      <dsp:nvSpPr>
        <dsp:cNvPr id="0" name=""/>
        <dsp:cNvSpPr/>
      </dsp:nvSpPr>
      <dsp:spPr>
        <a:xfrm>
          <a:off x="6675100" y="3684060"/>
          <a:ext cx="1587636" cy="79381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Language Processor</a:t>
          </a:r>
        </a:p>
      </dsp:txBody>
      <dsp:txXfrm>
        <a:off x="6698350" y="3707310"/>
        <a:ext cx="1541136" cy="7473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C66D6-46F3-7C47-A0C5-7341B78DCEF5}">
      <dsp:nvSpPr>
        <dsp:cNvPr id="0" name=""/>
        <dsp:cNvSpPr/>
      </dsp:nvSpPr>
      <dsp:spPr>
        <a:xfrm>
          <a:off x="4005" y="2198703"/>
          <a:ext cx="1588798" cy="7943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Software</a:t>
          </a:r>
        </a:p>
      </dsp:txBody>
      <dsp:txXfrm>
        <a:off x="27272" y="2221970"/>
        <a:ext cx="1542264" cy="747865"/>
      </dsp:txXfrm>
    </dsp:sp>
    <dsp:sp modelId="{342E823B-6F4A-1D43-A415-FBE5DC4E9077}">
      <dsp:nvSpPr>
        <dsp:cNvPr id="0" name=""/>
        <dsp:cNvSpPr/>
      </dsp:nvSpPr>
      <dsp:spPr>
        <a:xfrm rot="19457599">
          <a:off x="1519241" y="2356328"/>
          <a:ext cx="782644" cy="22368"/>
        </a:xfrm>
        <a:custGeom>
          <a:avLst/>
          <a:gdLst/>
          <a:ahLst/>
          <a:cxnLst/>
          <a:rect l="0" t="0" r="0" b="0"/>
          <a:pathLst>
            <a:path>
              <a:moveTo>
                <a:pt x="0" y="11184"/>
              </a:moveTo>
              <a:lnTo>
                <a:pt x="782644" y="111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0997" y="2347946"/>
        <a:ext cx="39132" cy="39132"/>
      </dsp:txXfrm>
    </dsp:sp>
    <dsp:sp modelId="{3BB4AF99-7268-AF4D-A3CE-A0AAB758D04F}">
      <dsp:nvSpPr>
        <dsp:cNvPr id="0" name=""/>
        <dsp:cNvSpPr/>
      </dsp:nvSpPr>
      <dsp:spPr>
        <a:xfrm>
          <a:off x="2228323" y="1741923"/>
          <a:ext cx="1588798" cy="7943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Application Software</a:t>
          </a:r>
        </a:p>
      </dsp:txBody>
      <dsp:txXfrm>
        <a:off x="2251590" y="1765190"/>
        <a:ext cx="1542264" cy="747865"/>
      </dsp:txXfrm>
    </dsp:sp>
    <dsp:sp modelId="{DA8007AD-FC49-8341-8F0E-EC8B286E7CCF}">
      <dsp:nvSpPr>
        <dsp:cNvPr id="0" name=""/>
        <dsp:cNvSpPr/>
      </dsp:nvSpPr>
      <dsp:spPr>
        <a:xfrm rot="2142401">
          <a:off x="1519241" y="2813108"/>
          <a:ext cx="782644" cy="22368"/>
        </a:xfrm>
        <a:custGeom>
          <a:avLst/>
          <a:gdLst/>
          <a:ahLst/>
          <a:cxnLst/>
          <a:rect l="0" t="0" r="0" b="0"/>
          <a:pathLst>
            <a:path>
              <a:moveTo>
                <a:pt x="0" y="11184"/>
              </a:moveTo>
              <a:lnTo>
                <a:pt x="782644" y="111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0997" y="2804726"/>
        <a:ext cx="39132" cy="39132"/>
      </dsp:txXfrm>
    </dsp:sp>
    <dsp:sp modelId="{F0B5EC4B-6F92-FE41-A2DF-5C2ED5251DCA}">
      <dsp:nvSpPr>
        <dsp:cNvPr id="0" name=""/>
        <dsp:cNvSpPr/>
      </dsp:nvSpPr>
      <dsp:spPr>
        <a:xfrm>
          <a:off x="2228323" y="2655482"/>
          <a:ext cx="1588798" cy="7943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System Software</a:t>
          </a:r>
        </a:p>
      </dsp:txBody>
      <dsp:txXfrm>
        <a:off x="2251590" y="2678749"/>
        <a:ext cx="1542264" cy="747865"/>
      </dsp:txXfrm>
    </dsp:sp>
    <dsp:sp modelId="{64531BFE-4AD1-654E-BCC6-EFF242A1ACB4}">
      <dsp:nvSpPr>
        <dsp:cNvPr id="0" name=""/>
        <dsp:cNvSpPr/>
      </dsp:nvSpPr>
      <dsp:spPr>
        <a:xfrm rot="17537494">
          <a:off x="3399758" y="2419322"/>
          <a:ext cx="1344858" cy="22368"/>
        </a:xfrm>
        <a:custGeom>
          <a:avLst/>
          <a:gdLst/>
          <a:ahLst/>
          <a:cxnLst/>
          <a:rect l="0" t="0" r="0" b="0"/>
          <a:pathLst>
            <a:path>
              <a:moveTo>
                <a:pt x="0" y="11184"/>
              </a:moveTo>
              <a:lnTo>
                <a:pt x="1344858" y="111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8566" y="2396885"/>
        <a:ext cx="67242" cy="67242"/>
      </dsp:txXfrm>
    </dsp:sp>
    <dsp:sp modelId="{3D455EE4-E201-B541-B85D-02DD086FC143}">
      <dsp:nvSpPr>
        <dsp:cNvPr id="0" name=""/>
        <dsp:cNvSpPr/>
      </dsp:nvSpPr>
      <dsp:spPr>
        <a:xfrm>
          <a:off x="4327253" y="1218406"/>
          <a:ext cx="1588798" cy="117984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System Management</a:t>
          </a:r>
        </a:p>
      </dsp:txBody>
      <dsp:txXfrm>
        <a:off x="4361810" y="1252963"/>
        <a:ext cx="1519684" cy="1110735"/>
      </dsp:txXfrm>
    </dsp:sp>
    <dsp:sp modelId="{0758F1A0-8CC4-E945-9D10-CE8A9098BEA5}">
      <dsp:nvSpPr>
        <dsp:cNvPr id="0" name=""/>
        <dsp:cNvSpPr/>
      </dsp:nvSpPr>
      <dsp:spPr>
        <a:xfrm rot="18225101">
          <a:off x="5610136" y="1224798"/>
          <a:ext cx="1376743" cy="22368"/>
        </a:xfrm>
        <a:custGeom>
          <a:avLst/>
          <a:gdLst/>
          <a:ahLst/>
          <a:cxnLst/>
          <a:rect l="0" t="0" r="0" b="0"/>
          <a:pathLst>
            <a:path>
              <a:moveTo>
                <a:pt x="0" y="11184"/>
              </a:moveTo>
              <a:lnTo>
                <a:pt x="1376743" y="111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64089" y="1201563"/>
        <a:ext cx="68837" cy="68837"/>
      </dsp:txXfrm>
    </dsp:sp>
    <dsp:sp modelId="{F46D87DB-3FFD-8644-8CBB-7888667B4BF1}">
      <dsp:nvSpPr>
        <dsp:cNvPr id="0" name=""/>
        <dsp:cNvSpPr/>
      </dsp:nvSpPr>
      <dsp:spPr>
        <a:xfrm>
          <a:off x="6680963" y="452470"/>
          <a:ext cx="1588798" cy="42232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BIOS</a:t>
          </a:r>
        </a:p>
      </dsp:txBody>
      <dsp:txXfrm>
        <a:off x="6693333" y="464840"/>
        <a:ext cx="1564058" cy="397586"/>
      </dsp:txXfrm>
    </dsp:sp>
    <dsp:sp modelId="{BBDD912A-CF98-814E-873A-4E771B78EE5B}">
      <dsp:nvSpPr>
        <dsp:cNvPr id="0" name=""/>
        <dsp:cNvSpPr/>
      </dsp:nvSpPr>
      <dsp:spPr>
        <a:xfrm rot="20779820">
          <a:off x="5904903" y="1704128"/>
          <a:ext cx="787209" cy="22368"/>
        </a:xfrm>
        <a:custGeom>
          <a:avLst/>
          <a:gdLst/>
          <a:ahLst/>
          <a:cxnLst/>
          <a:rect l="0" t="0" r="0" b="0"/>
          <a:pathLst>
            <a:path>
              <a:moveTo>
                <a:pt x="0" y="11184"/>
              </a:moveTo>
              <a:lnTo>
                <a:pt x="787209" y="111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78827" y="1695632"/>
        <a:ext cx="39360" cy="39360"/>
      </dsp:txXfrm>
    </dsp:sp>
    <dsp:sp modelId="{28F8C755-838A-5846-AFCF-9D3DD873D459}">
      <dsp:nvSpPr>
        <dsp:cNvPr id="0" name=""/>
        <dsp:cNvSpPr/>
      </dsp:nvSpPr>
      <dsp:spPr>
        <a:xfrm>
          <a:off x="6680963" y="1225095"/>
          <a:ext cx="1588798" cy="7943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Operating System</a:t>
          </a:r>
        </a:p>
      </dsp:txBody>
      <dsp:txXfrm>
        <a:off x="6704230" y="1248362"/>
        <a:ext cx="1542264" cy="747865"/>
      </dsp:txXfrm>
    </dsp:sp>
    <dsp:sp modelId="{55A5BB73-D430-2841-B867-D0A39EAEA8EF}">
      <dsp:nvSpPr>
        <dsp:cNvPr id="0" name=""/>
        <dsp:cNvSpPr/>
      </dsp:nvSpPr>
      <dsp:spPr>
        <a:xfrm rot="996977">
          <a:off x="3806006" y="3117615"/>
          <a:ext cx="532362" cy="22368"/>
        </a:xfrm>
        <a:custGeom>
          <a:avLst/>
          <a:gdLst/>
          <a:ahLst/>
          <a:cxnLst/>
          <a:rect l="0" t="0" r="0" b="0"/>
          <a:pathLst>
            <a:path>
              <a:moveTo>
                <a:pt x="0" y="11184"/>
              </a:moveTo>
              <a:lnTo>
                <a:pt x="532362" y="111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8878" y="3115490"/>
        <a:ext cx="26618" cy="26618"/>
      </dsp:txXfrm>
    </dsp:sp>
    <dsp:sp modelId="{8ACCDA56-8855-F546-AA4E-97727BAED867}">
      <dsp:nvSpPr>
        <dsp:cNvPr id="0" name=""/>
        <dsp:cNvSpPr/>
      </dsp:nvSpPr>
      <dsp:spPr>
        <a:xfrm>
          <a:off x="4327253" y="2807717"/>
          <a:ext cx="1588798" cy="7943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System Support</a:t>
          </a:r>
        </a:p>
      </dsp:txBody>
      <dsp:txXfrm>
        <a:off x="4350520" y="2830984"/>
        <a:ext cx="1542264" cy="747865"/>
      </dsp:txXfrm>
    </dsp:sp>
    <dsp:sp modelId="{371E14FE-0996-2F41-9004-4ADF15462239}">
      <dsp:nvSpPr>
        <dsp:cNvPr id="0" name=""/>
        <dsp:cNvSpPr/>
      </dsp:nvSpPr>
      <dsp:spPr>
        <a:xfrm rot="18846042">
          <a:off x="5749815" y="2801144"/>
          <a:ext cx="1093380" cy="22368"/>
        </a:xfrm>
        <a:custGeom>
          <a:avLst/>
          <a:gdLst/>
          <a:ahLst/>
          <a:cxnLst/>
          <a:rect l="0" t="0" r="0" b="0"/>
          <a:pathLst>
            <a:path>
              <a:moveTo>
                <a:pt x="0" y="11184"/>
              </a:moveTo>
              <a:lnTo>
                <a:pt x="1093380" y="111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69171" y="2784994"/>
        <a:ext cx="54669" cy="54669"/>
      </dsp:txXfrm>
    </dsp:sp>
    <dsp:sp modelId="{A6D31E7D-7A60-0644-9D99-A1F037E4F8EA}">
      <dsp:nvSpPr>
        <dsp:cNvPr id="0" name=""/>
        <dsp:cNvSpPr/>
      </dsp:nvSpPr>
      <dsp:spPr>
        <a:xfrm>
          <a:off x="6676959" y="2245588"/>
          <a:ext cx="1588798" cy="34830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Utilities</a:t>
          </a:r>
        </a:p>
      </dsp:txBody>
      <dsp:txXfrm>
        <a:off x="6687160" y="2255789"/>
        <a:ext cx="1568396" cy="327902"/>
      </dsp:txXfrm>
    </dsp:sp>
    <dsp:sp modelId="{C3C282AA-620B-3D47-A3E6-FF1CB69F3691}">
      <dsp:nvSpPr>
        <dsp:cNvPr id="0" name=""/>
        <dsp:cNvSpPr/>
      </dsp:nvSpPr>
      <dsp:spPr>
        <a:xfrm rot="20207714">
          <a:off x="5882565" y="3030632"/>
          <a:ext cx="827880" cy="22368"/>
        </a:xfrm>
        <a:custGeom>
          <a:avLst/>
          <a:gdLst/>
          <a:ahLst/>
          <a:cxnLst/>
          <a:rect l="0" t="0" r="0" b="0"/>
          <a:pathLst>
            <a:path>
              <a:moveTo>
                <a:pt x="0" y="11184"/>
              </a:moveTo>
              <a:lnTo>
                <a:pt x="827880" y="111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75808" y="3021119"/>
        <a:ext cx="41394" cy="41394"/>
      </dsp:txXfrm>
    </dsp:sp>
    <dsp:sp modelId="{82F314E0-7AB3-314F-9CD6-1E54E5536D3B}">
      <dsp:nvSpPr>
        <dsp:cNvPr id="0" name=""/>
        <dsp:cNvSpPr/>
      </dsp:nvSpPr>
      <dsp:spPr>
        <a:xfrm>
          <a:off x="6676959" y="2713052"/>
          <a:ext cx="1588798" cy="33132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GUI</a:t>
          </a:r>
        </a:p>
      </dsp:txBody>
      <dsp:txXfrm>
        <a:off x="6686663" y="2722756"/>
        <a:ext cx="1569390" cy="311920"/>
      </dsp:txXfrm>
    </dsp:sp>
    <dsp:sp modelId="{581FFCE7-14C6-9441-90CF-F6BB7C4DF1C5}">
      <dsp:nvSpPr>
        <dsp:cNvPr id="0" name=""/>
        <dsp:cNvSpPr/>
      </dsp:nvSpPr>
      <dsp:spPr>
        <a:xfrm rot="1503733">
          <a:off x="5876508" y="3371644"/>
          <a:ext cx="839994" cy="22368"/>
        </a:xfrm>
        <a:custGeom>
          <a:avLst/>
          <a:gdLst/>
          <a:ahLst/>
          <a:cxnLst/>
          <a:rect l="0" t="0" r="0" b="0"/>
          <a:pathLst>
            <a:path>
              <a:moveTo>
                <a:pt x="0" y="11184"/>
              </a:moveTo>
              <a:lnTo>
                <a:pt x="839994" y="111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75506" y="3361828"/>
        <a:ext cx="41999" cy="41999"/>
      </dsp:txXfrm>
    </dsp:sp>
    <dsp:sp modelId="{708ACA49-51B3-024D-8AA8-C6BD1444992D}">
      <dsp:nvSpPr>
        <dsp:cNvPr id="0" name=""/>
        <dsp:cNvSpPr/>
      </dsp:nvSpPr>
      <dsp:spPr>
        <a:xfrm>
          <a:off x="6676959" y="3163540"/>
          <a:ext cx="1588798" cy="7943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Device drivers</a:t>
          </a:r>
        </a:p>
      </dsp:txBody>
      <dsp:txXfrm>
        <a:off x="6700226" y="3186807"/>
        <a:ext cx="1542264" cy="747865"/>
      </dsp:txXfrm>
    </dsp:sp>
    <dsp:sp modelId="{9A875EDB-BA2E-184C-A09F-95F312EC66D8}">
      <dsp:nvSpPr>
        <dsp:cNvPr id="0" name=""/>
        <dsp:cNvSpPr/>
      </dsp:nvSpPr>
      <dsp:spPr>
        <a:xfrm rot="4574359">
          <a:off x="2889571" y="4223611"/>
          <a:ext cx="2434091" cy="22368"/>
        </a:xfrm>
        <a:custGeom>
          <a:avLst/>
          <a:gdLst/>
          <a:ahLst/>
          <a:cxnLst/>
          <a:rect l="0" t="0" r="0" b="0"/>
          <a:pathLst>
            <a:path>
              <a:moveTo>
                <a:pt x="0" y="11184"/>
              </a:moveTo>
              <a:lnTo>
                <a:pt x="2434091" y="111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045764" y="4173943"/>
        <a:ext cx="121704" cy="121704"/>
      </dsp:txXfrm>
    </dsp:sp>
    <dsp:sp modelId="{4E1F6877-2552-4442-B8B0-D32A1A8D83FE}">
      <dsp:nvSpPr>
        <dsp:cNvPr id="0" name=""/>
        <dsp:cNvSpPr/>
      </dsp:nvSpPr>
      <dsp:spPr>
        <a:xfrm>
          <a:off x="4396112" y="5019710"/>
          <a:ext cx="1588798" cy="7943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System Development</a:t>
          </a:r>
        </a:p>
      </dsp:txBody>
      <dsp:txXfrm>
        <a:off x="4419379" y="5042977"/>
        <a:ext cx="1542264" cy="747865"/>
      </dsp:txXfrm>
    </dsp:sp>
    <dsp:sp modelId="{7415F2B2-33D0-2C4C-9215-E3CAFE765A22}">
      <dsp:nvSpPr>
        <dsp:cNvPr id="0" name=""/>
        <dsp:cNvSpPr/>
      </dsp:nvSpPr>
      <dsp:spPr>
        <a:xfrm rot="2874804">
          <a:off x="5813690" y="5791075"/>
          <a:ext cx="1038492" cy="22368"/>
        </a:xfrm>
        <a:custGeom>
          <a:avLst/>
          <a:gdLst/>
          <a:ahLst/>
          <a:cxnLst/>
          <a:rect l="0" t="0" r="0" b="0"/>
          <a:pathLst>
            <a:path>
              <a:moveTo>
                <a:pt x="0" y="11184"/>
              </a:moveTo>
              <a:lnTo>
                <a:pt x="1038492" y="111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6974" y="5776296"/>
        <a:ext cx="51924" cy="51924"/>
      </dsp:txXfrm>
    </dsp:sp>
    <dsp:sp modelId="{EFC7D0EC-0FBC-2B44-B715-16DCA268927B}">
      <dsp:nvSpPr>
        <dsp:cNvPr id="0" name=""/>
        <dsp:cNvSpPr/>
      </dsp:nvSpPr>
      <dsp:spPr>
        <a:xfrm>
          <a:off x="6680963" y="5982566"/>
          <a:ext cx="1588798" cy="41008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Language Processor</a:t>
          </a:r>
        </a:p>
      </dsp:txBody>
      <dsp:txXfrm>
        <a:off x="6692974" y="5994577"/>
        <a:ext cx="1564776" cy="386062"/>
      </dsp:txXfrm>
    </dsp:sp>
    <dsp:sp modelId="{8752CFB5-4C57-5640-B8F6-444C5C55FB7B}">
      <dsp:nvSpPr>
        <dsp:cNvPr id="0" name=""/>
        <dsp:cNvSpPr/>
      </dsp:nvSpPr>
      <dsp:spPr>
        <a:xfrm rot="19874577">
          <a:off x="5935949" y="5214736"/>
          <a:ext cx="793975" cy="22368"/>
        </a:xfrm>
        <a:custGeom>
          <a:avLst/>
          <a:gdLst/>
          <a:ahLst/>
          <a:cxnLst/>
          <a:rect l="0" t="0" r="0" b="0"/>
          <a:pathLst>
            <a:path>
              <a:moveTo>
                <a:pt x="0" y="11184"/>
              </a:moveTo>
              <a:lnTo>
                <a:pt x="793975" y="111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13087" y="5206070"/>
        <a:ext cx="39698" cy="39698"/>
      </dsp:txXfrm>
    </dsp:sp>
    <dsp:sp modelId="{902BF4CF-F6AE-E241-86E3-AA0E9F949B69}">
      <dsp:nvSpPr>
        <dsp:cNvPr id="0" name=""/>
        <dsp:cNvSpPr/>
      </dsp:nvSpPr>
      <dsp:spPr>
        <a:xfrm>
          <a:off x="6680963" y="4830770"/>
          <a:ext cx="1588798" cy="40832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Editor</a:t>
          </a:r>
        </a:p>
      </dsp:txBody>
      <dsp:txXfrm>
        <a:off x="6692922" y="4842729"/>
        <a:ext cx="1564880" cy="384403"/>
      </dsp:txXfrm>
    </dsp:sp>
    <dsp:sp modelId="{A045C854-8B27-6C4B-AE5C-1661CA1294E8}">
      <dsp:nvSpPr>
        <dsp:cNvPr id="0" name=""/>
        <dsp:cNvSpPr/>
      </dsp:nvSpPr>
      <dsp:spPr>
        <a:xfrm rot="18297000">
          <a:off x="5725414" y="4907768"/>
          <a:ext cx="1215045" cy="22368"/>
        </a:xfrm>
        <a:custGeom>
          <a:avLst/>
          <a:gdLst/>
          <a:ahLst/>
          <a:cxnLst/>
          <a:rect l="0" t="0" r="0" b="0"/>
          <a:pathLst>
            <a:path>
              <a:moveTo>
                <a:pt x="0" y="11184"/>
              </a:moveTo>
              <a:lnTo>
                <a:pt x="1215045" y="111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2560" y="4888576"/>
        <a:ext cx="60752" cy="60752"/>
      </dsp:txXfrm>
    </dsp:sp>
    <dsp:sp modelId="{960A039F-C3D7-E341-A49C-0886901CB22A}">
      <dsp:nvSpPr>
        <dsp:cNvPr id="0" name=""/>
        <dsp:cNvSpPr/>
      </dsp:nvSpPr>
      <dsp:spPr>
        <a:xfrm>
          <a:off x="6680963" y="4186853"/>
          <a:ext cx="1588798" cy="46828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debugger</a:t>
          </a:r>
        </a:p>
      </dsp:txBody>
      <dsp:txXfrm>
        <a:off x="6694679" y="4200569"/>
        <a:ext cx="1561366" cy="4408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78A0D4-EF99-2D41-B196-BE3A80268FCE}"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C630F-DD80-0C43-AF16-0001800489E5}" type="slidenum">
              <a:rPr lang="en-US" smtClean="0"/>
              <a:t>‹#›</a:t>
            </a:fld>
            <a:endParaRPr lang="en-US"/>
          </a:p>
        </p:txBody>
      </p:sp>
    </p:spTree>
    <p:extLst>
      <p:ext uri="{BB962C8B-B14F-4D97-AF65-F5344CB8AC3E}">
        <p14:creationId xmlns:p14="http://schemas.microsoft.com/office/powerpoint/2010/main" val="91345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8A0D4-EF99-2D41-B196-BE3A80268FCE}"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C630F-DD80-0C43-AF16-0001800489E5}" type="slidenum">
              <a:rPr lang="en-US" smtClean="0"/>
              <a:t>‹#›</a:t>
            </a:fld>
            <a:endParaRPr lang="en-US"/>
          </a:p>
        </p:txBody>
      </p:sp>
    </p:spTree>
    <p:extLst>
      <p:ext uri="{BB962C8B-B14F-4D97-AF65-F5344CB8AC3E}">
        <p14:creationId xmlns:p14="http://schemas.microsoft.com/office/powerpoint/2010/main" val="4167720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8A0D4-EF99-2D41-B196-BE3A80268FCE}"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C630F-DD80-0C43-AF16-0001800489E5}" type="slidenum">
              <a:rPr lang="en-US" smtClean="0"/>
              <a:t>‹#›</a:t>
            </a:fld>
            <a:endParaRPr lang="en-US"/>
          </a:p>
        </p:txBody>
      </p:sp>
    </p:spTree>
    <p:extLst>
      <p:ext uri="{BB962C8B-B14F-4D97-AF65-F5344CB8AC3E}">
        <p14:creationId xmlns:p14="http://schemas.microsoft.com/office/powerpoint/2010/main" val="1952632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8A0D4-EF99-2D41-B196-BE3A80268FCE}"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C630F-DD80-0C43-AF16-0001800489E5}" type="slidenum">
              <a:rPr lang="en-US" smtClean="0"/>
              <a:t>‹#›</a:t>
            </a:fld>
            <a:endParaRPr lang="en-US"/>
          </a:p>
        </p:txBody>
      </p:sp>
    </p:spTree>
    <p:extLst>
      <p:ext uri="{BB962C8B-B14F-4D97-AF65-F5344CB8AC3E}">
        <p14:creationId xmlns:p14="http://schemas.microsoft.com/office/powerpoint/2010/main" val="92692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8A0D4-EF99-2D41-B196-BE3A80268FCE}"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C630F-DD80-0C43-AF16-0001800489E5}" type="slidenum">
              <a:rPr lang="en-US" smtClean="0"/>
              <a:t>‹#›</a:t>
            </a:fld>
            <a:endParaRPr lang="en-US"/>
          </a:p>
        </p:txBody>
      </p:sp>
    </p:spTree>
    <p:extLst>
      <p:ext uri="{BB962C8B-B14F-4D97-AF65-F5344CB8AC3E}">
        <p14:creationId xmlns:p14="http://schemas.microsoft.com/office/powerpoint/2010/main" val="1066938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78A0D4-EF99-2D41-B196-BE3A80268FCE}"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C630F-DD80-0C43-AF16-0001800489E5}" type="slidenum">
              <a:rPr lang="en-US" smtClean="0"/>
              <a:t>‹#›</a:t>
            </a:fld>
            <a:endParaRPr lang="en-US"/>
          </a:p>
        </p:txBody>
      </p:sp>
    </p:spTree>
    <p:extLst>
      <p:ext uri="{BB962C8B-B14F-4D97-AF65-F5344CB8AC3E}">
        <p14:creationId xmlns:p14="http://schemas.microsoft.com/office/powerpoint/2010/main" val="2958364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78A0D4-EF99-2D41-B196-BE3A80268FCE}"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C630F-DD80-0C43-AF16-0001800489E5}" type="slidenum">
              <a:rPr lang="en-US" smtClean="0"/>
              <a:t>‹#›</a:t>
            </a:fld>
            <a:endParaRPr lang="en-US"/>
          </a:p>
        </p:txBody>
      </p:sp>
    </p:spTree>
    <p:extLst>
      <p:ext uri="{BB962C8B-B14F-4D97-AF65-F5344CB8AC3E}">
        <p14:creationId xmlns:p14="http://schemas.microsoft.com/office/powerpoint/2010/main" val="3379042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78A0D4-EF99-2D41-B196-BE3A80268FCE}"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1C630F-DD80-0C43-AF16-0001800489E5}" type="slidenum">
              <a:rPr lang="en-US" smtClean="0"/>
              <a:t>‹#›</a:t>
            </a:fld>
            <a:endParaRPr lang="en-US"/>
          </a:p>
        </p:txBody>
      </p:sp>
    </p:spTree>
    <p:extLst>
      <p:ext uri="{BB962C8B-B14F-4D97-AF65-F5344CB8AC3E}">
        <p14:creationId xmlns:p14="http://schemas.microsoft.com/office/powerpoint/2010/main" val="115323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8A0D4-EF99-2D41-B196-BE3A80268FCE}"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C630F-DD80-0C43-AF16-0001800489E5}" type="slidenum">
              <a:rPr lang="en-US" smtClean="0"/>
              <a:t>‹#›</a:t>
            </a:fld>
            <a:endParaRPr lang="en-US"/>
          </a:p>
        </p:txBody>
      </p:sp>
    </p:spTree>
    <p:extLst>
      <p:ext uri="{BB962C8B-B14F-4D97-AF65-F5344CB8AC3E}">
        <p14:creationId xmlns:p14="http://schemas.microsoft.com/office/powerpoint/2010/main" val="322491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8A0D4-EF99-2D41-B196-BE3A80268FCE}"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C630F-DD80-0C43-AF16-0001800489E5}" type="slidenum">
              <a:rPr lang="en-US" smtClean="0"/>
              <a:t>‹#›</a:t>
            </a:fld>
            <a:endParaRPr lang="en-US"/>
          </a:p>
        </p:txBody>
      </p:sp>
    </p:spTree>
    <p:extLst>
      <p:ext uri="{BB962C8B-B14F-4D97-AF65-F5344CB8AC3E}">
        <p14:creationId xmlns:p14="http://schemas.microsoft.com/office/powerpoint/2010/main" val="306998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8A0D4-EF99-2D41-B196-BE3A80268FCE}"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C630F-DD80-0C43-AF16-0001800489E5}" type="slidenum">
              <a:rPr lang="en-US" smtClean="0"/>
              <a:t>‹#›</a:t>
            </a:fld>
            <a:endParaRPr lang="en-US"/>
          </a:p>
        </p:txBody>
      </p:sp>
    </p:spTree>
    <p:extLst>
      <p:ext uri="{BB962C8B-B14F-4D97-AF65-F5344CB8AC3E}">
        <p14:creationId xmlns:p14="http://schemas.microsoft.com/office/powerpoint/2010/main" val="1577854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8A0D4-EF99-2D41-B196-BE3A80268FCE}" type="datetimeFigureOut">
              <a:rPr lang="en-US" smtClean="0"/>
              <a:t>11/2/2017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C630F-DD80-0C43-AF16-0001800489E5}" type="slidenum">
              <a:rPr lang="en-US" smtClean="0"/>
              <a:t>‹#›</a:t>
            </a:fld>
            <a:endParaRPr lang="en-US"/>
          </a:p>
        </p:txBody>
      </p:sp>
    </p:spTree>
    <p:extLst>
      <p:ext uri="{BB962C8B-B14F-4D97-AF65-F5344CB8AC3E}">
        <p14:creationId xmlns:p14="http://schemas.microsoft.com/office/powerpoint/2010/main" val="1690199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8254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Typically provided on EEPROM (Electrically Erasable Programmable Read Only Memory) </a:t>
            </a:r>
          </a:p>
          <a:p>
            <a:endParaRPr lang="en-US" dirty="0"/>
          </a:p>
        </p:txBody>
      </p:sp>
    </p:spTree>
    <p:extLst>
      <p:ext uri="{BB962C8B-B14F-4D97-AF65-F5344CB8AC3E}">
        <p14:creationId xmlns:p14="http://schemas.microsoft.com/office/powerpoint/2010/main" val="638764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Software</a:t>
            </a:r>
          </a:p>
        </p:txBody>
      </p:sp>
      <p:sp>
        <p:nvSpPr>
          <p:cNvPr id="3" name="Content Placeholder 2"/>
          <p:cNvSpPr>
            <a:spLocks noGrp="1"/>
          </p:cNvSpPr>
          <p:nvPr>
            <p:ph idx="1"/>
          </p:nvPr>
        </p:nvSpPr>
        <p:spPr>
          <a:xfrm>
            <a:off x="457200" y="3488243"/>
            <a:ext cx="8229600" cy="2637920"/>
          </a:xfrm>
        </p:spPr>
        <p:txBody>
          <a:bodyPr/>
          <a:lstStyle/>
          <a:p>
            <a:r>
              <a:rPr lang="en-US" dirty="0"/>
              <a:t>Boss-Secretary analogy. </a:t>
            </a:r>
          </a:p>
          <a:p>
            <a:pPr lvl="1"/>
            <a:r>
              <a:rPr lang="en-US" dirty="0"/>
              <a:t>It decides </a:t>
            </a:r>
          </a:p>
          <a:p>
            <a:pPr lvl="2"/>
            <a:r>
              <a:rPr lang="en-US" dirty="0"/>
              <a:t>How to do ?</a:t>
            </a:r>
          </a:p>
          <a:p>
            <a:pPr lvl="2"/>
            <a:r>
              <a:rPr lang="en-US" dirty="0"/>
              <a:t>What to do?</a:t>
            </a:r>
          </a:p>
          <a:p>
            <a:pPr lvl="2"/>
            <a:r>
              <a:rPr lang="en-US" dirty="0"/>
              <a:t>When to do?</a:t>
            </a:r>
          </a:p>
          <a:p>
            <a:endParaRPr lang="en-US" dirty="0"/>
          </a:p>
        </p:txBody>
      </p:sp>
      <p:sp>
        <p:nvSpPr>
          <p:cNvPr id="5" name="Rounded Rectangle 4"/>
          <p:cNvSpPr/>
          <p:nvPr/>
        </p:nvSpPr>
        <p:spPr>
          <a:xfrm>
            <a:off x="457200" y="1600200"/>
            <a:ext cx="8016224" cy="173638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spcBef>
                <a:spcPct val="20000"/>
              </a:spcBef>
            </a:pPr>
            <a:r>
              <a:rPr lang="en-US" sz="3200" dirty="0">
                <a:solidFill>
                  <a:prstClr val="black"/>
                </a:solidFill>
              </a:rPr>
              <a:t>“ An Operating System is a program which acts as  an </a:t>
            </a:r>
            <a:r>
              <a:rPr lang="en-US" sz="3200" dirty="0">
                <a:solidFill>
                  <a:srgbClr val="FF0000"/>
                </a:solidFill>
              </a:rPr>
              <a:t>interface</a:t>
            </a:r>
            <a:r>
              <a:rPr lang="en-US" sz="3200" dirty="0">
                <a:solidFill>
                  <a:prstClr val="black"/>
                </a:solidFill>
              </a:rPr>
              <a:t> between a user and the hardware (i.e., all computer resources)”</a:t>
            </a:r>
          </a:p>
          <a:p>
            <a:pPr algn="ctr"/>
            <a:endParaRPr lang="en-US" b="1" dirty="0"/>
          </a:p>
        </p:txBody>
      </p:sp>
    </p:spTree>
    <p:extLst>
      <p:ext uri="{BB962C8B-B14F-4D97-AF65-F5344CB8AC3E}">
        <p14:creationId xmlns:p14="http://schemas.microsoft.com/office/powerpoint/2010/main" val="418401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Roles</a:t>
            </a:r>
          </a:p>
        </p:txBody>
      </p:sp>
      <p:sp>
        <p:nvSpPr>
          <p:cNvPr id="3" name="Content Placeholder 2"/>
          <p:cNvSpPr>
            <a:spLocks noGrp="1"/>
          </p:cNvSpPr>
          <p:nvPr>
            <p:ph idx="1"/>
          </p:nvPr>
        </p:nvSpPr>
        <p:spPr/>
        <p:txBody>
          <a:bodyPr/>
          <a:lstStyle/>
          <a:p>
            <a:r>
              <a:rPr lang="en-US" dirty="0"/>
              <a:t>It facilitates the user’s and/or program’s </a:t>
            </a:r>
            <a:r>
              <a:rPr lang="en-US" dirty="0">
                <a:solidFill>
                  <a:srgbClr val="FF0000"/>
                </a:solidFill>
              </a:rPr>
              <a:t>access</a:t>
            </a:r>
            <a:r>
              <a:rPr lang="en-US" dirty="0"/>
              <a:t> to the computer.</a:t>
            </a:r>
          </a:p>
          <a:p>
            <a:r>
              <a:rPr lang="en-US" dirty="0"/>
              <a:t>The primary role of an OS is thus to make the computer </a:t>
            </a:r>
            <a:r>
              <a:rPr lang="en-US" dirty="0">
                <a:solidFill>
                  <a:srgbClr val="FF0000"/>
                </a:solidFill>
              </a:rPr>
              <a:t>convenient to use </a:t>
            </a:r>
            <a:r>
              <a:rPr lang="en-US" dirty="0"/>
              <a:t>and</a:t>
            </a:r>
          </a:p>
          <a:p>
            <a:r>
              <a:rPr lang="en-US" dirty="0"/>
              <a:t>Secondary goal is to use computer hardware in an </a:t>
            </a:r>
            <a:r>
              <a:rPr lang="en-US" dirty="0">
                <a:solidFill>
                  <a:srgbClr val="FF0000"/>
                </a:solidFill>
              </a:rPr>
              <a:t>efficient manner</a:t>
            </a:r>
            <a:r>
              <a:rPr lang="en-US" dirty="0"/>
              <a:t>.</a:t>
            </a:r>
          </a:p>
        </p:txBody>
      </p:sp>
    </p:spTree>
    <p:extLst>
      <p:ext uri="{BB962C8B-B14F-4D97-AF65-F5344CB8AC3E}">
        <p14:creationId xmlns:p14="http://schemas.microsoft.com/office/powerpoint/2010/main" val="166969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 name="Picture 5" descr="osfunction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26872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Allocating System Resources</a:t>
            </a:r>
          </a:p>
        </p:txBody>
      </p:sp>
      <p:sp>
        <p:nvSpPr>
          <p:cNvPr id="3" name="Content Placeholder 2"/>
          <p:cNvSpPr>
            <a:spLocks noGrp="1"/>
          </p:cNvSpPr>
          <p:nvPr>
            <p:ph idx="1"/>
          </p:nvPr>
        </p:nvSpPr>
        <p:spPr>
          <a:xfrm>
            <a:off x="457200" y="1600200"/>
            <a:ext cx="8229600" cy="5096633"/>
          </a:xfrm>
        </p:spPr>
        <p:txBody>
          <a:bodyPr>
            <a:normAutofit/>
          </a:bodyPr>
          <a:lstStyle/>
          <a:p>
            <a:pPr marL="342900" lvl="1" indent="-342900">
              <a:buFont typeface="Arial"/>
              <a:buChar char="•"/>
            </a:pPr>
            <a:r>
              <a:rPr lang="en-US" dirty="0"/>
              <a:t>OS directs the traffic inside the computer, deciding what resources will be used and for how long.</a:t>
            </a:r>
          </a:p>
          <a:p>
            <a:pPr marL="742950" lvl="2" indent="-342900"/>
            <a:r>
              <a:rPr lang="en-US" dirty="0"/>
              <a:t>CPU Scheduling </a:t>
            </a:r>
          </a:p>
          <a:p>
            <a:pPr lvl="2"/>
            <a:r>
              <a:rPr lang="en-US" dirty="0"/>
              <a:t>A single CPU can process one program at a time. </a:t>
            </a:r>
          </a:p>
          <a:p>
            <a:pPr lvl="2"/>
            <a:r>
              <a:rPr lang="en-US" dirty="0"/>
              <a:t>However, a CPU can be shared by giving sections of CPU time to different programs in a specified sequence.</a:t>
            </a:r>
          </a:p>
          <a:p>
            <a:pPr lvl="3"/>
            <a:r>
              <a:rPr lang="en-US" dirty="0"/>
              <a:t>Processing may be interrupted by an </a:t>
            </a:r>
            <a:r>
              <a:rPr lang="en-US" b="1" dirty="0"/>
              <a:t>event</a:t>
            </a:r>
            <a:r>
              <a:rPr lang="en-US" dirty="0"/>
              <a:t>(such as access to I/O device), or</a:t>
            </a:r>
          </a:p>
          <a:p>
            <a:pPr lvl="3"/>
            <a:r>
              <a:rPr lang="en-US" dirty="0"/>
              <a:t>By reaching the end of </a:t>
            </a:r>
            <a:r>
              <a:rPr lang="en-US" b="1" dirty="0"/>
              <a:t>a time slice </a:t>
            </a:r>
            <a:r>
              <a:rPr lang="en-US" dirty="0"/>
              <a:t>(A specified length of the CPU time.)</a:t>
            </a:r>
          </a:p>
          <a:p>
            <a:pPr lvl="3"/>
            <a:r>
              <a:rPr lang="en-US" dirty="0"/>
              <a:t>This interruption signals the execution of another application, which normally will be continuation of one, that was previously interrupted.  </a:t>
            </a:r>
          </a:p>
        </p:txBody>
      </p:sp>
    </p:spTree>
    <p:extLst>
      <p:ext uri="{BB962C8B-B14F-4D97-AF65-F5344CB8AC3E}">
        <p14:creationId xmlns:p14="http://schemas.microsoft.com/office/powerpoint/2010/main" val="170549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Data management</a:t>
            </a:r>
          </a:p>
          <a:p>
            <a:pPr lvl="1"/>
            <a:r>
              <a:rPr lang="en-US" dirty="0"/>
              <a:t>All the processing of CPU leaves data waiting in </a:t>
            </a:r>
            <a:r>
              <a:rPr lang="en-US" b="1" dirty="0"/>
              <a:t>buffers</a:t>
            </a:r>
            <a:r>
              <a:rPr lang="en-US" dirty="0"/>
              <a:t>.</a:t>
            </a:r>
          </a:p>
          <a:p>
            <a:pPr lvl="1"/>
            <a:r>
              <a:rPr lang="en-US" dirty="0"/>
              <a:t> care must be taken not to lose this data.</a:t>
            </a:r>
          </a:p>
          <a:p>
            <a:pPr lvl="1"/>
            <a:r>
              <a:rPr lang="en-US" dirty="0"/>
              <a:t> One way is to use virtual memory. </a:t>
            </a:r>
          </a:p>
          <a:p>
            <a:pPr lvl="2"/>
            <a:r>
              <a:rPr lang="en-US" dirty="0"/>
              <a:t>Virtual memory is a memory created using disk space. </a:t>
            </a:r>
          </a:p>
          <a:p>
            <a:pPr lvl="2"/>
            <a:r>
              <a:rPr lang="en-US" dirty="0"/>
              <a:t>Computer is fooled into thinking that its memory is larger. </a:t>
            </a:r>
          </a:p>
          <a:p>
            <a:pPr lvl="2"/>
            <a:r>
              <a:rPr lang="en-US" dirty="0"/>
              <a:t>When the memory chips get full, some of the data is paged out to the hard disk. This is called swapping. </a:t>
            </a:r>
          </a:p>
          <a:p>
            <a:pPr lvl="1"/>
            <a:r>
              <a:rPr lang="en-US" dirty="0">
                <a:solidFill>
                  <a:srgbClr val="FF0000"/>
                </a:solidFill>
              </a:rPr>
              <a:t>“Page file” and “Swap area”. </a:t>
            </a:r>
          </a:p>
        </p:txBody>
      </p:sp>
    </p:spTree>
    <p:extLst>
      <p:ext uri="{BB962C8B-B14F-4D97-AF65-F5344CB8AC3E}">
        <p14:creationId xmlns:p14="http://schemas.microsoft.com/office/powerpoint/2010/main" val="377986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descr="swapfil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483" y="1417638"/>
            <a:ext cx="6154787" cy="3835912"/>
          </a:xfrm>
          <a:prstGeom prst="rect">
            <a:avLst/>
          </a:prstGeom>
        </p:spPr>
      </p:pic>
    </p:spTree>
    <p:extLst>
      <p:ext uri="{BB962C8B-B14F-4D97-AF65-F5344CB8AC3E}">
        <p14:creationId xmlns:p14="http://schemas.microsoft.com/office/powerpoint/2010/main" val="3452198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74638"/>
            <a:ext cx="8229600" cy="6583362"/>
          </a:xfrm>
        </p:spPr>
        <p:txBody>
          <a:bodyPr>
            <a:normAutofit/>
          </a:bodyPr>
          <a:lstStyle/>
          <a:p>
            <a:r>
              <a:rPr lang="en-US" dirty="0"/>
              <a:t>Flow control</a:t>
            </a:r>
          </a:p>
          <a:p>
            <a:pPr lvl="1"/>
            <a:r>
              <a:rPr lang="en-US" dirty="0"/>
              <a:t>The operating system must manage all requests to read data from disks or tape and all writes to these and to printers.</a:t>
            </a:r>
          </a:p>
          <a:p>
            <a:pPr lvl="1"/>
            <a:r>
              <a:rPr lang="en-US" dirty="0"/>
              <a:t>  Transfer of data to/from a device is controlled by its </a:t>
            </a:r>
            <a:r>
              <a:rPr lang="en-US" b="1" dirty="0"/>
              <a:t>device driver</a:t>
            </a:r>
            <a:r>
              <a:rPr lang="en-US" dirty="0"/>
              <a:t>, a program that controls a particular type of hardware device.</a:t>
            </a:r>
          </a:p>
          <a:p>
            <a:pPr lvl="1"/>
            <a:r>
              <a:rPr lang="en-US" b="1" dirty="0"/>
              <a:t>Spooling</a:t>
            </a:r>
            <a:r>
              <a:rPr lang="en-US" dirty="0"/>
              <a:t>,  which allows I/O to be stored on disk until needed, frees the computer for other tasks and allows more efficient use of I/O devices. </a:t>
            </a:r>
          </a:p>
          <a:p>
            <a:pPr lvl="1"/>
            <a:r>
              <a:rPr lang="en-US" dirty="0"/>
              <a:t>For example, output can be spooled to a “printer server” and the user can continue to use his or her computer while the printing waits until a printer is available.</a:t>
            </a:r>
          </a:p>
        </p:txBody>
      </p:sp>
    </p:spTree>
    <p:extLst>
      <p:ext uri="{BB962C8B-B14F-4D97-AF65-F5344CB8AC3E}">
        <p14:creationId xmlns:p14="http://schemas.microsoft.com/office/powerpoint/2010/main" val="50520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System Activities</a:t>
            </a:r>
          </a:p>
        </p:txBody>
      </p:sp>
      <p:sp>
        <p:nvSpPr>
          <p:cNvPr id="3" name="Content Placeholder 2"/>
          <p:cNvSpPr>
            <a:spLocks noGrp="1"/>
          </p:cNvSpPr>
          <p:nvPr>
            <p:ph idx="1"/>
          </p:nvPr>
        </p:nvSpPr>
        <p:spPr/>
        <p:txBody>
          <a:bodyPr/>
          <a:lstStyle/>
          <a:p>
            <a:r>
              <a:rPr lang="en-US" dirty="0"/>
              <a:t>System Performance</a:t>
            </a:r>
          </a:p>
          <a:p>
            <a:pPr lvl="1"/>
            <a:r>
              <a:rPr lang="en-US" dirty="0"/>
              <a:t>A user can see whether the computer or network is getting overloaded. </a:t>
            </a:r>
          </a:p>
          <a:p>
            <a:pPr lvl="1"/>
            <a:r>
              <a:rPr lang="en-US" dirty="0"/>
              <a:t>System performance would include response time ( how long it takes for the computer to respond when data is entered) and </a:t>
            </a:r>
          </a:p>
          <a:p>
            <a:pPr lvl="1"/>
            <a:r>
              <a:rPr lang="en-US" dirty="0"/>
              <a:t>CPU utilization (comparing the time the CPU is working to the time it is idle.)</a:t>
            </a:r>
          </a:p>
        </p:txBody>
      </p:sp>
      <p:pic>
        <p:nvPicPr>
          <p:cNvPr id="6" name="Picture 5" descr="systemperform.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717" y="5041869"/>
            <a:ext cx="2431083" cy="1782794"/>
          </a:xfrm>
          <a:prstGeom prst="rect">
            <a:avLst/>
          </a:prstGeom>
        </p:spPr>
      </p:pic>
    </p:spTree>
    <p:extLst>
      <p:ext uri="{BB962C8B-B14F-4D97-AF65-F5344CB8AC3E}">
        <p14:creationId xmlns:p14="http://schemas.microsoft.com/office/powerpoint/2010/main" val="2899057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System Security</a:t>
            </a:r>
          </a:p>
          <a:p>
            <a:pPr lvl="1"/>
            <a:r>
              <a:rPr lang="en-US" dirty="0"/>
              <a:t>Some portion of the security is handled by OS. </a:t>
            </a:r>
          </a:p>
          <a:p>
            <a:pPr lvl="1"/>
            <a:r>
              <a:rPr lang="en-US" dirty="0"/>
              <a:t>OS provides security to the individual user’s files and a process to Login or logon.</a:t>
            </a:r>
          </a:p>
        </p:txBody>
      </p:sp>
      <p:pic>
        <p:nvPicPr>
          <p:cNvPr id="6" name="Picture 5" descr="systemsecurity.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227" y="4450966"/>
            <a:ext cx="1931408" cy="2245823"/>
          </a:xfrm>
          <a:prstGeom prst="rect">
            <a:avLst/>
          </a:prstGeom>
        </p:spPr>
      </p:pic>
    </p:spTree>
    <p:extLst>
      <p:ext uri="{BB962C8B-B14F-4D97-AF65-F5344CB8AC3E}">
        <p14:creationId xmlns:p14="http://schemas.microsoft.com/office/powerpoint/2010/main" val="404673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23164598"/>
              </p:ext>
            </p:extLst>
          </p:nvPr>
        </p:nvGraphicFramePr>
        <p:xfrm>
          <a:off x="457200" y="1080598"/>
          <a:ext cx="8229600" cy="5440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7679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and Disk Management</a:t>
            </a:r>
          </a:p>
        </p:txBody>
      </p:sp>
      <p:sp>
        <p:nvSpPr>
          <p:cNvPr id="3" name="Content Placeholder 2"/>
          <p:cNvSpPr>
            <a:spLocks noGrp="1"/>
          </p:cNvSpPr>
          <p:nvPr>
            <p:ph idx="1"/>
          </p:nvPr>
        </p:nvSpPr>
        <p:spPr/>
        <p:txBody>
          <a:bodyPr/>
          <a:lstStyle/>
          <a:p>
            <a:r>
              <a:rPr lang="en-US" dirty="0"/>
              <a:t>Keeping track of what files are where is a major job. </a:t>
            </a:r>
          </a:p>
          <a:p>
            <a:pPr lvl="1"/>
            <a:r>
              <a:rPr lang="en-US" dirty="0"/>
              <a:t>A user needs to be able to create directories for storing files.</a:t>
            </a:r>
          </a:p>
          <a:p>
            <a:pPr lvl="1"/>
            <a:r>
              <a:rPr lang="en-US" dirty="0"/>
              <a:t>A user needs to copy, move, delete, and rename files. </a:t>
            </a:r>
          </a:p>
          <a:p>
            <a:r>
              <a:rPr lang="en-US" dirty="0"/>
              <a:t>Under some operating systems your hard disk can be divided up, or </a:t>
            </a:r>
            <a:r>
              <a:rPr lang="en-US" b="1" dirty="0"/>
              <a:t>partitioned</a:t>
            </a:r>
            <a:r>
              <a:rPr lang="en-US" dirty="0"/>
              <a:t> into several virtual disks.</a:t>
            </a:r>
          </a:p>
        </p:txBody>
      </p:sp>
    </p:spTree>
    <p:extLst>
      <p:ext uri="{BB962C8B-B14F-4D97-AF65-F5344CB8AC3E}">
        <p14:creationId xmlns:p14="http://schemas.microsoft.com/office/powerpoint/2010/main" val="372238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lstStyle/>
          <a:p>
            <a:r>
              <a:rPr lang="en-US" dirty="0"/>
              <a:t>Single program </a:t>
            </a:r>
          </a:p>
          <a:p>
            <a:r>
              <a:rPr lang="en-US" dirty="0"/>
              <a:t>Multitasking</a:t>
            </a:r>
          </a:p>
          <a:p>
            <a:r>
              <a:rPr lang="en-US" dirty="0"/>
              <a:t>Time-sharing</a:t>
            </a:r>
          </a:p>
          <a:p>
            <a:r>
              <a:rPr lang="en-US" dirty="0"/>
              <a:t>Multiprocessing.</a:t>
            </a:r>
          </a:p>
          <a:p>
            <a:endParaRPr lang="en-US" dirty="0"/>
          </a:p>
          <a:p>
            <a:r>
              <a:rPr lang="en-US" dirty="0"/>
              <a:t>“Virtual machines”</a:t>
            </a:r>
          </a:p>
        </p:txBody>
      </p:sp>
    </p:spTree>
    <p:extLst>
      <p:ext uri="{BB962C8B-B14F-4D97-AF65-F5344CB8AC3E}">
        <p14:creationId xmlns:p14="http://schemas.microsoft.com/office/powerpoint/2010/main" val="259033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operating systems</a:t>
            </a:r>
          </a:p>
        </p:txBody>
      </p:sp>
      <p:pic>
        <p:nvPicPr>
          <p:cNvPr id="4" name="Content Placeholder 3"/>
          <p:cNvPicPr>
            <a:picLocks noGrp="1" noChangeAspect="1"/>
          </p:cNvPicPr>
          <p:nvPr>
            <p:ph idx="1"/>
          </p:nvPr>
        </p:nvPicPr>
        <p:blipFill>
          <a:blip r:embed="rId2"/>
          <a:srcRect l="-56383" r="-56383"/>
          <a:stretch>
            <a:fillRect/>
          </a:stretch>
        </p:blipFill>
        <p:spPr>
          <a:xfrm>
            <a:off x="-139253" y="1445517"/>
            <a:ext cx="1731705" cy="691815"/>
          </a:xfrm>
        </p:spPr>
      </p:pic>
      <p:sp>
        <p:nvSpPr>
          <p:cNvPr id="6" name="TextBox 5"/>
          <p:cNvSpPr txBox="1"/>
          <p:nvPr/>
        </p:nvSpPr>
        <p:spPr>
          <a:xfrm>
            <a:off x="1592452" y="1675667"/>
            <a:ext cx="5842014" cy="461665"/>
          </a:xfrm>
          <a:prstGeom prst="rect">
            <a:avLst/>
          </a:prstGeom>
          <a:noFill/>
        </p:spPr>
        <p:txBody>
          <a:bodyPr wrap="none" rtlCol="0">
            <a:spAutoFit/>
          </a:bodyPr>
          <a:lstStyle/>
          <a:p>
            <a:r>
              <a:rPr lang="en-US" sz="2400" b="1" dirty="0">
                <a:solidFill>
                  <a:srgbClr val="3366FF"/>
                </a:solidFill>
              </a:rPr>
              <a:t> MS-DOS, Microsoft's Disk Operating System</a:t>
            </a:r>
          </a:p>
        </p:txBody>
      </p:sp>
      <p:pic>
        <p:nvPicPr>
          <p:cNvPr id="7" name="Picture 6"/>
          <p:cNvPicPr>
            <a:picLocks noChangeAspect="1"/>
          </p:cNvPicPr>
          <p:nvPr/>
        </p:nvPicPr>
        <p:blipFill>
          <a:blip r:embed="rId3"/>
          <a:stretch>
            <a:fillRect/>
          </a:stretch>
        </p:blipFill>
        <p:spPr>
          <a:xfrm>
            <a:off x="195744" y="2239777"/>
            <a:ext cx="935441" cy="623627"/>
          </a:xfrm>
          <a:prstGeom prst="rect">
            <a:avLst/>
          </a:prstGeom>
        </p:spPr>
      </p:pic>
      <p:sp>
        <p:nvSpPr>
          <p:cNvPr id="8" name="TextBox 7"/>
          <p:cNvSpPr txBox="1"/>
          <p:nvPr/>
        </p:nvSpPr>
        <p:spPr>
          <a:xfrm>
            <a:off x="1679508" y="2401739"/>
            <a:ext cx="7337616" cy="461665"/>
          </a:xfrm>
          <a:prstGeom prst="rect">
            <a:avLst/>
          </a:prstGeom>
          <a:noFill/>
        </p:spPr>
        <p:txBody>
          <a:bodyPr wrap="none" rtlCol="0">
            <a:spAutoFit/>
          </a:bodyPr>
          <a:lstStyle/>
          <a:p>
            <a:r>
              <a:rPr lang="en-US" sz="2400" b="1" dirty="0">
                <a:solidFill>
                  <a:srgbClr val="FF0000"/>
                </a:solidFill>
              </a:rPr>
              <a:t>Windows versions 95, 98, Me, NT, 2000, XP, Vista, and 7 </a:t>
            </a:r>
          </a:p>
        </p:txBody>
      </p:sp>
      <p:pic>
        <p:nvPicPr>
          <p:cNvPr id="9" name="Picture 8"/>
          <p:cNvPicPr>
            <a:picLocks noChangeAspect="1"/>
          </p:cNvPicPr>
          <p:nvPr/>
        </p:nvPicPr>
        <p:blipFill>
          <a:blip r:embed="rId4"/>
          <a:stretch>
            <a:fillRect/>
          </a:stretch>
        </p:blipFill>
        <p:spPr>
          <a:xfrm>
            <a:off x="195744" y="3025366"/>
            <a:ext cx="736600" cy="647700"/>
          </a:xfrm>
          <a:prstGeom prst="rect">
            <a:avLst/>
          </a:prstGeom>
        </p:spPr>
      </p:pic>
      <p:sp>
        <p:nvSpPr>
          <p:cNvPr id="10" name="TextBox 9"/>
          <p:cNvSpPr txBox="1"/>
          <p:nvPr/>
        </p:nvSpPr>
        <p:spPr>
          <a:xfrm>
            <a:off x="1592452" y="3037781"/>
            <a:ext cx="7551548" cy="1938992"/>
          </a:xfrm>
          <a:prstGeom prst="rect">
            <a:avLst/>
          </a:prstGeom>
          <a:noFill/>
        </p:spPr>
        <p:txBody>
          <a:bodyPr wrap="square" rtlCol="0">
            <a:spAutoFit/>
          </a:bodyPr>
          <a:lstStyle/>
          <a:p>
            <a:r>
              <a:rPr lang="en-US" sz="2000" b="1" dirty="0"/>
              <a:t>Windows XP is an upgrade to Windows 2000. It comes in two versions </a:t>
            </a:r>
          </a:p>
          <a:p>
            <a:r>
              <a:rPr lang="en-US" sz="2000" b="1" dirty="0"/>
              <a:t>	- Home and Professional.</a:t>
            </a:r>
          </a:p>
          <a:p>
            <a:r>
              <a:rPr lang="en-US" sz="2000" b="1" dirty="0"/>
              <a:t> The Professional version contains all the features of the Home version plus more business features, like networking and security features.</a:t>
            </a:r>
          </a:p>
        </p:txBody>
      </p:sp>
      <p:pic>
        <p:nvPicPr>
          <p:cNvPr id="11" name="Picture 10"/>
          <p:cNvPicPr>
            <a:picLocks noChangeAspect="1"/>
          </p:cNvPicPr>
          <p:nvPr/>
        </p:nvPicPr>
        <p:blipFill>
          <a:blip r:embed="rId5"/>
          <a:stretch>
            <a:fillRect/>
          </a:stretch>
        </p:blipFill>
        <p:spPr>
          <a:xfrm>
            <a:off x="195744" y="4976773"/>
            <a:ext cx="736600" cy="760361"/>
          </a:xfrm>
          <a:prstGeom prst="rect">
            <a:avLst/>
          </a:prstGeom>
        </p:spPr>
      </p:pic>
      <p:sp>
        <p:nvSpPr>
          <p:cNvPr id="12" name="TextBox 11"/>
          <p:cNvSpPr txBox="1"/>
          <p:nvPr/>
        </p:nvSpPr>
        <p:spPr>
          <a:xfrm>
            <a:off x="1679508" y="4976773"/>
            <a:ext cx="7464492" cy="1323439"/>
          </a:xfrm>
          <a:prstGeom prst="rect">
            <a:avLst/>
          </a:prstGeom>
          <a:noFill/>
        </p:spPr>
        <p:txBody>
          <a:bodyPr wrap="square" rtlCol="0">
            <a:spAutoFit/>
          </a:bodyPr>
          <a:lstStyle>
            <a:defPPr>
              <a:defRPr lang="en-US"/>
            </a:defPPr>
            <a:lvl1pPr>
              <a:defRPr sz="2000" b="1"/>
            </a:lvl1pPr>
          </a:lstStyle>
          <a:p>
            <a:r>
              <a:rPr lang="en-US" dirty="0">
                <a:solidFill>
                  <a:srgbClr val="FF0000"/>
                </a:solidFill>
              </a:rPr>
              <a:t>Windows Vista was released in early 2007. It has higher requirements for memory and processor speed than previous versions of Windows. Vista comes in several different flavors for home and business purposes.</a:t>
            </a:r>
          </a:p>
        </p:txBody>
      </p:sp>
      <p:pic>
        <p:nvPicPr>
          <p:cNvPr id="13" name="Picture 12"/>
          <p:cNvPicPr>
            <a:picLocks noChangeAspect="1"/>
          </p:cNvPicPr>
          <p:nvPr/>
        </p:nvPicPr>
        <p:blipFill>
          <a:blip r:embed="rId6"/>
          <a:stretch>
            <a:fillRect/>
          </a:stretch>
        </p:blipFill>
        <p:spPr>
          <a:xfrm>
            <a:off x="195744" y="6042894"/>
            <a:ext cx="736600" cy="662940"/>
          </a:xfrm>
          <a:prstGeom prst="rect">
            <a:avLst/>
          </a:prstGeom>
        </p:spPr>
      </p:pic>
      <p:sp>
        <p:nvSpPr>
          <p:cNvPr id="14" name="TextBox 13"/>
          <p:cNvSpPr txBox="1"/>
          <p:nvPr/>
        </p:nvSpPr>
        <p:spPr>
          <a:xfrm>
            <a:off x="1592452" y="6157705"/>
            <a:ext cx="7551548" cy="707886"/>
          </a:xfrm>
          <a:prstGeom prst="rect">
            <a:avLst/>
          </a:prstGeom>
          <a:noFill/>
        </p:spPr>
        <p:txBody>
          <a:bodyPr wrap="square" rtlCol="0">
            <a:spAutoFit/>
          </a:bodyPr>
          <a:lstStyle>
            <a:defPPr>
              <a:defRPr lang="en-US"/>
            </a:defPPr>
            <a:lvl1pPr>
              <a:defRPr sz="2000" b="1"/>
            </a:lvl1pPr>
          </a:lstStyle>
          <a:p>
            <a:r>
              <a:rPr lang="en-US" dirty="0">
                <a:solidFill>
                  <a:srgbClr val="3366FF"/>
                </a:solidFill>
              </a:rPr>
              <a:t>Windows 7 was released in late 2009. There are several versions with differing prices.</a:t>
            </a:r>
          </a:p>
        </p:txBody>
      </p:sp>
      <p:sp>
        <p:nvSpPr>
          <p:cNvPr id="15" name="Rectangle 14"/>
          <p:cNvSpPr/>
          <p:nvPr/>
        </p:nvSpPr>
        <p:spPr>
          <a:xfrm>
            <a:off x="195744" y="2863405"/>
            <a:ext cx="8821380" cy="3994596"/>
          </a:xfrm>
          <a:prstGeom prst="rect">
            <a:avLst/>
          </a:prstGeom>
          <a:noFill/>
          <a:ln w="127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22888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 OS</a:t>
            </a:r>
          </a:p>
        </p:txBody>
      </p:sp>
      <p:pic>
        <p:nvPicPr>
          <p:cNvPr id="5" name="Content Placeholder 4"/>
          <p:cNvPicPr>
            <a:picLocks noGrp="1" noChangeAspect="1"/>
          </p:cNvPicPr>
          <p:nvPr>
            <p:ph idx="1"/>
          </p:nvPr>
        </p:nvPicPr>
        <p:blipFill>
          <a:blip r:embed="rId2"/>
          <a:srcRect l="-31824" r="-31824"/>
          <a:stretch>
            <a:fillRect/>
          </a:stretch>
        </p:blipFill>
        <p:spPr>
          <a:xfrm>
            <a:off x="215309" y="139290"/>
            <a:ext cx="1974302" cy="1229502"/>
          </a:xfrm>
        </p:spPr>
      </p:pic>
      <p:sp>
        <p:nvSpPr>
          <p:cNvPr id="6" name="TextBox 5"/>
          <p:cNvSpPr txBox="1"/>
          <p:nvPr/>
        </p:nvSpPr>
        <p:spPr>
          <a:xfrm>
            <a:off x="457200" y="1313498"/>
            <a:ext cx="8533098" cy="5693867"/>
          </a:xfrm>
          <a:prstGeom prst="rect">
            <a:avLst/>
          </a:prstGeom>
          <a:noFill/>
        </p:spPr>
        <p:txBody>
          <a:bodyPr wrap="square" rtlCol="0">
            <a:spAutoFit/>
          </a:bodyPr>
          <a:lstStyle/>
          <a:p>
            <a:pPr algn="just"/>
            <a:r>
              <a:rPr lang="en-US" sz="2800" dirty="0"/>
              <a:t> The Apple Macintosh is a multitasking operating system that was the first graphical interface to achieve commercial success. The Mac was an immediate success in the areas of graphics production. </a:t>
            </a:r>
          </a:p>
          <a:p>
            <a:pPr algn="just"/>
            <a:endParaRPr lang="en-US" sz="2800" dirty="0"/>
          </a:p>
          <a:p>
            <a:pPr algn="just"/>
            <a:r>
              <a:rPr lang="en-US" sz="2800" dirty="0"/>
              <a:t>While the Apple products were of high quality, they were always more expensive.</a:t>
            </a:r>
          </a:p>
          <a:p>
            <a:pPr algn="just"/>
            <a:endParaRPr lang="en-US" sz="2800" dirty="0"/>
          </a:p>
          <a:p>
            <a:pPr algn="just"/>
            <a:r>
              <a:rPr lang="en-US" sz="2800" dirty="0"/>
              <a:t>The current version is Mac OS X, which is version 10. Since January 2002, all new Mac computers use Mac OS X. and run on Intel processors. </a:t>
            </a:r>
          </a:p>
          <a:p>
            <a:pPr algn="just"/>
            <a:r>
              <a:rPr lang="en-US" sz="2800" dirty="0"/>
              <a:t>Subversions are named Jaguar, Panther, Tiger, Leopard, Lion. </a:t>
            </a:r>
          </a:p>
        </p:txBody>
      </p:sp>
      <p:pic>
        <p:nvPicPr>
          <p:cNvPr id="7" name="Picture 6"/>
          <p:cNvPicPr>
            <a:picLocks noChangeAspect="1"/>
          </p:cNvPicPr>
          <p:nvPr/>
        </p:nvPicPr>
        <p:blipFill>
          <a:blip r:embed="rId3"/>
          <a:stretch>
            <a:fillRect/>
          </a:stretch>
        </p:blipFill>
        <p:spPr>
          <a:xfrm>
            <a:off x="7545434" y="139290"/>
            <a:ext cx="1141366" cy="1190991"/>
          </a:xfrm>
          <a:prstGeom prst="rect">
            <a:avLst/>
          </a:prstGeom>
        </p:spPr>
      </p:pic>
    </p:spTree>
    <p:extLst>
      <p:ext uri="{BB962C8B-B14F-4D97-AF65-F5344CB8AC3E}">
        <p14:creationId xmlns:p14="http://schemas.microsoft.com/office/powerpoint/2010/main" val="184089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a:t>
            </a:r>
          </a:p>
        </p:txBody>
      </p:sp>
      <p:pic>
        <p:nvPicPr>
          <p:cNvPr id="4" name="Content Placeholder 3"/>
          <p:cNvPicPr>
            <a:picLocks noGrp="1" noChangeAspect="1"/>
          </p:cNvPicPr>
          <p:nvPr>
            <p:ph idx="1"/>
          </p:nvPr>
        </p:nvPicPr>
        <p:blipFill>
          <a:blip r:embed="rId2"/>
          <a:srcRect t="10717" b="10717"/>
          <a:stretch>
            <a:fillRect/>
          </a:stretch>
        </p:blipFill>
        <p:spPr>
          <a:xfrm>
            <a:off x="0" y="-41922"/>
            <a:ext cx="2653931" cy="1459560"/>
          </a:xfrm>
        </p:spPr>
      </p:pic>
      <p:sp>
        <p:nvSpPr>
          <p:cNvPr id="5" name="TextBox 4"/>
          <p:cNvSpPr txBox="1"/>
          <p:nvPr/>
        </p:nvSpPr>
        <p:spPr>
          <a:xfrm>
            <a:off x="0" y="1626836"/>
            <a:ext cx="9144000" cy="5262980"/>
          </a:xfrm>
          <a:prstGeom prst="rect">
            <a:avLst/>
          </a:prstGeom>
          <a:noFill/>
        </p:spPr>
        <p:txBody>
          <a:bodyPr wrap="square" rtlCol="0">
            <a:spAutoFit/>
          </a:bodyPr>
          <a:lstStyle/>
          <a:p>
            <a:r>
              <a:rPr lang="en-US" sz="2800" dirty="0"/>
              <a:t>UNIX is an operating system developed by Bell Labs to handle complex scientific applications. </a:t>
            </a:r>
          </a:p>
          <a:p>
            <a:endParaRPr lang="en-US" sz="2800" dirty="0"/>
          </a:p>
          <a:p>
            <a:r>
              <a:rPr lang="en-US" sz="2800" dirty="0"/>
              <a:t>University networks are likely to use UNIX, as are Internet Service Providers.</a:t>
            </a:r>
          </a:p>
          <a:p>
            <a:endParaRPr lang="en-US" sz="2800" dirty="0"/>
          </a:p>
          <a:p>
            <a:r>
              <a:rPr lang="en-US" sz="2800" dirty="0"/>
              <a:t>Many computer old-timers love UNIX and its command line interface. </a:t>
            </a:r>
          </a:p>
          <a:p>
            <a:r>
              <a:rPr lang="en-US" sz="2800" dirty="0"/>
              <a:t>But all those commands are not easy to remember for newcomers. </a:t>
            </a:r>
          </a:p>
          <a:p>
            <a:r>
              <a:rPr lang="en-US" sz="2800" dirty="0"/>
              <a:t>X-Windows is a graphical interface for UNIX that some think is even easier to work with than Windows 98.</a:t>
            </a:r>
          </a:p>
        </p:txBody>
      </p:sp>
    </p:spTree>
    <p:extLst>
      <p:ext uri="{BB962C8B-B14F-4D97-AF65-F5344CB8AC3E}">
        <p14:creationId xmlns:p14="http://schemas.microsoft.com/office/powerpoint/2010/main" val="33182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Linux</a:t>
            </a:r>
          </a:p>
        </p:txBody>
      </p:sp>
      <p:pic>
        <p:nvPicPr>
          <p:cNvPr id="4" name="Content Placeholder 3"/>
          <p:cNvPicPr>
            <a:picLocks noGrp="1" noChangeAspect="1"/>
          </p:cNvPicPr>
          <p:nvPr>
            <p:ph idx="1"/>
          </p:nvPr>
        </p:nvPicPr>
        <p:blipFill>
          <a:blip r:embed="rId2"/>
          <a:srcRect l="-55462" r="-55462"/>
          <a:stretch>
            <a:fillRect/>
          </a:stretch>
        </p:blipFill>
        <p:spPr>
          <a:xfrm>
            <a:off x="0" y="274638"/>
            <a:ext cx="2723914" cy="1498048"/>
          </a:xfrm>
        </p:spPr>
      </p:pic>
      <p:sp>
        <p:nvSpPr>
          <p:cNvPr id="6" name="TextBox 5"/>
          <p:cNvSpPr txBox="1"/>
          <p:nvPr/>
        </p:nvSpPr>
        <p:spPr>
          <a:xfrm>
            <a:off x="192404" y="2116814"/>
            <a:ext cx="8951596" cy="3970318"/>
          </a:xfrm>
          <a:prstGeom prst="rect">
            <a:avLst/>
          </a:prstGeom>
          <a:noFill/>
        </p:spPr>
        <p:txBody>
          <a:bodyPr wrap="square" rtlCol="0">
            <a:spAutoFit/>
          </a:bodyPr>
          <a:lstStyle/>
          <a:p>
            <a:r>
              <a:rPr lang="en-US" sz="2800" dirty="0"/>
              <a:t>Linux is an operating system similar to UNIX that is becoming more and more popular.</a:t>
            </a:r>
          </a:p>
          <a:p>
            <a:r>
              <a:rPr lang="en-US" sz="2800" dirty="0"/>
              <a:t>It is a open-source program created by </a:t>
            </a:r>
            <a:r>
              <a:rPr lang="en-US" sz="2800" b="1" dirty="0"/>
              <a:t>Linus Torvalds </a:t>
            </a:r>
            <a:r>
              <a:rPr lang="en-US" sz="2800" dirty="0"/>
              <a:t>at the University of Finland, starting in 1991. </a:t>
            </a:r>
          </a:p>
          <a:p>
            <a:r>
              <a:rPr lang="en-US" sz="2800" dirty="0"/>
              <a:t>Open source means that the underlying computer code is freely available to everyone.  </a:t>
            </a:r>
          </a:p>
          <a:p>
            <a:r>
              <a:rPr lang="en-US" sz="2800" dirty="0"/>
              <a:t>Programmers can work directly with the code and add features. They can sell their customized version of Linux, as long as the source code is still open to others. </a:t>
            </a:r>
          </a:p>
        </p:txBody>
      </p:sp>
    </p:spTree>
    <p:extLst>
      <p:ext uri="{BB962C8B-B14F-4D97-AF65-F5344CB8AC3E}">
        <p14:creationId xmlns:p14="http://schemas.microsoft.com/office/powerpoint/2010/main" val="272364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common OS for mobiles and tablets</a:t>
            </a:r>
          </a:p>
        </p:txBody>
      </p:sp>
      <p:sp>
        <p:nvSpPr>
          <p:cNvPr id="3" name="Content Placeholder 2"/>
          <p:cNvSpPr>
            <a:spLocks noGrp="1"/>
          </p:cNvSpPr>
          <p:nvPr>
            <p:ph idx="1"/>
          </p:nvPr>
        </p:nvSpPr>
        <p:spPr>
          <a:xfrm>
            <a:off x="457200" y="1600200"/>
            <a:ext cx="8229600" cy="5096633"/>
          </a:xfrm>
        </p:spPr>
        <p:txBody>
          <a:bodyPr>
            <a:normAutofit fontScale="92500" lnSpcReduction="10000"/>
          </a:bodyPr>
          <a:lstStyle/>
          <a:p>
            <a:r>
              <a:rPr lang="en-US" dirty="0"/>
              <a:t>Android from Google Inc. </a:t>
            </a:r>
          </a:p>
          <a:p>
            <a:pPr marL="0" indent="0">
              <a:buNone/>
            </a:pPr>
            <a:r>
              <a:rPr lang="en-US" dirty="0"/>
              <a:t>Android is a Linux-derived OS backed by Google. </a:t>
            </a:r>
          </a:p>
          <a:p>
            <a:pPr marL="0" indent="0">
              <a:buNone/>
            </a:pPr>
            <a:endParaRPr lang="en-US" dirty="0"/>
          </a:p>
          <a:p>
            <a:r>
              <a:rPr lang="en-US" dirty="0"/>
              <a:t>Symbian OS from Nokia and Accenture.</a:t>
            </a:r>
          </a:p>
          <a:p>
            <a:endParaRPr lang="en-US" dirty="0"/>
          </a:p>
          <a:p>
            <a:r>
              <a:rPr lang="en-US" dirty="0" err="1"/>
              <a:t>iOS</a:t>
            </a:r>
            <a:r>
              <a:rPr lang="en-US" dirty="0"/>
              <a:t> from Apple Inc. </a:t>
            </a:r>
          </a:p>
          <a:p>
            <a:endParaRPr lang="en-US" dirty="0"/>
          </a:p>
          <a:p>
            <a:r>
              <a:rPr lang="en-US" dirty="0"/>
              <a:t>Blackberry OS from RIM </a:t>
            </a:r>
          </a:p>
          <a:p>
            <a:r>
              <a:rPr lang="en-US" dirty="0"/>
              <a:t>Windows Phone 7 from Microsoft</a:t>
            </a:r>
          </a:p>
          <a:p>
            <a:r>
              <a:rPr lang="en-US" dirty="0" err="1"/>
              <a:t>Bada</a:t>
            </a:r>
            <a:r>
              <a:rPr lang="en-US" dirty="0"/>
              <a:t> from Samsung electronics. </a:t>
            </a:r>
          </a:p>
        </p:txBody>
      </p:sp>
    </p:spTree>
    <p:extLst>
      <p:ext uri="{BB962C8B-B14F-4D97-AF65-F5344CB8AC3E}">
        <p14:creationId xmlns:p14="http://schemas.microsoft.com/office/powerpoint/2010/main" val="2713039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18935"/>
            <a:ext cx="8229600" cy="1143000"/>
          </a:xfrm>
        </p:spPr>
        <p:txBody>
          <a:bodyPr/>
          <a:lstStyle/>
          <a:p>
            <a:r>
              <a:rPr lang="en-US" dirty="0"/>
              <a:t>System Support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6333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support (for the user)</a:t>
            </a:r>
          </a:p>
        </p:txBody>
      </p:sp>
      <p:sp>
        <p:nvSpPr>
          <p:cNvPr id="3" name="Content Placeholder 2"/>
          <p:cNvSpPr>
            <a:spLocks noGrp="1"/>
          </p:cNvSpPr>
          <p:nvPr>
            <p:ph idx="1"/>
          </p:nvPr>
        </p:nvSpPr>
        <p:spPr>
          <a:xfrm>
            <a:off x="457200" y="1600200"/>
            <a:ext cx="8229600" cy="5257800"/>
          </a:xfrm>
        </p:spPr>
        <p:txBody>
          <a:bodyPr>
            <a:normAutofit/>
          </a:bodyPr>
          <a:lstStyle/>
          <a:p>
            <a:r>
              <a:rPr lang="en-US" dirty="0"/>
              <a:t>Service programs</a:t>
            </a:r>
          </a:p>
          <a:p>
            <a:pPr lvl="1"/>
            <a:r>
              <a:rPr lang="en-US" dirty="0"/>
              <a:t>Facilitates the use of computer in efficient and user friendly manner</a:t>
            </a:r>
          </a:p>
          <a:p>
            <a:pPr lvl="2"/>
            <a:r>
              <a:rPr lang="en-US" dirty="0"/>
              <a:t>GUI (Graphical User Interface) are designed to provide an intuitive access to OS Commands, via Windows and menu items.</a:t>
            </a:r>
          </a:p>
          <a:p>
            <a:pPr lvl="2"/>
            <a:r>
              <a:rPr lang="en-US" dirty="0"/>
              <a:t>Utilities: Special programs for maintenance of computer such as, file manager, disk manager, recovery etc.</a:t>
            </a:r>
          </a:p>
          <a:p>
            <a:pPr lvl="2"/>
            <a:r>
              <a:rPr lang="en-US" dirty="0"/>
              <a:t>Device driver: Program written by manufacturer of a peripheral device, these allow their devices to be connected to a specific make of computer.</a:t>
            </a:r>
          </a:p>
        </p:txBody>
      </p:sp>
    </p:spTree>
    <p:extLst>
      <p:ext uri="{BB962C8B-B14F-4D97-AF65-F5344CB8AC3E}">
        <p14:creationId xmlns:p14="http://schemas.microsoft.com/office/powerpoint/2010/main" val="826491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1204"/>
            <a:ext cx="8229600" cy="1143000"/>
          </a:xfrm>
        </p:spPr>
        <p:txBody>
          <a:bodyPr/>
          <a:lstStyle/>
          <a:p>
            <a:r>
              <a:rPr lang="en-US" dirty="0"/>
              <a:t>System Development </a:t>
            </a:r>
          </a:p>
        </p:txBody>
      </p:sp>
    </p:spTree>
    <p:extLst>
      <p:ext uri="{BB962C8B-B14F-4D97-AF65-F5344CB8AC3E}">
        <p14:creationId xmlns:p14="http://schemas.microsoft.com/office/powerpoint/2010/main" val="171352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a:t>
            </a:r>
          </a:p>
        </p:txBody>
      </p:sp>
      <p:sp>
        <p:nvSpPr>
          <p:cNvPr id="3" name="Content Placeholder 2"/>
          <p:cNvSpPr>
            <a:spLocks noGrp="1"/>
          </p:cNvSpPr>
          <p:nvPr>
            <p:ph idx="1"/>
          </p:nvPr>
        </p:nvSpPr>
        <p:spPr/>
        <p:txBody>
          <a:bodyPr/>
          <a:lstStyle/>
          <a:p>
            <a:r>
              <a:rPr lang="en-US" dirty="0"/>
              <a:t>Represents the physical and tangible components of the computer.</a:t>
            </a:r>
          </a:p>
          <a:p>
            <a:r>
              <a:rPr lang="en-US" dirty="0"/>
              <a:t> i.e., the components that can be seen and touched. </a:t>
            </a:r>
          </a:p>
          <a:p>
            <a:pPr lvl="2"/>
            <a:r>
              <a:rPr lang="en-US" dirty="0" err="1"/>
              <a:t>Eg</a:t>
            </a:r>
            <a:r>
              <a:rPr lang="en-US" dirty="0"/>
              <a:t>, input devices, output </a:t>
            </a:r>
            <a:r>
              <a:rPr lang="en-US" dirty="0" err="1"/>
              <a:t>devices,CPU,CD</a:t>
            </a:r>
            <a:r>
              <a:rPr lang="en-US" dirty="0"/>
              <a:t>, hard Disk etc. </a:t>
            </a:r>
          </a:p>
        </p:txBody>
      </p:sp>
    </p:spTree>
    <p:extLst>
      <p:ext uri="{BB962C8B-B14F-4D97-AF65-F5344CB8AC3E}">
        <p14:creationId xmlns:p14="http://schemas.microsoft.com/office/powerpoint/2010/main" val="249342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development</a:t>
            </a:r>
          </a:p>
        </p:txBody>
      </p:sp>
      <p:sp>
        <p:nvSpPr>
          <p:cNvPr id="3" name="Content Placeholder 2"/>
          <p:cNvSpPr>
            <a:spLocks noGrp="1"/>
          </p:cNvSpPr>
          <p:nvPr>
            <p:ph idx="1"/>
          </p:nvPr>
        </p:nvSpPr>
        <p:spPr>
          <a:xfrm>
            <a:off x="457200" y="1600200"/>
            <a:ext cx="8229600" cy="4981171"/>
          </a:xfrm>
        </p:spPr>
        <p:txBody>
          <a:bodyPr>
            <a:normAutofit fontScale="92500" lnSpcReduction="10000"/>
          </a:bodyPr>
          <a:lstStyle/>
          <a:p>
            <a:pPr marL="0" indent="0">
              <a:buNone/>
            </a:pPr>
            <a:r>
              <a:rPr lang="en-US" dirty="0"/>
              <a:t>System software for developing software or for writing programs.</a:t>
            </a:r>
          </a:p>
          <a:p>
            <a:r>
              <a:rPr lang="en-US" dirty="0"/>
              <a:t>Language Translators:</a:t>
            </a:r>
          </a:p>
          <a:p>
            <a:pPr lvl="1"/>
            <a:r>
              <a:rPr lang="en-US" dirty="0"/>
              <a:t>The software that translate programs written in computer language (source code) into machine language (object code).</a:t>
            </a:r>
          </a:p>
          <a:p>
            <a:pPr lvl="2"/>
            <a:r>
              <a:rPr lang="en-US" dirty="0"/>
              <a:t>Assemblers</a:t>
            </a:r>
          </a:p>
          <a:p>
            <a:pPr lvl="2"/>
            <a:r>
              <a:rPr lang="en-US" dirty="0"/>
              <a:t>Compilers</a:t>
            </a:r>
          </a:p>
          <a:p>
            <a:pPr lvl="2"/>
            <a:r>
              <a:rPr lang="en-US" dirty="0"/>
              <a:t>Interpreters </a:t>
            </a:r>
          </a:p>
          <a:p>
            <a:pPr lvl="1"/>
            <a:r>
              <a:rPr lang="en-US" b="1" dirty="0"/>
              <a:t>Assemblers </a:t>
            </a:r>
            <a:r>
              <a:rPr lang="en-US" dirty="0"/>
              <a:t>: translate a complete assembly language program into object code. Each microprocessor has its own assembly language code.</a:t>
            </a:r>
          </a:p>
        </p:txBody>
      </p:sp>
    </p:spTree>
    <p:extLst>
      <p:ext uri="{BB962C8B-B14F-4D97-AF65-F5344CB8AC3E}">
        <p14:creationId xmlns:p14="http://schemas.microsoft.com/office/powerpoint/2010/main" val="557156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Development</a:t>
            </a:r>
          </a:p>
        </p:txBody>
      </p:sp>
      <p:sp>
        <p:nvSpPr>
          <p:cNvPr id="3" name="Content Placeholder 2"/>
          <p:cNvSpPr>
            <a:spLocks noGrp="1"/>
          </p:cNvSpPr>
          <p:nvPr>
            <p:ph idx="1"/>
          </p:nvPr>
        </p:nvSpPr>
        <p:spPr>
          <a:xfrm>
            <a:off x="457199" y="1600200"/>
            <a:ext cx="8547307" cy="5115877"/>
          </a:xfrm>
        </p:spPr>
        <p:txBody>
          <a:bodyPr>
            <a:normAutofit/>
          </a:bodyPr>
          <a:lstStyle/>
          <a:p>
            <a:pPr lvl="1"/>
            <a:r>
              <a:rPr lang="en-US" b="1" dirty="0"/>
              <a:t>Compilers</a:t>
            </a:r>
            <a:r>
              <a:rPr lang="en-US" dirty="0"/>
              <a:t>: translate a complete high level language program into object code, for example C-compiler, C++ compiler. </a:t>
            </a:r>
          </a:p>
          <a:p>
            <a:pPr lvl="1"/>
            <a:r>
              <a:rPr lang="en-US" b="1" dirty="0"/>
              <a:t>Interpreters:</a:t>
            </a:r>
            <a:r>
              <a:rPr lang="en-US" dirty="0"/>
              <a:t> translate individual instructions of a high level language and execute them immediately; this allows greater interaction with the computer while programming but programs run slower than those from assemblers and compilers.</a:t>
            </a:r>
          </a:p>
          <a:p>
            <a:r>
              <a:rPr lang="en-US" dirty="0"/>
              <a:t>Application development System: </a:t>
            </a:r>
          </a:p>
          <a:p>
            <a:pPr lvl="1"/>
            <a:r>
              <a:rPr lang="en-US" dirty="0"/>
              <a:t>Assist the programmer in developing and coding software.</a:t>
            </a:r>
          </a:p>
        </p:txBody>
      </p:sp>
    </p:spTree>
    <p:extLst>
      <p:ext uri="{BB962C8B-B14F-4D97-AF65-F5344CB8AC3E}">
        <p14:creationId xmlns:p14="http://schemas.microsoft.com/office/powerpoint/2010/main" val="3114840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Editor allows the programmer to create, edit, modify, programs using menus, buttons etc. Ex. Eclipse, </a:t>
            </a:r>
            <a:r>
              <a:rPr lang="en-US" dirty="0" err="1"/>
              <a:t>Netbeans</a:t>
            </a:r>
            <a:endParaRPr lang="en-US" dirty="0"/>
          </a:p>
          <a:p>
            <a:pPr lvl="1"/>
            <a:r>
              <a:rPr lang="en-US" dirty="0"/>
              <a:t>A debugger facilitates the isolation and elimination of programs errors. </a:t>
            </a:r>
          </a:p>
          <a:p>
            <a:pPr lvl="1"/>
            <a:r>
              <a:rPr lang="en-US" dirty="0"/>
              <a:t>SDK – Software development Kits</a:t>
            </a:r>
          </a:p>
        </p:txBody>
      </p:sp>
    </p:spTree>
    <p:extLst>
      <p:ext uri="{BB962C8B-B14F-4D97-AF65-F5344CB8AC3E}">
        <p14:creationId xmlns:p14="http://schemas.microsoft.com/office/powerpoint/2010/main" val="3588819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30279"/>
            <a:ext cx="8229600" cy="1143000"/>
          </a:xfrm>
        </p:spPr>
        <p:txBody>
          <a:bodyPr/>
          <a:lstStyle/>
          <a:p>
            <a:r>
              <a:rPr lang="en-US" dirty="0"/>
              <a:t>Application Software</a:t>
            </a:r>
          </a:p>
        </p:txBody>
      </p:sp>
    </p:spTree>
    <p:extLst>
      <p:ext uri="{BB962C8B-B14F-4D97-AF65-F5344CB8AC3E}">
        <p14:creationId xmlns:p14="http://schemas.microsoft.com/office/powerpoint/2010/main" val="3780130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S/w can further be classified into:</a:t>
            </a:r>
          </a:p>
        </p:txBody>
      </p:sp>
      <p:sp>
        <p:nvSpPr>
          <p:cNvPr id="3" name="Content Placeholder 2"/>
          <p:cNvSpPr>
            <a:spLocks noGrp="1"/>
          </p:cNvSpPr>
          <p:nvPr>
            <p:ph idx="1"/>
          </p:nvPr>
        </p:nvSpPr>
        <p:spPr/>
        <p:txBody>
          <a:bodyPr/>
          <a:lstStyle/>
          <a:p>
            <a:endParaRPr lang="en-US" dirty="0"/>
          </a:p>
        </p:txBody>
      </p:sp>
      <p:graphicFrame>
        <p:nvGraphicFramePr>
          <p:cNvPr id="5" name="Diagram 4"/>
          <p:cNvGraphicFramePr/>
          <p:nvPr>
            <p:extLst>
              <p:ext uri="{D42A27DB-BD31-4B8C-83A1-F6EECF244321}">
                <p14:modId xmlns:p14="http://schemas.microsoft.com/office/powerpoint/2010/main" val="4135365391"/>
              </p:ext>
            </p:extLst>
          </p:nvPr>
        </p:nvGraphicFramePr>
        <p:xfrm>
          <a:off x="417036" y="246451"/>
          <a:ext cx="8269764" cy="6392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rame 7"/>
          <p:cNvSpPr/>
          <p:nvPr/>
        </p:nvSpPr>
        <p:spPr>
          <a:xfrm>
            <a:off x="2261019" y="1600200"/>
            <a:ext cx="2483263" cy="1382585"/>
          </a:xfrm>
          <a:prstGeom prst="frame">
            <a:avLst>
              <a:gd name="adj1" fmla="val 410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solidFill>
                <a:srgbClr val="FF0000"/>
              </a:solidFill>
            </a:endParaRPr>
          </a:p>
        </p:txBody>
      </p:sp>
    </p:spTree>
    <p:extLst>
      <p:ext uri="{BB962C8B-B14F-4D97-AF65-F5344CB8AC3E}">
        <p14:creationId xmlns:p14="http://schemas.microsoft.com/office/powerpoint/2010/main" val="337321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a:t>
            </a:r>
          </a:p>
        </p:txBody>
      </p:sp>
      <p:sp>
        <p:nvSpPr>
          <p:cNvPr id="3" name="Content Placeholder 2"/>
          <p:cNvSpPr>
            <a:spLocks noGrp="1"/>
          </p:cNvSpPr>
          <p:nvPr>
            <p:ph idx="1"/>
          </p:nvPr>
        </p:nvSpPr>
        <p:spPr/>
        <p:txBody>
          <a:bodyPr/>
          <a:lstStyle/>
          <a:p>
            <a:r>
              <a:rPr lang="en-US" dirty="0"/>
              <a:t>Represents the set of programs that govern the operation of a computer system and make the hardware run. </a:t>
            </a:r>
          </a:p>
          <a:p>
            <a:pPr marL="0" indent="0">
              <a:buNone/>
            </a:pPr>
            <a:endParaRPr lang="en-US" dirty="0"/>
          </a:p>
        </p:txBody>
      </p:sp>
      <p:graphicFrame>
        <p:nvGraphicFramePr>
          <p:cNvPr id="5" name="Diagram 4"/>
          <p:cNvGraphicFramePr/>
          <p:nvPr>
            <p:extLst>
              <p:ext uri="{D42A27DB-BD31-4B8C-83A1-F6EECF244321}">
                <p14:modId xmlns:p14="http://schemas.microsoft.com/office/powerpoint/2010/main" val="997018399"/>
              </p:ext>
            </p:extLst>
          </p:nvPr>
        </p:nvGraphicFramePr>
        <p:xfrm>
          <a:off x="1524000" y="3248987"/>
          <a:ext cx="6096000" cy="343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226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Software</a:t>
            </a:r>
          </a:p>
        </p:txBody>
      </p:sp>
      <p:sp>
        <p:nvSpPr>
          <p:cNvPr id="3" name="Content Placeholder 2"/>
          <p:cNvSpPr>
            <a:spLocks noGrp="1"/>
          </p:cNvSpPr>
          <p:nvPr>
            <p:ph idx="1"/>
          </p:nvPr>
        </p:nvSpPr>
        <p:spPr/>
        <p:txBody>
          <a:bodyPr/>
          <a:lstStyle/>
          <a:p>
            <a:r>
              <a:rPr lang="en-US" dirty="0"/>
              <a:t>A computer is mere a machine that knows nothing of itself. </a:t>
            </a:r>
          </a:p>
          <a:p>
            <a:r>
              <a:rPr lang="en-US" dirty="0"/>
              <a:t>Requires instructions for each task it performs. </a:t>
            </a:r>
          </a:p>
          <a:p>
            <a:r>
              <a:rPr lang="en-US" dirty="0"/>
              <a:t>Instructions are provided through software.</a:t>
            </a:r>
          </a:p>
          <a:p>
            <a:endParaRPr lang="en-US" dirty="0"/>
          </a:p>
        </p:txBody>
      </p:sp>
    </p:spTree>
    <p:extLst>
      <p:ext uri="{BB962C8B-B14F-4D97-AF65-F5344CB8AC3E}">
        <p14:creationId xmlns:p14="http://schemas.microsoft.com/office/powerpoint/2010/main" val="216245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Software</a:t>
            </a:r>
          </a:p>
        </p:txBody>
      </p:sp>
      <p:sp>
        <p:nvSpPr>
          <p:cNvPr id="3" name="Content Placeholder 2"/>
          <p:cNvSpPr>
            <a:spLocks noGrp="1"/>
          </p:cNvSpPr>
          <p:nvPr>
            <p:ph idx="1"/>
          </p:nvPr>
        </p:nvSpPr>
        <p:spPr/>
        <p:txBody>
          <a:bodyPr>
            <a:normAutofit lnSpcReduction="10000"/>
          </a:bodyPr>
          <a:lstStyle/>
          <a:p>
            <a:r>
              <a:rPr lang="en-US" dirty="0"/>
              <a:t>The software that controls internal computer operations such as </a:t>
            </a:r>
          </a:p>
          <a:p>
            <a:pPr lvl="1"/>
            <a:r>
              <a:rPr lang="en-US" dirty="0"/>
              <a:t>Reading data from input devices, </a:t>
            </a:r>
          </a:p>
          <a:p>
            <a:pPr lvl="1"/>
            <a:r>
              <a:rPr lang="en-US" dirty="0"/>
              <a:t>Transmitting processed information to the output devices, </a:t>
            </a:r>
          </a:p>
          <a:p>
            <a:pPr lvl="1"/>
            <a:r>
              <a:rPr lang="en-US" dirty="0"/>
              <a:t>checking system components, </a:t>
            </a:r>
          </a:p>
          <a:p>
            <a:pPr lvl="1"/>
            <a:r>
              <a:rPr lang="en-US" dirty="0"/>
              <a:t>converting data/instructions to computer understandable form, etc.</a:t>
            </a:r>
          </a:p>
          <a:p>
            <a:pPr marL="0" indent="0">
              <a:buNone/>
            </a:pPr>
            <a:r>
              <a:rPr lang="en-US" dirty="0"/>
              <a:t>is known as system software. </a:t>
            </a:r>
          </a:p>
          <a:p>
            <a:endParaRPr lang="en-US" dirty="0"/>
          </a:p>
        </p:txBody>
      </p:sp>
      <p:sp>
        <p:nvSpPr>
          <p:cNvPr id="4" name="Oval 3"/>
          <p:cNvSpPr/>
          <p:nvPr/>
        </p:nvSpPr>
        <p:spPr>
          <a:xfrm>
            <a:off x="5250870" y="1486452"/>
            <a:ext cx="3184643" cy="800430"/>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514068" y="2000415"/>
            <a:ext cx="2311907" cy="634725"/>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92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other words</a:t>
            </a:r>
          </a:p>
        </p:txBody>
      </p:sp>
      <p:sp>
        <p:nvSpPr>
          <p:cNvPr id="3" name="Content Placeholder 2"/>
          <p:cNvSpPr>
            <a:spLocks noGrp="1"/>
          </p:cNvSpPr>
          <p:nvPr>
            <p:ph idx="1"/>
          </p:nvPr>
        </p:nvSpPr>
        <p:spPr/>
        <p:txBody>
          <a:bodyPr/>
          <a:lstStyle/>
          <a:p>
            <a:pPr marL="0" indent="0">
              <a:buNone/>
            </a:pPr>
            <a:r>
              <a:rPr lang="en-US" dirty="0"/>
              <a:t>“Collection of complex programs designed for </a:t>
            </a:r>
            <a:r>
              <a:rPr lang="en-US" dirty="0">
                <a:solidFill>
                  <a:srgbClr val="FF0000"/>
                </a:solidFill>
              </a:rPr>
              <a:t>operating, controlling, integrating, and managing</a:t>
            </a:r>
            <a:r>
              <a:rPr lang="en-US" dirty="0"/>
              <a:t> the individual hardware components of a computer system so that other software and the users of the system see it as a </a:t>
            </a:r>
            <a:r>
              <a:rPr lang="en-US" dirty="0">
                <a:solidFill>
                  <a:srgbClr val="FF0000"/>
                </a:solidFill>
              </a:rPr>
              <a:t>functional unit </a:t>
            </a:r>
            <a:r>
              <a:rPr lang="en-US" dirty="0"/>
              <a:t>without having to be concerned with the intricate details such as transferring data from memory to disk, or rendering text onto a display” </a:t>
            </a:r>
          </a:p>
        </p:txBody>
      </p:sp>
    </p:spTree>
    <p:extLst>
      <p:ext uri="{BB962C8B-B14F-4D97-AF65-F5344CB8AC3E}">
        <p14:creationId xmlns:p14="http://schemas.microsoft.com/office/powerpoint/2010/main" val="215373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S/w can further be classified into:</a:t>
            </a:r>
          </a:p>
        </p:txBody>
      </p:sp>
      <p:sp>
        <p:nvSpPr>
          <p:cNvPr id="3" name="Content Placeholder 2"/>
          <p:cNvSpPr>
            <a:spLocks noGrp="1"/>
          </p:cNvSpPr>
          <p:nvPr>
            <p:ph idx="1"/>
          </p:nvPr>
        </p:nvSpPr>
        <p:spPr/>
        <p:txBody>
          <a:bodyPr/>
          <a:lstStyle/>
          <a:p>
            <a:endParaRPr lang="en-US" dirty="0"/>
          </a:p>
        </p:txBody>
      </p:sp>
      <p:graphicFrame>
        <p:nvGraphicFramePr>
          <p:cNvPr id="5" name="Diagram 4"/>
          <p:cNvGraphicFramePr/>
          <p:nvPr>
            <p:extLst>
              <p:ext uri="{D42A27DB-BD31-4B8C-83A1-F6EECF244321}">
                <p14:modId xmlns:p14="http://schemas.microsoft.com/office/powerpoint/2010/main" val="252290645"/>
              </p:ext>
            </p:extLst>
          </p:nvPr>
        </p:nvGraphicFramePr>
        <p:xfrm>
          <a:off x="417036" y="246451"/>
          <a:ext cx="8269764" cy="5879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rame 7"/>
          <p:cNvSpPr/>
          <p:nvPr/>
        </p:nvSpPr>
        <p:spPr>
          <a:xfrm>
            <a:off x="4473665" y="1600200"/>
            <a:ext cx="2483263" cy="4068195"/>
          </a:xfrm>
          <a:prstGeom prst="frame">
            <a:avLst>
              <a:gd name="adj1" fmla="val 410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solidFill>
                <a:srgbClr val="FF0000"/>
              </a:solidFill>
            </a:endParaRPr>
          </a:p>
          <a:p>
            <a:pPr algn="ctr"/>
            <a:endParaRPr lang="en-US" sz="3600" dirty="0">
              <a:solidFill>
                <a:srgbClr val="FF0000"/>
              </a:solidFill>
            </a:endParaRPr>
          </a:p>
          <a:p>
            <a:pPr algn="ctr"/>
            <a:endParaRPr lang="en-US" sz="3600" dirty="0">
              <a:solidFill>
                <a:srgbClr val="FF0000"/>
              </a:solidFill>
            </a:endParaRPr>
          </a:p>
          <a:p>
            <a:pPr algn="ctr"/>
            <a:endParaRPr lang="en-US" sz="3600" dirty="0">
              <a:solidFill>
                <a:srgbClr val="FF0000"/>
              </a:solidFill>
            </a:endParaRPr>
          </a:p>
          <a:p>
            <a:pPr algn="ctr"/>
            <a:endParaRPr lang="en-US" sz="3600" dirty="0">
              <a:solidFill>
                <a:srgbClr val="FF0000"/>
              </a:solidFill>
            </a:endParaRPr>
          </a:p>
          <a:p>
            <a:pPr algn="ctr"/>
            <a:endParaRPr lang="en-US" sz="3600" dirty="0">
              <a:solidFill>
                <a:srgbClr val="FF0000"/>
              </a:solidFill>
            </a:endParaRPr>
          </a:p>
          <a:p>
            <a:pPr algn="ctr"/>
            <a:r>
              <a:rPr lang="en-US" sz="3600" dirty="0">
                <a:solidFill>
                  <a:srgbClr val="FF0000"/>
                </a:solidFill>
              </a:rPr>
              <a:t>Categories</a:t>
            </a:r>
          </a:p>
        </p:txBody>
      </p:sp>
    </p:spTree>
    <p:extLst>
      <p:ext uri="{BB962C8B-B14F-4D97-AF65-F5344CB8AC3E}">
        <p14:creationId xmlns:p14="http://schemas.microsoft.com/office/powerpoint/2010/main" val="291101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BIOS</a:t>
            </a:r>
          </a:p>
        </p:txBody>
      </p:sp>
      <p:sp>
        <p:nvSpPr>
          <p:cNvPr id="3" name="Content Placeholder 2"/>
          <p:cNvSpPr>
            <a:spLocks noGrp="1"/>
          </p:cNvSpPr>
          <p:nvPr>
            <p:ph idx="1"/>
          </p:nvPr>
        </p:nvSpPr>
        <p:spPr>
          <a:xfrm>
            <a:off x="457200" y="1600200"/>
            <a:ext cx="8229600" cy="4807551"/>
          </a:xfrm>
        </p:spPr>
        <p:txBody>
          <a:bodyPr>
            <a:normAutofit fontScale="92500" lnSpcReduction="20000"/>
          </a:bodyPr>
          <a:lstStyle/>
          <a:p>
            <a:r>
              <a:rPr lang="en-US" dirty="0">
                <a:solidFill>
                  <a:srgbClr val="FF0000"/>
                </a:solidFill>
              </a:rPr>
              <a:t>B</a:t>
            </a:r>
            <a:r>
              <a:rPr lang="en-US" dirty="0"/>
              <a:t>asic </a:t>
            </a:r>
            <a:r>
              <a:rPr lang="en-US" dirty="0">
                <a:solidFill>
                  <a:srgbClr val="FF0000"/>
                </a:solidFill>
              </a:rPr>
              <a:t>I</a:t>
            </a:r>
            <a:r>
              <a:rPr lang="en-US" dirty="0"/>
              <a:t>nput </a:t>
            </a:r>
            <a:r>
              <a:rPr lang="en-US" dirty="0">
                <a:solidFill>
                  <a:srgbClr val="FF0000"/>
                </a:solidFill>
              </a:rPr>
              <a:t>O</a:t>
            </a:r>
            <a:r>
              <a:rPr lang="en-US" dirty="0"/>
              <a:t>utput </a:t>
            </a:r>
            <a:r>
              <a:rPr lang="en-US" dirty="0">
                <a:solidFill>
                  <a:srgbClr val="FF0000"/>
                </a:solidFill>
              </a:rPr>
              <a:t>S</a:t>
            </a:r>
            <a:r>
              <a:rPr lang="en-US" dirty="0"/>
              <a:t>ystem</a:t>
            </a:r>
          </a:p>
          <a:p>
            <a:r>
              <a:rPr lang="en-US" dirty="0"/>
              <a:t>Most fundamental software.</a:t>
            </a:r>
          </a:p>
          <a:p>
            <a:r>
              <a:rPr lang="en-US" dirty="0"/>
              <a:t>It is the firmware that boots your system.</a:t>
            </a:r>
          </a:p>
          <a:p>
            <a:r>
              <a:rPr lang="en-US" dirty="0"/>
              <a:t>Functions:</a:t>
            </a:r>
          </a:p>
          <a:p>
            <a:pPr lvl="1"/>
            <a:r>
              <a:rPr lang="en-US" dirty="0"/>
              <a:t>Checks the hardware</a:t>
            </a:r>
          </a:p>
          <a:p>
            <a:pPr lvl="1"/>
            <a:r>
              <a:rPr lang="en-US" dirty="0"/>
              <a:t>Loads the operating system(OS)</a:t>
            </a:r>
          </a:p>
          <a:p>
            <a:pPr lvl="1"/>
            <a:r>
              <a:rPr lang="en-US" dirty="0"/>
              <a:t>Loads the </a:t>
            </a:r>
            <a:r>
              <a:rPr lang="en-US" dirty="0" err="1"/>
              <a:t>filesystem</a:t>
            </a:r>
            <a:r>
              <a:rPr lang="en-US" dirty="0"/>
              <a:t> from hard disk to the memory</a:t>
            </a:r>
          </a:p>
          <a:p>
            <a:pPr lvl="1"/>
            <a:r>
              <a:rPr lang="en-US" dirty="0"/>
              <a:t>Gives the control of the system to the OS. </a:t>
            </a:r>
          </a:p>
          <a:p>
            <a:r>
              <a:rPr lang="en-US" dirty="0"/>
              <a:t>Also assists the OS by governing the flow of data to and from peripheral devices, thus it also acts as an interface between I/O devices and OS. </a:t>
            </a:r>
          </a:p>
        </p:txBody>
      </p:sp>
    </p:spTree>
    <p:extLst>
      <p:ext uri="{BB962C8B-B14F-4D97-AF65-F5344CB8AC3E}">
        <p14:creationId xmlns:p14="http://schemas.microsoft.com/office/powerpoint/2010/main" val="287010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268</TotalTime>
  <Words>1583</Words>
  <Application>Microsoft Office PowerPoint</Application>
  <PresentationFormat>On-screen Show (4:3)</PresentationFormat>
  <Paragraphs>186</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Software</vt:lpstr>
      <vt:lpstr>PowerPoint Presentation</vt:lpstr>
      <vt:lpstr>Hardware</vt:lpstr>
      <vt:lpstr>Software</vt:lpstr>
      <vt:lpstr>System Software</vt:lpstr>
      <vt:lpstr>System Software</vt:lpstr>
      <vt:lpstr>In other words</vt:lpstr>
      <vt:lpstr>System S/w can further be classified into:</vt:lpstr>
      <vt:lpstr>BIOS</vt:lpstr>
      <vt:lpstr>PowerPoint Presentation</vt:lpstr>
      <vt:lpstr>Operating Software</vt:lpstr>
      <vt:lpstr>Roles</vt:lpstr>
      <vt:lpstr>PowerPoint Presentation</vt:lpstr>
      <vt:lpstr>Allocating System Resources</vt:lpstr>
      <vt:lpstr>PowerPoint Presentation</vt:lpstr>
      <vt:lpstr>PowerPoint Presentation</vt:lpstr>
      <vt:lpstr>PowerPoint Presentation</vt:lpstr>
      <vt:lpstr>Monitoring System Activities</vt:lpstr>
      <vt:lpstr>PowerPoint Presentation</vt:lpstr>
      <vt:lpstr>File and Disk Management</vt:lpstr>
      <vt:lpstr>Types</vt:lpstr>
      <vt:lpstr>Common operating systems</vt:lpstr>
      <vt:lpstr>Mac OS</vt:lpstr>
      <vt:lpstr>Unix</vt:lpstr>
      <vt:lpstr>Linux</vt:lpstr>
      <vt:lpstr>Some common OS for mobiles and tablets</vt:lpstr>
      <vt:lpstr>System Support</vt:lpstr>
      <vt:lpstr>Service support (for the user)</vt:lpstr>
      <vt:lpstr>System Development </vt:lpstr>
      <vt:lpstr>System development</vt:lpstr>
      <vt:lpstr>System Development</vt:lpstr>
      <vt:lpstr>PowerPoint Presentation</vt:lpstr>
      <vt:lpstr>Application Software</vt:lpstr>
      <vt:lpstr>System S/w can further be classified into:</vt:lpstr>
    </vt:vector>
  </TitlesOfParts>
  <Manager/>
  <Company>ISI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dc:title>
  <dc:subject/>
  <dc:creator>Vinit Kumar</dc:creator>
  <cp:keywords/>
  <dc:description/>
  <cp:lastModifiedBy>Dr. Vinit Kumar</cp:lastModifiedBy>
  <cp:revision>25</cp:revision>
  <dcterms:created xsi:type="dcterms:W3CDTF">2012-03-31T01:19:04Z</dcterms:created>
  <dcterms:modified xsi:type="dcterms:W3CDTF">2017-11-02T10:23:39Z</dcterms:modified>
  <cp:category/>
</cp:coreProperties>
</file>