
<file path=[Content_Types].xml><?xml version="1.0" encoding="utf-8"?>
<Types xmlns="http://schemas.openxmlformats.org/package/2006/content-types">
  <Default Extension="png&amp;ehk=mV9Zn66rkK0hp8mBl9LGvQ&amp;r=0&amp;pid=OfficeInsert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C5B7-0E08-4A25-AA16-E3A78B52D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3A6A4-0D54-4B3E-B20D-132BA3FFA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7BEC-C3BF-49AD-B39C-08B9E22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24AA-EC29-4967-BB60-ED7E0F9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3E93-8CC8-4B48-A3D7-97D07B0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D234-EFEA-40B8-839E-91B319CD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6238-089A-466F-B647-7E5BB87A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AC2FB-DFE2-4708-B840-BC58DD7C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3E5E-5075-4245-BEF0-2CD744B4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93B2-B6CC-408A-8CB9-3801F944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CC26B-168F-437A-B92E-5A474C1FD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0F721-5713-4AEF-B7A0-310590CF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818F-5DA1-4B0C-90FC-CDF3BEBF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4777-5EC9-422D-A606-6043350D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D40E-0978-4B57-B154-3A4803BB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F7C7-06B0-4387-84D4-984945F7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49A4-DC79-4DCE-9BDB-6A812D0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1197-D60E-4139-8B1C-9C9AB359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B3D1-B18E-427B-AEB4-EE14BB3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9F-6F3A-4DEB-84D5-ABC22BD7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5F-7348-4E46-9F53-1B910F34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174D-E3FB-4417-8F5A-27BB3F84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213F-ADD6-4BAD-8DC3-5DBD6064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7295-01A3-421A-91D0-8512C7EE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E1A7-8999-4694-A29F-8D97093F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46EA-B9F1-4A28-8F78-C464B6F2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02B0-436B-4D26-935C-7A71BDE51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05D15-D1AC-4825-8FE7-E9E5844C6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52C9-C299-414C-A13A-D41D6F21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D378-A9AC-4931-BE80-361F4F7C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F6D8-1BB4-48C5-9A25-C1C4A8C9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14A3-EF87-42E3-98F0-F6364907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72457-1CA6-464E-8797-0E4C9644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6691-DC6C-472F-9058-EA60BEC4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98AC5-510B-4BB4-8DB2-560254395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5E8AD-E729-4AA8-B08A-DE5E3B6C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9C5E-10E6-4893-A25E-4EF3FD4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A9ADE-EBDF-453F-BADD-D3696682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2B17D-8291-4749-A207-B11AE0F1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73EB-927D-41E7-8462-47EAD9D1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1BBC2-9A3B-4ACA-BB60-66DE5C33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84A7F-9000-4E7C-B549-8B57A00E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72160-883F-40CD-9D21-A41C646C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85590-6645-4373-BBD5-4EB3671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AE810-4903-4454-A305-6FCC08F4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63184-D833-4538-B680-1A7164E5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D698-3B59-4E7E-99E9-C8D2D0F3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DAB1-252F-44F5-ABDB-FF6DF2A3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3343E-E095-4C42-B124-A4D23B3D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78474-8C17-4780-87B1-A55FEB5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C47A-F6BC-4C12-B5B3-1089D42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EFB99-A1A2-413E-82CA-C12086E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882C-BCAC-4A08-BC1F-601F2C60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B3488-F328-467E-9BDA-217FF3B5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9AB8-A349-428C-9788-551F1CFF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CD727-BCA7-4B00-9317-C00B525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E369-D5CF-423F-A342-AABB49D3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0C79-B5E4-429E-9CC0-3FBD7A9E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C9E06-4AE4-4E3C-A69B-84537A13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D059-3662-41CB-A74D-5EB3AD74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1EF9-9503-464E-8869-02F059A02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1A4E-B506-446E-9301-2D9F36BB851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F903-D240-45C3-BCF8-6E66B138A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694F-A64A-44D8-B7B5-508E81F13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8699-19E7-463A-A892-9A23FA01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oikr.com/misc/happy-birthday-www-you-were-the-best-christmas-gift-ever/" TargetMode="External"/><Relationship Id="rId2" Type="http://schemas.openxmlformats.org/officeDocument/2006/relationships/image" Target="../media/image1.png&amp;ehk=mV9Zn66rkK0hp8mBl9LGvQ&amp;r=0&amp;pid=OfficeInsert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ikr.com/misc/happy-birthday-www-you-were-the-best-christmas-gift-ever/" TargetMode="External"/><Relationship Id="rId2" Type="http://schemas.openxmlformats.org/officeDocument/2006/relationships/image" Target="../media/image1.png&amp;ehk=mV9Zn66rkK0hp8mBl9LGv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oikr.com/misc/happy-birthday-www-you-were-the-best-christmas-gift-ever/" TargetMode="External"/><Relationship Id="rId2" Type="http://schemas.openxmlformats.org/officeDocument/2006/relationships/image" Target="../media/image1.png&amp;ehk=mV9Zn66rkK0hp8mBl9LGv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ikr.com/misc/happy-birthday-www-you-were-the-best-christmas-gift-ever/" TargetMode="External"/><Relationship Id="rId2" Type="http://schemas.openxmlformats.org/officeDocument/2006/relationships/image" Target="../media/image1.png&amp;ehk=mV9Zn66rkK0hp8mBl9LGv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oikr.com/misc/happy-birthday-www-you-were-the-best-christmas-gift-ever/" TargetMode="External"/><Relationship Id="rId2" Type="http://schemas.openxmlformats.org/officeDocument/2006/relationships/image" Target="../media/image1.png&amp;ehk=mV9Zn66rkK0hp8mBl9LGv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oikr.com/misc/happy-birthday-www-you-were-the-best-christmas-gift-ever/" TargetMode="External"/><Relationship Id="rId2" Type="http://schemas.openxmlformats.org/officeDocument/2006/relationships/image" Target="../media/image1.png&amp;ehk=mV9Zn66rkK0hp8mBl9LGvQ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5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4B61-B099-4781-87D5-7043ED95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World Wide Web(WWW)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78BE5-E30B-4325-8CA5-FB99BB8D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Vinit Kumar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3E57134-F22E-4D79-93F6-EF958740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18567" y="888838"/>
            <a:ext cx="1940774" cy="14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Wide Web(WWW)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WORLD WIDE WEB</a:t>
            </a:r>
          </a:p>
          <a:p>
            <a:r>
              <a:rPr lang="en-US" dirty="0"/>
              <a:t>The World Wide Web, known as WWW, W3 or simply, the Web, is one of the several internet resources developed to help people publish, </a:t>
            </a:r>
            <a:r>
              <a:rPr lang="en-US" dirty="0" err="1"/>
              <a:t>organise</a:t>
            </a:r>
            <a:r>
              <a:rPr lang="en-US" dirty="0"/>
              <a:t> and provide access to information on the Internet.</a:t>
            </a:r>
          </a:p>
          <a:p>
            <a:r>
              <a:rPr lang="en-US" dirty="0"/>
              <a:t>first developed by Tim Berners Lee in 1989 while working at CERN, European Particle Physics Laboratory in Switzerland.</a:t>
            </a:r>
          </a:p>
          <a:p>
            <a:r>
              <a:rPr lang="en-US" dirty="0"/>
              <a:t>The WWW can be defined as a hypertext, multimedia, distributed information system that provides links to hypertext documents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DA1074-B737-48DF-A619-D724DEB0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6679" y="263363"/>
            <a:ext cx="1940774" cy="142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D810-F0B6-4585-B221-0C9A1890DD81}"/>
              </a:ext>
            </a:extLst>
          </p:cNvPr>
          <p:cNvSpPr txBox="1"/>
          <p:nvPr/>
        </p:nvSpPr>
        <p:spPr>
          <a:xfrm>
            <a:off x="8516679" y="1857697"/>
            <a:ext cx="19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oikr.com/misc/happy-birthday-www-you-were-the-best-christmas-gift-ev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2.5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1691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Wide Web(WWW)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265"/>
            <a:ext cx="10515600" cy="38696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web is a hypertext system, </a:t>
            </a:r>
          </a:p>
          <a:p>
            <a:r>
              <a:rPr lang="en-US" dirty="0"/>
              <a:t>In contrast to the hierarchical menu system used by earlier Internet tools such as, Gopher. </a:t>
            </a:r>
          </a:p>
          <a:p>
            <a:r>
              <a:rPr lang="en-US" dirty="0"/>
              <a:t>The user on the web moves from one document to another related document through embedded links (called hyperlinks) and a hyperlinked word or phrase, when clicked, calls for another document on that topic.</a:t>
            </a:r>
          </a:p>
          <a:p>
            <a:r>
              <a:rPr lang="en-US" dirty="0"/>
              <a:t>One can go anywhere on the Web without knowing the technique used to do that. Web provides another service called URL (Uniform Resource Locator) which defines a universal locator mechanism for data residing on any where on the internet.</a:t>
            </a:r>
          </a:p>
          <a:p>
            <a:r>
              <a:rPr lang="en-US" dirty="0"/>
              <a:t>The program that provides contact to a WWW site is called Web Browser. Lynx and Mosaic were early web browsers.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DA1074-B737-48DF-A619-D724DEB0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6679" y="263363"/>
            <a:ext cx="1940774" cy="142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D810-F0B6-4585-B221-0C9A1890DD81}"/>
              </a:ext>
            </a:extLst>
          </p:cNvPr>
          <p:cNvSpPr txBox="1"/>
          <p:nvPr/>
        </p:nvSpPr>
        <p:spPr>
          <a:xfrm>
            <a:off x="8516679" y="1857697"/>
            <a:ext cx="19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oikr.com/misc/happy-birthday-www-you-were-the-best-christmas-gift-ev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2.5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852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Wide Web(WWW)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265"/>
            <a:ext cx="10515600" cy="3869698"/>
          </a:xfrm>
        </p:spPr>
        <p:txBody>
          <a:bodyPr>
            <a:normAutofit/>
          </a:bodyPr>
          <a:lstStyle/>
          <a:p>
            <a:r>
              <a:rPr lang="en-US" b="1" i="1" dirty="0"/>
              <a:t>The Web is a Multimedia System:</a:t>
            </a:r>
            <a:r>
              <a:rPr lang="en-US" dirty="0"/>
              <a:t> The web is the most successful networked, multimedia, hypertext-based system of our time.</a:t>
            </a:r>
          </a:p>
          <a:p>
            <a:r>
              <a:rPr lang="en-US" dirty="0"/>
              <a:t>The web technology allows incorporation of various media types besides structured text. </a:t>
            </a:r>
          </a:p>
          <a:p>
            <a:r>
              <a:rPr lang="en-US" dirty="0"/>
              <a:t>A good multimedia interactive document is a product consisting of structured text, video clips, animation, pictures, graphics, diagrams, programs, sound, etc.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DA1074-B737-48DF-A619-D724DEB0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6679" y="263363"/>
            <a:ext cx="1940774" cy="142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D810-F0B6-4585-B221-0C9A1890DD81}"/>
              </a:ext>
            </a:extLst>
          </p:cNvPr>
          <p:cNvSpPr txBox="1"/>
          <p:nvPr/>
        </p:nvSpPr>
        <p:spPr>
          <a:xfrm>
            <a:off x="8516679" y="1857697"/>
            <a:ext cx="19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oikr.com/misc/happy-birthday-www-you-were-the-best-christmas-gift-ev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2.5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3946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documents may contain the following:</a:t>
            </a:r>
          </a:p>
          <a:p>
            <a:r>
              <a:rPr lang="en-US" dirty="0"/>
              <a:t> Normal text;</a:t>
            </a:r>
          </a:p>
          <a:p>
            <a:r>
              <a:rPr lang="en-US" dirty="0"/>
              <a:t> Features such as, large fonts, bold, italics, indents;</a:t>
            </a:r>
          </a:p>
          <a:p>
            <a:r>
              <a:rPr lang="en-US" dirty="0"/>
              <a:t> Images such as, pictures, graphics, logos, illustrations;</a:t>
            </a:r>
          </a:p>
          <a:p>
            <a:r>
              <a:rPr lang="en-US" dirty="0"/>
              <a:t> Audio content such as, sounds, music, commentary, voice messages; and</a:t>
            </a:r>
          </a:p>
          <a:p>
            <a:r>
              <a:rPr lang="en-US" dirty="0"/>
              <a:t> Video content such as, movie clips, animations, or computer generated simulations</a:t>
            </a:r>
          </a:p>
        </p:txBody>
      </p:sp>
    </p:spTree>
    <p:extLst>
      <p:ext uri="{BB962C8B-B14F-4D97-AF65-F5344CB8AC3E}">
        <p14:creationId xmlns:p14="http://schemas.microsoft.com/office/powerpoint/2010/main" val="316644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029"/>
            <a:ext cx="10515600" cy="39499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Web incorporates other Internet Tools:</a:t>
            </a:r>
          </a:p>
          <a:p>
            <a:r>
              <a:rPr lang="en-US" dirty="0"/>
              <a:t>The web incorporated the capabilities of most of the earlier tools, and added the ability to handle various media types. </a:t>
            </a:r>
          </a:p>
          <a:p>
            <a:r>
              <a:rPr lang="en-US" dirty="0"/>
              <a:t>The web can provide links to other types of Internet tools, such as, WAIS, Gopher, FTP and TELNET.</a:t>
            </a:r>
          </a:p>
          <a:p>
            <a:r>
              <a:rPr lang="en-US" dirty="0"/>
              <a:t>A web page can provide links to other relevant information resources on the network, regardless of whether that information is available on a Gopher, through TELNET, or at an FTP site. </a:t>
            </a:r>
          </a:p>
          <a:p>
            <a:r>
              <a:rPr lang="en-US" dirty="0"/>
              <a:t>In this way, the web and its browsers become a method to seamlessly provide access to information available through many different Internet tools.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FB89FF-744A-44AE-AD61-537387C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4" y="314243"/>
            <a:ext cx="10515600" cy="1325563"/>
          </a:xfrm>
        </p:spPr>
        <p:txBody>
          <a:bodyPr/>
          <a:lstStyle/>
          <a:p>
            <a:r>
              <a:rPr lang="en-US" dirty="0"/>
              <a:t>World Wide Web(WWW)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756486-8210-43A2-824A-A99F2D1D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6679" y="263363"/>
            <a:ext cx="1940774" cy="142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9C335-12AB-4381-A95E-3A52A586A529}"/>
              </a:ext>
            </a:extLst>
          </p:cNvPr>
          <p:cNvSpPr txBox="1"/>
          <p:nvPr/>
        </p:nvSpPr>
        <p:spPr>
          <a:xfrm>
            <a:off x="8516679" y="1857697"/>
            <a:ext cx="19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oikr.com/misc/happy-birthday-www-you-were-the-best-christmas-gift-ev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2.5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239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029"/>
            <a:ext cx="10515600" cy="394993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Web is a Distributed System</a:t>
            </a:r>
            <a:r>
              <a:rPr lang="en-US" dirty="0"/>
              <a:t>: The web is a distributed system for delivering linked documents over the Internet. </a:t>
            </a:r>
          </a:p>
          <a:p>
            <a:r>
              <a:rPr lang="en-US" dirty="0"/>
              <a:t>It is called a distributed system because information can reside on different computers around the world, yet it can easily be linked together using hypertext.</a:t>
            </a:r>
          </a:p>
          <a:p>
            <a:r>
              <a:rPr lang="en-US" dirty="0"/>
              <a:t>If we know the URL of a resource on the Internet, we can find that resource. </a:t>
            </a:r>
          </a:p>
          <a:p>
            <a:r>
              <a:rPr lang="en-US" dirty="0"/>
              <a:t>Data is the form of web page is moved within a network or between networks according to established rules called network protocols. The protocol of WWW is known as HTTP that runs on TCP/IP.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FB89FF-744A-44AE-AD61-537387C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4" y="314243"/>
            <a:ext cx="10515600" cy="1325563"/>
          </a:xfrm>
        </p:spPr>
        <p:txBody>
          <a:bodyPr/>
          <a:lstStyle/>
          <a:p>
            <a:r>
              <a:rPr lang="en-US" dirty="0"/>
              <a:t>World Wide Web(WWW)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756486-8210-43A2-824A-A99F2D1D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6679" y="263363"/>
            <a:ext cx="1940774" cy="142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9C335-12AB-4381-A95E-3A52A586A529}"/>
              </a:ext>
            </a:extLst>
          </p:cNvPr>
          <p:cNvSpPr txBox="1"/>
          <p:nvPr/>
        </p:nvSpPr>
        <p:spPr>
          <a:xfrm>
            <a:off x="8516679" y="1857697"/>
            <a:ext cx="19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oikr.com/misc/happy-birthday-www-you-were-the-best-christmas-gift-ev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2.5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628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2" descr="Image result for www architecture">
            <a:extLst>
              <a:ext uri="{FF2B5EF4-FFF2-40B4-BE49-F238E27FC236}">
                <a16:creationId xmlns:a16="http://schemas.microsoft.com/office/drawing/2014/main" id="{B3D5B3D9-4978-47CB-94FE-E460227F5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628754"/>
            <a:ext cx="7188199" cy="23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53CDE-3B0D-4324-95A2-5F014D16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WWW -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5495F-5429-4022-BA8C-952ECEFADEAC}"/>
              </a:ext>
            </a:extLst>
          </p:cNvPr>
          <p:cNvSpPr txBox="1"/>
          <p:nvPr/>
        </p:nvSpPr>
        <p:spPr>
          <a:xfrm>
            <a:off x="3922643" y="3631096"/>
            <a:ext cx="682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World Wide Web(WWW)</vt:lpstr>
      <vt:lpstr>World Wide Web(WWW)</vt:lpstr>
      <vt:lpstr>World Wide Web(WWW)</vt:lpstr>
      <vt:lpstr>World Wide Web(WWW)</vt:lpstr>
      <vt:lpstr>WWW content</vt:lpstr>
      <vt:lpstr>World Wide Web(WWW)</vt:lpstr>
      <vt:lpstr>World Wide Web(WWW)</vt:lpstr>
      <vt:lpstr>WWW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Web(WWW)</dc:title>
  <dc:creator>Dr. Vinit Kumar</dc:creator>
  <cp:lastModifiedBy>Dr. Vinit Kumar</cp:lastModifiedBy>
  <cp:revision>2</cp:revision>
  <dcterms:created xsi:type="dcterms:W3CDTF">2017-11-13T06:46:10Z</dcterms:created>
  <dcterms:modified xsi:type="dcterms:W3CDTF">2017-11-13T06:50:06Z</dcterms:modified>
</cp:coreProperties>
</file>