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1152" y="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://humanities.uchicago.edu/forms_unrest%20/ROGET.html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4000" y="0"/>
                </a:moveTo>
                <a:lnTo>
                  <a:pt x="0" y="0"/>
                </a:lnTo>
                <a:lnTo>
                  <a:pt x="0" y="6857998"/>
                </a:lnTo>
                <a:lnTo>
                  <a:pt x="9144000" y="6857998"/>
                </a:lnTo>
                <a:lnTo>
                  <a:pt x="9144000" y="0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64592" y="146303"/>
            <a:ext cx="8814816" cy="2505456"/>
          </a:xfrm>
          <a:custGeom>
            <a:avLst/>
            <a:gdLst/>
            <a:ahLst/>
            <a:cxnLst/>
            <a:rect l="l" t="t" r="r" b="b"/>
            <a:pathLst>
              <a:path w="8814816" h="2505456">
                <a:moveTo>
                  <a:pt x="295821" y="0"/>
                </a:moveTo>
                <a:lnTo>
                  <a:pt x="271559" y="980"/>
                </a:lnTo>
                <a:lnTo>
                  <a:pt x="247838" y="3872"/>
                </a:lnTo>
                <a:lnTo>
                  <a:pt x="202320" y="15082"/>
                </a:lnTo>
                <a:lnTo>
                  <a:pt x="159876" y="33021"/>
                </a:lnTo>
                <a:lnTo>
                  <a:pt x="121115" y="57078"/>
                </a:lnTo>
                <a:lnTo>
                  <a:pt x="86645" y="86645"/>
                </a:lnTo>
                <a:lnTo>
                  <a:pt x="57077" y="121112"/>
                </a:lnTo>
                <a:lnTo>
                  <a:pt x="33019" y="159868"/>
                </a:lnTo>
                <a:lnTo>
                  <a:pt x="15081" y="202305"/>
                </a:lnTo>
                <a:lnTo>
                  <a:pt x="3871" y="247813"/>
                </a:lnTo>
                <a:lnTo>
                  <a:pt x="0" y="295783"/>
                </a:lnTo>
                <a:lnTo>
                  <a:pt x="0" y="2505456"/>
                </a:lnTo>
                <a:lnTo>
                  <a:pt x="8519033" y="2505456"/>
                </a:lnTo>
                <a:lnTo>
                  <a:pt x="8543287" y="2504475"/>
                </a:lnTo>
                <a:lnTo>
                  <a:pt x="8590101" y="2496857"/>
                </a:lnTo>
                <a:lnTo>
                  <a:pt x="8634150" y="2482207"/>
                </a:lnTo>
                <a:lnTo>
                  <a:pt x="8674823" y="2461132"/>
                </a:lnTo>
                <a:lnTo>
                  <a:pt x="8711511" y="2434244"/>
                </a:lnTo>
                <a:lnTo>
                  <a:pt x="8743604" y="2402151"/>
                </a:lnTo>
                <a:lnTo>
                  <a:pt x="8770492" y="2365463"/>
                </a:lnTo>
                <a:lnTo>
                  <a:pt x="8791567" y="2324790"/>
                </a:lnTo>
                <a:lnTo>
                  <a:pt x="8806217" y="2280741"/>
                </a:lnTo>
                <a:lnTo>
                  <a:pt x="8813835" y="2233927"/>
                </a:lnTo>
                <a:lnTo>
                  <a:pt x="8814816" y="2209673"/>
                </a:lnTo>
                <a:lnTo>
                  <a:pt x="8814816" y="0"/>
                </a:lnTo>
                <a:lnTo>
                  <a:pt x="295821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63068" y="144779"/>
            <a:ext cx="8817864" cy="25085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64235" y="381000"/>
            <a:ext cx="8229600" cy="2209800"/>
          </a:xfrm>
          <a:custGeom>
            <a:avLst/>
            <a:gdLst/>
            <a:ahLst/>
            <a:cxnLst/>
            <a:rect l="l" t="t" r="r" b="b"/>
            <a:pathLst>
              <a:path w="8229600" h="2209800">
                <a:moveTo>
                  <a:pt x="0" y="2209800"/>
                </a:moveTo>
                <a:lnTo>
                  <a:pt x="8229600" y="2209800"/>
                </a:lnTo>
                <a:lnTo>
                  <a:pt x="8229600" y="0"/>
                </a:lnTo>
                <a:lnTo>
                  <a:pt x="0" y="0"/>
                </a:lnTo>
                <a:lnTo>
                  <a:pt x="0" y="220980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276725" y="1590675"/>
            <a:ext cx="4600575" cy="10191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object 2"/>
          <p:cNvSpPr txBox="1"/>
          <p:nvPr/>
        </p:nvSpPr>
        <p:spPr>
          <a:xfrm>
            <a:off x="464235" y="381000"/>
            <a:ext cx="8229600" cy="2209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4000" y="0"/>
                </a:moveTo>
                <a:lnTo>
                  <a:pt x="0" y="0"/>
                </a:lnTo>
                <a:lnTo>
                  <a:pt x="0" y="6857998"/>
                </a:lnTo>
                <a:lnTo>
                  <a:pt x="9144000" y="6857998"/>
                </a:lnTo>
                <a:lnTo>
                  <a:pt x="9144000" y="0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64592" y="147066"/>
            <a:ext cx="8810879" cy="6565404"/>
          </a:xfrm>
          <a:custGeom>
            <a:avLst/>
            <a:gdLst/>
            <a:ahLst/>
            <a:cxnLst/>
            <a:rect l="l" t="t" r="r" b="b"/>
            <a:pathLst>
              <a:path w="8810879" h="6565404">
                <a:moveTo>
                  <a:pt x="775169" y="0"/>
                </a:moveTo>
                <a:lnTo>
                  <a:pt x="711593" y="2569"/>
                </a:lnTo>
                <a:lnTo>
                  <a:pt x="649432" y="10146"/>
                </a:lnTo>
                <a:lnTo>
                  <a:pt x="588886" y="22530"/>
                </a:lnTo>
                <a:lnTo>
                  <a:pt x="530155" y="39522"/>
                </a:lnTo>
                <a:lnTo>
                  <a:pt x="473437" y="60922"/>
                </a:lnTo>
                <a:lnTo>
                  <a:pt x="418933" y="86530"/>
                </a:lnTo>
                <a:lnTo>
                  <a:pt x="366842" y="116148"/>
                </a:lnTo>
                <a:lnTo>
                  <a:pt x="317363" y="149575"/>
                </a:lnTo>
                <a:lnTo>
                  <a:pt x="270696" y="186612"/>
                </a:lnTo>
                <a:lnTo>
                  <a:pt x="227041" y="227060"/>
                </a:lnTo>
                <a:lnTo>
                  <a:pt x="186596" y="270718"/>
                </a:lnTo>
                <a:lnTo>
                  <a:pt x="149562" y="317388"/>
                </a:lnTo>
                <a:lnTo>
                  <a:pt x="116137" y="366869"/>
                </a:lnTo>
                <a:lnTo>
                  <a:pt x="86522" y="418963"/>
                </a:lnTo>
                <a:lnTo>
                  <a:pt x="60916" y="473469"/>
                </a:lnTo>
                <a:lnTo>
                  <a:pt x="39518" y="530189"/>
                </a:lnTo>
                <a:lnTo>
                  <a:pt x="22528" y="588922"/>
                </a:lnTo>
                <a:lnTo>
                  <a:pt x="10145" y="649469"/>
                </a:lnTo>
                <a:lnTo>
                  <a:pt x="2569" y="711631"/>
                </a:lnTo>
                <a:lnTo>
                  <a:pt x="0" y="775207"/>
                </a:lnTo>
                <a:lnTo>
                  <a:pt x="0" y="6565404"/>
                </a:lnTo>
                <a:lnTo>
                  <a:pt x="8035671" y="6565404"/>
                </a:lnTo>
                <a:lnTo>
                  <a:pt x="8099247" y="6562835"/>
                </a:lnTo>
                <a:lnTo>
                  <a:pt x="8161409" y="6555259"/>
                </a:lnTo>
                <a:lnTo>
                  <a:pt x="8221956" y="6542876"/>
                </a:lnTo>
                <a:lnTo>
                  <a:pt x="8280689" y="6525886"/>
                </a:lnTo>
                <a:lnTo>
                  <a:pt x="8337409" y="6504488"/>
                </a:lnTo>
                <a:lnTo>
                  <a:pt x="8391915" y="6478882"/>
                </a:lnTo>
                <a:lnTo>
                  <a:pt x="8444009" y="6449267"/>
                </a:lnTo>
                <a:lnTo>
                  <a:pt x="8493490" y="6415842"/>
                </a:lnTo>
                <a:lnTo>
                  <a:pt x="8540160" y="6378808"/>
                </a:lnTo>
                <a:lnTo>
                  <a:pt x="8583818" y="6338363"/>
                </a:lnTo>
                <a:lnTo>
                  <a:pt x="8624266" y="6294708"/>
                </a:lnTo>
                <a:lnTo>
                  <a:pt x="8661303" y="6248041"/>
                </a:lnTo>
                <a:lnTo>
                  <a:pt x="8694730" y="6198562"/>
                </a:lnTo>
                <a:lnTo>
                  <a:pt x="8724348" y="6146471"/>
                </a:lnTo>
                <a:lnTo>
                  <a:pt x="8749956" y="6091966"/>
                </a:lnTo>
                <a:lnTo>
                  <a:pt x="8771356" y="6035249"/>
                </a:lnTo>
                <a:lnTo>
                  <a:pt x="8788348" y="5976517"/>
                </a:lnTo>
                <a:lnTo>
                  <a:pt x="8800732" y="5915971"/>
                </a:lnTo>
                <a:lnTo>
                  <a:pt x="8808309" y="5853811"/>
                </a:lnTo>
                <a:lnTo>
                  <a:pt x="8810879" y="5790234"/>
                </a:lnTo>
                <a:lnTo>
                  <a:pt x="8810879" y="0"/>
                </a:lnTo>
                <a:lnTo>
                  <a:pt x="775169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88391" y="1429130"/>
            <a:ext cx="8001000" cy="0"/>
          </a:xfrm>
          <a:custGeom>
            <a:avLst/>
            <a:gdLst/>
            <a:ahLst/>
            <a:cxnLst/>
            <a:rect l="l" t="t" r="r" b="b"/>
            <a:pathLst>
              <a:path w="8001000">
                <a:moveTo>
                  <a:pt x="0" y="0"/>
                </a:moveTo>
                <a:lnTo>
                  <a:pt x="8001000" y="0"/>
                </a:lnTo>
              </a:path>
            </a:pathLst>
          </a:custGeom>
          <a:ln w="10414">
            <a:solidFill>
              <a:srgbClr val="DDDDD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597025" y="741873"/>
            <a:ext cx="3266147" cy="6223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900"/>
              </a:lnSpc>
              <a:spcBef>
                <a:spcPts val="245"/>
              </a:spcBef>
            </a:pPr>
            <a:r>
              <a:rPr sz="4700" spc="0" dirty="0">
                <a:latin typeface="Arial"/>
                <a:cs typeface="Arial"/>
              </a:rPr>
              <a:t>Hierarchical</a:t>
            </a:r>
            <a:endParaRPr sz="47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11749" y="741873"/>
            <a:ext cx="3399925" cy="6223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900"/>
              </a:lnSpc>
              <a:spcBef>
                <a:spcPts val="245"/>
              </a:spcBef>
            </a:pPr>
            <a:r>
              <a:rPr sz="4700" spc="0" dirty="0">
                <a:latin typeface="Arial"/>
                <a:cs typeface="Arial"/>
              </a:rPr>
              <a:t>Relationship</a:t>
            </a:r>
            <a:endParaRPr sz="47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695799"/>
            <a:ext cx="8061460" cy="39445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70098">
              <a:lnSpc>
                <a:spcPts val="3375"/>
              </a:lnSpc>
              <a:spcBef>
                <a:spcPts val="168"/>
              </a:spcBef>
            </a:pPr>
            <a:r>
              <a:rPr sz="2250" dirty="0">
                <a:solidFill>
                  <a:srgbClr val="DDDDDD"/>
                </a:solidFill>
                <a:latin typeface="MS Office Symbol Regular"/>
                <a:cs typeface="MS Office Symbol Regular"/>
              </a:rPr>
              <a:t></a:t>
            </a:r>
            <a:r>
              <a:rPr sz="2250" spc="-309" dirty="0">
                <a:solidFill>
                  <a:srgbClr val="DDDDDD"/>
                </a:solidFill>
                <a:latin typeface="MS Office Symbol Regular"/>
                <a:cs typeface="MS Office Symbol Regular"/>
              </a:rPr>
              <a:t> </a:t>
            </a:r>
            <a:r>
              <a:rPr sz="3200" spc="0" dirty="0">
                <a:latin typeface="Arial"/>
                <a:cs typeface="Arial"/>
              </a:rPr>
              <a:t>It</a:t>
            </a:r>
            <a:r>
              <a:rPr sz="3200" spc="-14" dirty="0">
                <a:latin typeface="Arial"/>
                <a:cs typeface="Arial"/>
              </a:rPr>
              <a:t> </a:t>
            </a:r>
            <a:r>
              <a:rPr sz="3200" spc="0" dirty="0">
                <a:latin typeface="Arial"/>
                <a:cs typeface="Arial"/>
              </a:rPr>
              <a:t>shows</a:t>
            </a:r>
            <a:r>
              <a:rPr sz="3200" spc="-19" dirty="0">
                <a:latin typeface="Arial"/>
                <a:cs typeface="Arial"/>
              </a:rPr>
              <a:t> </a:t>
            </a:r>
            <a:r>
              <a:rPr sz="3200" spc="0" dirty="0">
                <a:latin typeface="Arial"/>
                <a:cs typeface="Arial"/>
              </a:rPr>
              <a:t>the i</a:t>
            </a:r>
            <a:r>
              <a:rPr sz="3200" spc="-14" dirty="0">
                <a:latin typeface="Arial"/>
                <a:cs typeface="Arial"/>
              </a:rPr>
              <a:t>n</a:t>
            </a:r>
            <a:r>
              <a:rPr sz="3200" spc="0" dirty="0">
                <a:latin typeface="Arial"/>
                <a:cs typeface="Arial"/>
              </a:rPr>
              <a:t>terr</a:t>
            </a:r>
            <a:r>
              <a:rPr sz="3200" spc="-14" dirty="0">
                <a:latin typeface="Arial"/>
                <a:cs typeface="Arial"/>
              </a:rPr>
              <a:t>e</a:t>
            </a:r>
            <a:r>
              <a:rPr sz="3200" spc="0" dirty="0">
                <a:latin typeface="Arial"/>
                <a:cs typeface="Arial"/>
              </a:rPr>
              <a:t>la</a:t>
            </a:r>
            <a:r>
              <a:rPr sz="3200" spc="-14" dirty="0">
                <a:latin typeface="Arial"/>
                <a:cs typeface="Arial"/>
              </a:rPr>
              <a:t>t</a:t>
            </a:r>
            <a:r>
              <a:rPr sz="3200" spc="0" dirty="0">
                <a:latin typeface="Arial"/>
                <a:cs typeface="Arial"/>
              </a:rPr>
              <a:t>io</a:t>
            </a:r>
            <a:r>
              <a:rPr sz="3200" spc="-14" dirty="0">
                <a:latin typeface="Arial"/>
                <a:cs typeface="Arial"/>
              </a:rPr>
              <a:t>n</a:t>
            </a:r>
            <a:r>
              <a:rPr sz="3200" spc="0" dirty="0">
                <a:latin typeface="Arial"/>
                <a:cs typeface="Arial"/>
              </a:rPr>
              <a:t>ship</a:t>
            </a:r>
            <a:r>
              <a:rPr sz="3200" spc="-19" dirty="0">
                <a:latin typeface="Arial"/>
                <a:cs typeface="Arial"/>
              </a:rPr>
              <a:t> </a:t>
            </a:r>
            <a:r>
              <a:rPr sz="3200" spc="0" dirty="0">
                <a:latin typeface="Arial"/>
                <a:cs typeface="Arial"/>
              </a:rPr>
              <a:t>b</a:t>
            </a:r>
            <a:r>
              <a:rPr sz="3200" spc="-9" dirty="0">
                <a:latin typeface="Arial"/>
                <a:cs typeface="Arial"/>
              </a:rPr>
              <a:t>e</a:t>
            </a:r>
            <a:r>
              <a:rPr sz="3200" spc="0" dirty="0">
                <a:latin typeface="Arial"/>
                <a:cs typeface="Arial"/>
              </a:rPr>
              <a:t>twe</a:t>
            </a:r>
            <a:r>
              <a:rPr sz="3200" spc="-9" dirty="0">
                <a:latin typeface="Arial"/>
                <a:cs typeface="Arial"/>
              </a:rPr>
              <a:t>e</a:t>
            </a:r>
            <a:r>
              <a:rPr sz="3200" spc="0" dirty="0">
                <a:latin typeface="Arial"/>
                <a:cs typeface="Arial"/>
              </a:rPr>
              <a:t>n</a:t>
            </a:r>
            <a:endParaRPr sz="3200">
              <a:latin typeface="Arial"/>
              <a:cs typeface="Arial"/>
            </a:endParaRPr>
          </a:p>
          <a:p>
            <a:pPr marL="305307" marR="70098">
              <a:lnSpc>
                <a:spcPts val="3460"/>
              </a:lnSpc>
              <a:spcBef>
                <a:spcPts val="4"/>
              </a:spcBef>
            </a:pPr>
            <a:r>
              <a:rPr sz="3200" spc="0" dirty="0">
                <a:latin typeface="Arial"/>
                <a:cs typeface="Arial"/>
              </a:rPr>
              <a:t>conc</a:t>
            </a:r>
            <a:r>
              <a:rPr sz="3200" spc="-9" dirty="0">
                <a:latin typeface="Arial"/>
                <a:cs typeface="Arial"/>
              </a:rPr>
              <a:t>e</a:t>
            </a:r>
            <a:r>
              <a:rPr sz="3200" spc="0" dirty="0">
                <a:latin typeface="Arial"/>
                <a:cs typeface="Arial"/>
              </a:rPr>
              <a:t>p</a:t>
            </a:r>
            <a:r>
              <a:rPr sz="3200" spc="-9" dirty="0">
                <a:latin typeface="Arial"/>
                <a:cs typeface="Arial"/>
              </a:rPr>
              <a:t>t</a:t>
            </a:r>
            <a:r>
              <a:rPr sz="3200" spc="0" dirty="0">
                <a:latin typeface="Arial"/>
                <a:cs typeface="Arial"/>
              </a:rPr>
              <a:t>s</a:t>
            </a:r>
            <a:r>
              <a:rPr sz="3200" spc="-29" dirty="0">
                <a:latin typeface="Arial"/>
                <a:cs typeface="Arial"/>
              </a:rPr>
              <a:t> </a:t>
            </a:r>
            <a:r>
              <a:rPr sz="3200" spc="0" dirty="0">
                <a:latin typeface="Arial"/>
                <a:cs typeface="Arial"/>
              </a:rPr>
              <a:t>in a </a:t>
            </a:r>
            <a:r>
              <a:rPr sz="3200" spc="-9" dirty="0">
                <a:latin typeface="Arial"/>
                <a:cs typeface="Arial"/>
              </a:rPr>
              <a:t>h</a:t>
            </a:r>
            <a:r>
              <a:rPr sz="3200" spc="0" dirty="0">
                <a:latin typeface="Arial"/>
                <a:cs typeface="Arial"/>
              </a:rPr>
              <a:t>i</a:t>
            </a:r>
            <a:r>
              <a:rPr sz="3200" spc="-9" dirty="0">
                <a:latin typeface="Arial"/>
                <a:cs typeface="Arial"/>
              </a:rPr>
              <a:t>e</a:t>
            </a:r>
            <a:r>
              <a:rPr sz="3200" spc="0" dirty="0">
                <a:latin typeface="Arial"/>
                <a:cs typeface="Arial"/>
              </a:rPr>
              <a:t>rarch</a:t>
            </a:r>
            <a:r>
              <a:rPr sz="3200" spc="-244" dirty="0">
                <a:latin typeface="Arial"/>
                <a:cs typeface="Arial"/>
              </a:rPr>
              <a:t>y</a:t>
            </a:r>
            <a:r>
              <a:rPr sz="3200" spc="0" dirty="0">
                <a:latin typeface="Arial"/>
                <a:cs typeface="Arial"/>
              </a:rPr>
              <a:t>.</a:t>
            </a:r>
            <a:endParaRPr sz="3200">
              <a:latin typeface="Arial"/>
              <a:cs typeface="Arial"/>
            </a:endParaRPr>
          </a:p>
          <a:p>
            <a:pPr marL="305307" marR="18091" indent="-292607">
              <a:lnSpc>
                <a:spcPts val="3460"/>
              </a:lnSpc>
              <a:spcBef>
                <a:spcPts val="10"/>
              </a:spcBef>
              <a:tabLst>
                <a:tab pos="406400" algn="l"/>
              </a:tabLst>
            </a:pPr>
            <a:r>
              <a:rPr sz="2250" spc="0" dirty="0">
                <a:solidFill>
                  <a:srgbClr val="DDDDDD"/>
                </a:solidFill>
                <a:latin typeface="MS Office Symbol Regular"/>
                <a:cs typeface="MS Office Symbol Regular"/>
              </a:rPr>
              <a:t>		</a:t>
            </a:r>
            <a:r>
              <a:rPr sz="3200" spc="0" dirty="0">
                <a:latin typeface="Arial"/>
                <a:cs typeface="Arial"/>
              </a:rPr>
              <a:t>It r</a:t>
            </a:r>
            <a:r>
              <a:rPr sz="3200" spc="-14" dirty="0">
                <a:latin typeface="Arial"/>
                <a:cs typeface="Arial"/>
              </a:rPr>
              <a:t>e</a:t>
            </a:r>
            <a:r>
              <a:rPr sz="3200" spc="0" dirty="0">
                <a:latin typeface="Arial"/>
                <a:cs typeface="Arial"/>
              </a:rPr>
              <a:t>fers</a:t>
            </a:r>
            <a:r>
              <a:rPr sz="3200" spc="-19" dirty="0">
                <a:latin typeface="Arial"/>
                <a:cs typeface="Arial"/>
              </a:rPr>
              <a:t> </a:t>
            </a:r>
            <a:r>
              <a:rPr sz="3200" spc="0" dirty="0">
                <a:latin typeface="Arial"/>
                <a:cs typeface="Arial"/>
              </a:rPr>
              <a:t>to sup</a:t>
            </a:r>
            <a:r>
              <a:rPr sz="3200" spc="-9" dirty="0">
                <a:latin typeface="Arial"/>
                <a:cs typeface="Arial"/>
              </a:rPr>
              <a:t>e</a:t>
            </a:r>
            <a:r>
              <a:rPr sz="3200" spc="0" dirty="0">
                <a:latin typeface="Arial"/>
                <a:cs typeface="Arial"/>
              </a:rPr>
              <a:t>r</a:t>
            </a:r>
            <a:r>
              <a:rPr sz="3200" spc="-19" dirty="0">
                <a:latin typeface="Arial"/>
                <a:cs typeface="Arial"/>
              </a:rPr>
              <a:t> </a:t>
            </a:r>
            <a:r>
              <a:rPr sz="3200" spc="0" dirty="0">
                <a:latin typeface="Arial"/>
                <a:cs typeface="Arial"/>
              </a:rPr>
              <a:t>or</a:t>
            </a:r>
            <a:r>
              <a:rPr sz="3200" spc="-9" dirty="0">
                <a:latin typeface="Arial"/>
                <a:cs typeface="Arial"/>
              </a:rPr>
              <a:t>d</a:t>
            </a:r>
            <a:r>
              <a:rPr sz="3200" spc="0" dirty="0">
                <a:latin typeface="Arial"/>
                <a:cs typeface="Arial"/>
              </a:rPr>
              <a:t>in</a:t>
            </a:r>
            <a:r>
              <a:rPr sz="3200" spc="-14" dirty="0">
                <a:latin typeface="Arial"/>
                <a:cs typeface="Arial"/>
              </a:rPr>
              <a:t>a</a:t>
            </a:r>
            <a:r>
              <a:rPr sz="3200" spc="0" dirty="0">
                <a:latin typeface="Arial"/>
                <a:cs typeface="Arial"/>
              </a:rPr>
              <a:t>te a</a:t>
            </a:r>
            <a:r>
              <a:rPr sz="3200" spc="-9" dirty="0">
                <a:latin typeface="Arial"/>
                <a:cs typeface="Arial"/>
              </a:rPr>
              <a:t>n</a:t>
            </a:r>
            <a:r>
              <a:rPr sz="3200" spc="0" dirty="0">
                <a:latin typeface="Arial"/>
                <a:cs typeface="Arial"/>
              </a:rPr>
              <a:t>d su</a:t>
            </a:r>
            <a:r>
              <a:rPr sz="3200" spc="-14" dirty="0">
                <a:latin typeface="Arial"/>
                <a:cs typeface="Arial"/>
              </a:rPr>
              <a:t>b</a:t>
            </a:r>
            <a:r>
              <a:rPr sz="3200" spc="0" dirty="0">
                <a:latin typeface="Arial"/>
                <a:cs typeface="Arial"/>
              </a:rPr>
              <a:t>or</a:t>
            </a:r>
            <a:r>
              <a:rPr sz="3200" spc="-9" dirty="0">
                <a:latin typeface="Arial"/>
                <a:cs typeface="Arial"/>
              </a:rPr>
              <a:t>d</a:t>
            </a:r>
            <a:r>
              <a:rPr sz="3200" spc="0" dirty="0">
                <a:latin typeface="Arial"/>
                <a:cs typeface="Arial"/>
              </a:rPr>
              <a:t>in</a:t>
            </a:r>
            <a:r>
              <a:rPr sz="3200" spc="-14" dirty="0">
                <a:latin typeface="Arial"/>
                <a:cs typeface="Arial"/>
              </a:rPr>
              <a:t>a</a:t>
            </a:r>
            <a:r>
              <a:rPr sz="3200" spc="0" dirty="0">
                <a:latin typeface="Arial"/>
                <a:cs typeface="Arial"/>
              </a:rPr>
              <a:t>te rel</a:t>
            </a:r>
            <a:r>
              <a:rPr sz="3200" spc="-14" dirty="0">
                <a:latin typeface="Arial"/>
                <a:cs typeface="Arial"/>
              </a:rPr>
              <a:t>a</a:t>
            </a:r>
            <a:r>
              <a:rPr sz="3200" spc="0" dirty="0">
                <a:latin typeface="Arial"/>
                <a:cs typeface="Arial"/>
              </a:rPr>
              <a:t>ti</a:t>
            </a:r>
            <a:r>
              <a:rPr sz="3200" spc="-14" dirty="0">
                <a:latin typeface="Arial"/>
                <a:cs typeface="Arial"/>
              </a:rPr>
              <a:t>o</a:t>
            </a:r>
            <a:r>
              <a:rPr sz="3200" spc="0" dirty="0">
                <a:latin typeface="Arial"/>
                <a:cs typeface="Arial"/>
              </a:rPr>
              <a:t>nship</a:t>
            </a:r>
            <a:r>
              <a:rPr sz="3200" spc="-34" dirty="0">
                <a:latin typeface="Arial"/>
                <a:cs typeface="Arial"/>
              </a:rPr>
              <a:t> </a:t>
            </a:r>
            <a:r>
              <a:rPr sz="3200" spc="0" dirty="0">
                <a:latin typeface="Arial"/>
                <a:cs typeface="Arial"/>
              </a:rPr>
              <a:t>for a co</a:t>
            </a:r>
            <a:r>
              <a:rPr sz="3200" spc="-14" dirty="0">
                <a:latin typeface="Arial"/>
                <a:cs typeface="Arial"/>
              </a:rPr>
              <a:t>n</a:t>
            </a:r>
            <a:r>
              <a:rPr sz="3200" spc="0" dirty="0">
                <a:latin typeface="Arial"/>
                <a:cs typeface="Arial"/>
              </a:rPr>
              <a:t>cept.</a:t>
            </a:r>
            <a:endParaRPr sz="3200">
              <a:latin typeface="Arial"/>
              <a:cs typeface="Arial"/>
            </a:endParaRPr>
          </a:p>
          <a:p>
            <a:pPr marL="12700" marR="70098">
              <a:lnSpc>
                <a:spcPts val="3440"/>
              </a:lnSpc>
            </a:pPr>
            <a:r>
              <a:rPr sz="2250" spc="0" dirty="0">
                <a:solidFill>
                  <a:srgbClr val="DDDDDD"/>
                </a:solidFill>
                <a:latin typeface="MS Office Symbol Regular"/>
                <a:cs typeface="MS Office Symbol Regular"/>
              </a:rPr>
              <a:t></a:t>
            </a:r>
            <a:r>
              <a:rPr sz="2250" spc="234" dirty="0">
                <a:solidFill>
                  <a:srgbClr val="DDDDDD"/>
                </a:solidFill>
                <a:latin typeface="MS Office Symbol Regular"/>
                <a:cs typeface="MS Office Symbol Regular"/>
              </a:rPr>
              <a:t> </a:t>
            </a:r>
            <a:r>
              <a:rPr sz="3200" spc="0" dirty="0">
                <a:latin typeface="Arial"/>
                <a:cs typeface="Arial"/>
              </a:rPr>
              <a:t>T</a:t>
            </a:r>
            <a:r>
              <a:rPr sz="3200" spc="-9" dirty="0">
                <a:latin typeface="Arial"/>
                <a:cs typeface="Arial"/>
              </a:rPr>
              <a:t>h</a:t>
            </a:r>
            <a:r>
              <a:rPr sz="3200" spc="0" dirty="0">
                <a:latin typeface="Arial"/>
                <a:cs typeface="Arial"/>
              </a:rPr>
              <a:t>is re</a:t>
            </a:r>
            <a:r>
              <a:rPr sz="3200" spc="-9" dirty="0">
                <a:latin typeface="Arial"/>
                <a:cs typeface="Arial"/>
              </a:rPr>
              <a:t>l</a:t>
            </a:r>
            <a:r>
              <a:rPr sz="3200" spc="0" dirty="0">
                <a:latin typeface="Arial"/>
                <a:cs typeface="Arial"/>
              </a:rPr>
              <a:t>a</a:t>
            </a:r>
            <a:r>
              <a:rPr sz="3200" spc="-9" dirty="0">
                <a:latin typeface="Arial"/>
                <a:cs typeface="Arial"/>
              </a:rPr>
              <a:t>t</a:t>
            </a:r>
            <a:r>
              <a:rPr sz="3200" spc="0" dirty="0">
                <a:latin typeface="Arial"/>
                <a:cs typeface="Arial"/>
              </a:rPr>
              <a:t>i</a:t>
            </a:r>
            <a:r>
              <a:rPr sz="3200" spc="-9" dirty="0">
                <a:latin typeface="Arial"/>
                <a:cs typeface="Arial"/>
              </a:rPr>
              <a:t>o</a:t>
            </a:r>
            <a:r>
              <a:rPr sz="3200" spc="0" dirty="0">
                <a:latin typeface="Arial"/>
                <a:cs typeface="Arial"/>
              </a:rPr>
              <a:t>nsh</a:t>
            </a:r>
            <a:r>
              <a:rPr sz="3200" spc="-14" dirty="0">
                <a:latin typeface="Arial"/>
                <a:cs typeface="Arial"/>
              </a:rPr>
              <a:t>i</a:t>
            </a:r>
            <a:r>
              <a:rPr sz="3200" spc="0" dirty="0">
                <a:latin typeface="Arial"/>
                <a:cs typeface="Arial"/>
              </a:rPr>
              <a:t>p m</a:t>
            </a:r>
            <a:r>
              <a:rPr sz="3200" spc="-14" dirty="0">
                <a:latin typeface="Arial"/>
                <a:cs typeface="Arial"/>
              </a:rPr>
              <a:t>a</a:t>
            </a:r>
            <a:r>
              <a:rPr sz="3200" spc="0" dirty="0">
                <a:latin typeface="Arial"/>
                <a:cs typeface="Arial"/>
              </a:rPr>
              <a:t>y be </a:t>
            </a:r>
            <a:r>
              <a:rPr sz="3200" spc="-9" dirty="0">
                <a:latin typeface="Arial"/>
                <a:cs typeface="Arial"/>
              </a:rPr>
              <a:t>o</a:t>
            </a:r>
            <a:r>
              <a:rPr sz="3200" spc="0" dirty="0">
                <a:latin typeface="Arial"/>
                <a:cs typeface="Arial"/>
              </a:rPr>
              <a:t>f</a:t>
            </a:r>
            <a:r>
              <a:rPr sz="3200" spc="-14" dirty="0">
                <a:latin typeface="Arial"/>
                <a:cs typeface="Arial"/>
              </a:rPr>
              <a:t> </a:t>
            </a:r>
            <a:r>
              <a:rPr sz="3200" spc="0" dirty="0">
                <a:latin typeface="Arial"/>
                <a:cs typeface="Arial"/>
              </a:rPr>
              <a:t>t</a:t>
            </a:r>
            <a:r>
              <a:rPr sz="3200" spc="-9" dirty="0">
                <a:latin typeface="Arial"/>
                <a:cs typeface="Arial"/>
              </a:rPr>
              <a:t>h</a:t>
            </a:r>
            <a:r>
              <a:rPr sz="3200" spc="0" dirty="0">
                <a:latin typeface="Arial"/>
                <a:cs typeface="Arial"/>
              </a:rPr>
              <a:t>ree typ</a:t>
            </a:r>
            <a:r>
              <a:rPr sz="3200" spc="-14" dirty="0">
                <a:latin typeface="Arial"/>
                <a:cs typeface="Arial"/>
              </a:rPr>
              <a:t>e</a:t>
            </a:r>
            <a:r>
              <a:rPr sz="3200" spc="0" dirty="0">
                <a:latin typeface="Arial"/>
                <a:cs typeface="Arial"/>
              </a:rPr>
              <a:t>s:</a:t>
            </a:r>
            <a:endParaRPr sz="3200">
              <a:latin typeface="Arial"/>
              <a:cs typeface="Arial"/>
            </a:endParaRPr>
          </a:p>
          <a:p>
            <a:pPr marL="688136" marR="70098">
              <a:lnSpc>
                <a:spcPts val="3460"/>
              </a:lnSpc>
              <a:spcBef>
                <a:spcPts val="1"/>
              </a:spcBef>
            </a:pPr>
            <a:r>
              <a:rPr sz="3200" spc="-4" dirty="0">
                <a:latin typeface="Arial"/>
                <a:cs typeface="Arial"/>
              </a:rPr>
              <a:t>i</a:t>
            </a:r>
            <a:r>
              <a:rPr sz="3200" spc="0" dirty="0">
                <a:latin typeface="Arial"/>
                <a:cs typeface="Arial"/>
              </a:rPr>
              <a:t>. </a:t>
            </a:r>
            <a:r>
              <a:rPr sz="3200" b="1" spc="0" dirty="0">
                <a:latin typeface="Arial"/>
                <a:cs typeface="Arial"/>
              </a:rPr>
              <a:t>Genu</a:t>
            </a:r>
            <a:r>
              <a:rPr sz="3200" b="1" spc="-9" dirty="0">
                <a:latin typeface="Arial"/>
                <a:cs typeface="Arial"/>
              </a:rPr>
              <a:t>s</a:t>
            </a:r>
            <a:r>
              <a:rPr sz="3200" b="1" spc="0" dirty="0">
                <a:latin typeface="Arial"/>
                <a:cs typeface="Arial"/>
              </a:rPr>
              <a:t>-Spe</a:t>
            </a:r>
            <a:r>
              <a:rPr sz="3200" b="1" spc="-14" dirty="0">
                <a:latin typeface="Arial"/>
                <a:cs typeface="Arial"/>
              </a:rPr>
              <a:t>c</a:t>
            </a:r>
            <a:r>
              <a:rPr sz="3200" b="1" spc="0" dirty="0">
                <a:latin typeface="Arial"/>
                <a:cs typeface="Arial"/>
              </a:rPr>
              <a:t>ies</a:t>
            </a:r>
            <a:r>
              <a:rPr sz="3200" b="1" spc="-44" dirty="0">
                <a:latin typeface="Arial"/>
                <a:cs typeface="Arial"/>
              </a:rPr>
              <a:t> </a:t>
            </a:r>
            <a:r>
              <a:rPr sz="3200" b="1" spc="0" dirty="0">
                <a:latin typeface="Arial"/>
                <a:cs typeface="Arial"/>
              </a:rPr>
              <a:t>(Generi</a:t>
            </a:r>
            <a:r>
              <a:rPr sz="3200" b="1" spc="-14" dirty="0">
                <a:latin typeface="Arial"/>
                <a:cs typeface="Arial"/>
              </a:rPr>
              <a:t>c</a:t>
            </a:r>
            <a:r>
              <a:rPr sz="3200" b="1" spc="0" dirty="0">
                <a:latin typeface="Arial"/>
                <a:cs typeface="Arial"/>
              </a:rPr>
              <a:t>)</a:t>
            </a:r>
            <a:endParaRPr sz="3200">
              <a:latin typeface="Arial"/>
              <a:cs typeface="Arial"/>
            </a:endParaRPr>
          </a:p>
          <a:p>
            <a:pPr marL="12700" marR="70098">
              <a:lnSpc>
                <a:spcPts val="3454"/>
              </a:lnSpc>
            </a:pPr>
            <a:r>
              <a:rPr sz="3200" b="1" spc="0" dirty="0">
                <a:latin typeface="Arial"/>
                <a:cs typeface="Arial"/>
              </a:rPr>
              <a:t>rel</a:t>
            </a:r>
            <a:r>
              <a:rPr sz="3200" b="1" spc="-14" dirty="0">
                <a:latin typeface="Arial"/>
                <a:cs typeface="Arial"/>
              </a:rPr>
              <a:t>a</a:t>
            </a:r>
            <a:r>
              <a:rPr sz="3200" b="1" spc="0" dirty="0">
                <a:latin typeface="Arial"/>
                <a:cs typeface="Arial"/>
              </a:rPr>
              <a:t>tion</a:t>
            </a:r>
            <a:r>
              <a:rPr sz="3200" b="1" spc="-9" dirty="0">
                <a:latin typeface="Arial"/>
                <a:cs typeface="Arial"/>
              </a:rPr>
              <a:t>s</a:t>
            </a:r>
            <a:r>
              <a:rPr sz="3200" b="1" spc="0" dirty="0">
                <a:latin typeface="Arial"/>
                <a:cs typeface="Arial"/>
              </a:rPr>
              <a:t>hip</a:t>
            </a:r>
            <a:endParaRPr sz="3200">
              <a:latin typeface="Arial"/>
              <a:cs typeface="Arial"/>
            </a:endParaRPr>
          </a:p>
          <a:p>
            <a:pPr marL="575360">
              <a:lnSpc>
                <a:spcPts val="3454"/>
              </a:lnSpc>
            </a:pPr>
            <a:r>
              <a:rPr sz="3200" spc="-4" dirty="0">
                <a:latin typeface="Arial"/>
                <a:cs typeface="Arial"/>
              </a:rPr>
              <a:t>ii</a:t>
            </a:r>
            <a:r>
              <a:rPr sz="3200" spc="0" dirty="0">
                <a:latin typeface="Arial"/>
                <a:cs typeface="Arial"/>
              </a:rPr>
              <a:t>. </a:t>
            </a:r>
            <a:r>
              <a:rPr sz="3200" b="1" spc="0" dirty="0">
                <a:latin typeface="Arial"/>
                <a:cs typeface="Arial"/>
              </a:rPr>
              <a:t>Hierar</a:t>
            </a:r>
            <a:r>
              <a:rPr sz="3200" b="1" spc="-14" dirty="0">
                <a:latin typeface="Arial"/>
                <a:cs typeface="Arial"/>
              </a:rPr>
              <a:t>c</a:t>
            </a:r>
            <a:r>
              <a:rPr sz="3200" b="1" spc="0" dirty="0">
                <a:latin typeface="Arial"/>
                <a:cs typeface="Arial"/>
              </a:rPr>
              <a:t>hi</a:t>
            </a:r>
            <a:r>
              <a:rPr sz="3200" b="1" spc="-9" dirty="0">
                <a:latin typeface="Arial"/>
                <a:cs typeface="Arial"/>
              </a:rPr>
              <a:t>c</a:t>
            </a:r>
            <a:r>
              <a:rPr sz="3200" b="1" spc="0" dirty="0">
                <a:latin typeface="Arial"/>
                <a:cs typeface="Arial"/>
              </a:rPr>
              <a:t>al</a:t>
            </a:r>
            <a:r>
              <a:rPr sz="3200" b="1" spc="-14" dirty="0">
                <a:latin typeface="Arial"/>
                <a:cs typeface="Arial"/>
              </a:rPr>
              <a:t> </a:t>
            </a:r>
            <a:r>
              <a:rPr sz="3200" b="1" spc="0" dirty="0">
                <a:latin typeface="Arial"/>
                <a:cs typeface="Arial"/>
              </a:rPr>
              <a:t>Whol</a:t>
            </a:r>
            <a:r>
              <a:rPr sz="3200" b="1" spc="-9" dirty="0">
                <a:latin typeface="Arial"/>
                <a:cs typeface="Arial"/>
              </a:rPr>
              <a:t>e</a:t>
            </a:r>
            <a:r>
              <a:rPr sz="3200" b="1" spc="4" dirty="0">
                <a:latin typeface="Arial"/>
                <a:cs typeface="Arial"/>
              </a:rPr>
              <a:t>-</a:t>
            </a:r>
            <a:r>
              <a:rPr sz="3200" b="1" spc="0" dirty="0">
                <a:latin typeface="Arial"/>
                <a:cs typeface="Arial"/>
              </a:rPr>
              <a:t>Part</a:t>
            </a:r>
            <a:r>
              <a:rPr sz="3200" b="1" spc="-14" dirty="0">
                <a:latin typeface="Arial"/>
                <a:cs typeface="Arial"/>
              </a:rPr>
              <a:t> </a:t>
            </a:r>
            <a:r>
              <a:rPr sz="3200" b="1" spc="0" dirty="0">
                <a:latin typeface="Arial"/>
                <a:cs typeface="Arial"/>
              </a:rPr>
              <a:t>rel</a:t>
            </a:r>
            <a:r>
              <a:rPr sz="3200" b="1" spc="-14" dirty="0">
                <a:latin typeface="Arial"/>
                <a:cs typeface="Arial"/>
              </a:rPr>
              <a:t>a</a:t>
            </a:r>
            <a:r>
              <a:rPr sz="3200" b="1" spc="0" dirty="0">
                <a:latin typeface="Arial"/>
                <a:cs typeface="Arial"/>
              </a:rPr>
              <a:t>tion</a:t>
            </a:r>
            <a:r>
              <a:rPr sz="3200" b="1" spc="-9" dirty="0">
                <a:latin typeface="Arial"/>
                <a:cs typeface="Arial"/>
              </a:rPr>
              <a:t>s</a:t>
            </a:r>
            <a:r>
              <a:rPr sz="3200" b="1" spc="0" dirty="0">
                <a:latin typeface="Arial"/>
                <a:cs typeface="Arial"/>
              </a:rPr>
              <a:t>hip</a:t>
            </a:r>
            <a:endParaRPr sz="3200">
              <a:latin typeface="Arial"/>
              <a:cs typeface="Arial"/>
            </a:endParaRPr>
          </a:p>
          <a:p>
            <a:pPr marL="462279" marR="70098">
              <a:lnSpc>
                <a:spcPts val="3460"/>
              </a:lnSpc>
              <a:spcBef>
                <a:spcPts val="0"/>
              </a:spcBef>
            </a:pPr>
            <a:r>
              <a:rPr sz="3200" spc="-4" dirty="0">
                <a:latin typeface="Arial"/>
                <a:cs typeface="Arial"/>
              </a:rPr>
              <a:t>iii</a:t>
            </a:r>
            <a:r>
              <a:rPr sz="3200" spc="0" dirty="0">
                <a:latin typeface="Arial"/>
                <a:cs typeface="Arial"/>
              </a:rPr>
              <a:t>.</a:t>
            </a:r>
            <a:r>
              <a:rPr sz="3200" spc="9" dirty="0">
                <a:latin typeface="Arial"/>
                <a:cs typeface="Arial"/>
              </a:rPr>
              <a:t> </a:t>
            </a:r>
            <a:r>
              <a:rPr sz="3200" b="1" spc="0" dirty="0">
                <a:latin typeface="Arial"/>
                <a:cs typeface="Arial"/>
              </a:rPr>
              <a:t>In</a:t>
            </a:r>
            <a:r>
              <a:rPr sz="3200" b="1" spc="-14" dirty="0">
                <a:latin typeface="Arial"/>
                <a:cs typeface="Arial"/>
              </a:rPr>
              <a:t>s</a:t>
            </a:r>
            <a:r>
              <a:rPr sz="3200" b="1" spc="0" dirty="0">
                <a:latin typeface="Arial"/>
                <a:cs typeface="Arial"/>
              </a:rPr>
              <a:t>tan</a:t>
            </a:r>
            <a:r>
              <a:rPr sz="3200" b="1" spc="-14" dirty="0">
                <a:latin typeface="Arial"/>
                <a:cs typeface="Arial"/>
              </a:rPr>
              <a:t>c</a:t>
            </a:r>
            <a:r>
              <a:rPr sz="3200" b="1" spc="0" dirty="0">
                <a:latin typeface="Arial"/>
                <a:cs typeface="Arial"/>
              </a:rPr>
              <a:t>e</a:t>
            </a:r>
            <a:r>
              <a:rPr sz="3200" b="1" spc="-29" dirty="0">
                <a:latin typeface="Arial"/>
                <a:cs typeface="Arial"/>
              </a:rPr>
              <a:t> </a:t>
            </a:r>
            <a:r>
              <a:rPr sz="3200" b="1" spc="0" dirty="0">
                <a:latin typeface="Arial"/>
                <a:cs typeface="Arial"/>
              </a:rPr>
              <a:t>Rel</a:t>
            </a:r>
            <a:r>
              <a:rPr sz="3200" b="1" spc="-14" dirty="0">
                <a:latin typeface="Arial"/>
                <a:cs typeface="Arial"/>
              </a:rPr>
              <a:t>a</a:t>
            </a:r>
            <a:r>
              <a:rPr sz="3200" b="1" spc="0" dirty="0">
                <a:latin typeface="Arial"/>
                <a:cs typeface="Arial"/>
              </a:rPr>
              <a:t>tion</a:t>
            </a:r>
            <a:r>
              <a:rPr sz="3200" b="1" spc="-14" dirty="0">
                <a:latin typeface="Arial"/>
                <a:cs typeface="Arial"/>
              </a:rPr>
              <a:t>s</a:t>
            </a:r>
            <a:r>
              <a:rPr sz="3200" b="1" spc="0" dirty="0">
                <a:latin typeface="Arial"/>
                <a:cs typeface="Arial"/>
              </a:rPr>
              <a:t>hip</a:t>
            </a:r>
            <a:endParaRPr sz="32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88391" y="1289430"/>
            <a:ext cx="800100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4000" y="0"/>
                </a:moveTo>
                <a:lnTo>
                  <a:pt x="0" y="0"/>
                </a:lnTo>
                <a:lnTo>
                  <a:pt x="0" y="6857998"/>
                </a:lnTo>
                <a:lnTo>
                  <a:pt x="9144000" y="6857998"/>
                </a:lnTo>
                <a:lnTo>
                  <a:pt x="9144000" y="0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64592" y="147066"/>
            <a:ext cx="8810879" cy="6565404"/>
          </a:xfrm>
          <a:custGeom>
            <a:avLst/>
            <a:gdLst/>
            <a:ahLst/>
            <a:cxnLst/>
            <a:rect l="l" t="t" r="r" b="b"/>
            <a:pathLst>
              <a:path w="8810879" h="6565404">
                <a:moveTo>
                  <a:pt x="775169" y="0"/>
                </a:moveTo>
                <a:lnTo>
                  <a:pt x="711593" y="2569"/>
                </a:lnTo>
                <a:lnTo>
                  <a:pt x="649432" y="10146"/>
                </a:lnTo>
                <a:lnTo>
                  <a:pt x="588886" y="22530"/>
                </a:lnTo>
                <a:lnTo>
                  <a:pt x="530155" y="39522"/>
                </a:lnTo>
                <a:lnTo>
                  <a:pt x="473437" y="60922"/>
                </a:lnTo>
                <a:lnTo>
                  <a:pt x="418933" y="86530"/>
                </a:lnTo>
                <a:lnTo>
                  <a:pt x="366842" y="116148"/>
                </a:lnTo>
                <a:lnTo>
                  <a:pt x="317363" y="149575"/>
                </a:lnTo>
                <a:lnTo>
                  <a:pt x="270696" y="186612"/>
                </a:lnTo>
                <a:lnTo>
                  <a:pt x="227041" y="227060"/>
                </a:lnTo>
                <a:lnTo>
                  <a:pt x="186596" y="270718"/>
                </a:lnTo>
                <a:lnTo>
                  <a:pt x="149562" y="317388"/>
                </a:lnTo>
                <a:lnTo>
                  <a:pt x="116137" y="366869"/>
                </a:lnTo>
                <a:lnTo>
                  <a:pt x="86522" y="418963"/>
                </a:lnTo>
                <a:lnTo>
                  <a:pt x="60916" y="473469"/>
                </a:lnTo>
                <a:lnTo>
                  <a:pt x="39518" y="530189"/>
                </a:lnTo>
                <a:lnTo>
                  <a:pt x="22528" y="588922"/>
                </a:lnTo>
                <a:lnTo>
                  <a:pt x="10145" y="649469"/>
                </a:lnTo>
                <a:lnTo>
                  <a:pt x="2569" y="711631"/>
                </a:lnTo>
                <a:lnTo>
                  <a:pt x="0" y="775207"/>
                </a:lnTo>
                <a:lnTo>
                  <a:pt x="0" y="6565404"/>
                </a:lnTo>
                <a:lnTo>
                  <a:pt x="8035671" y="6565404"/>
                </a:lnTo>
                <a:lnTo>
                  <a:pt x="8099247" y="6562835"/>
                </a:lnTo>
                <a:lnTo>
                  <a:pt x="8161409" y="6555259"/>
                </a:lnTo>
                <a:lnTo>
                  <a:pt x="8221956" y="6542876"/>
                </a:lnTo>
                <a:lnTo>
                  <a:pt x="8280689" y="6525886"/>
                </a:lnTo>
                <a:lnTo>
                  <a:pt x="8337409" y="6504488"/>
                </a:lnTo>
                <a:lnTo>
                  <a:pt x="8391915" y="6478882"/>
                </a:lnTo>
                <a:lnTo>
                  <a:pt x="8444009" y="6449267"/>
                </a:lnTo>
                <a:lnTo>
                  <a:pt x="8493490" y="6415842"/>
                </a:lnTo>
                <a:lnTo>
                  <a:pt x="8540160" y="6378808"/>
                </a:lnTo>
                <a:lnTo>
                  <a:pt x="8583818" y="6338363"/>
                </a:lnTo>
                <a:lnTo>
                  <a:pt x="8624266" y="6294708"/>
                </a:lnTo>
                <a:lnTo>
                  <a:pt x="8661303" y="6248041"/>
                </a:lnTo>
                <a:lnTo>
                  <a:pt x="8694730" y="6198562"/>
                </a:lnTo>
                <a:lnTo>
                  <a:pt x="8724348" y="6146471"/>
                </a:lnTo>
                <a:lnTo>
                  <a:pt x="8749956" y="6091966"/>
                </a:lnTo>
                <a:lnTo>
                  <a:pt x="8771356" y="6035249"/>
                </a:lnTo>
                <a:lnTo>
                  <a:pt x="8788348" y="5976517"/>
                </a:lnTo>
                <a:lnTo>
                  <a:pt x="8800732" y="5915971"/>
                </a:lnTo>
                <a:lnTo>
                  <a:pt x="8808309" y="5853811"/>
                </a:lnTo>
                <a:lnTo>
                  <a:pt x="8810879" y="5790234"/>
                </a:lnTo>
                <a:lnTo>
                  <a:pt x="8810879" y="0"/>
                </a:lnTo>
                <a:lnTo>
                  <a:pt x="775169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88391" y="1429130"/>
            <a:ext cx="8001000" cy="0"/>
          </a:xfrm>
          <a:custGeom>
            <a:avLst/>
            <a:gdLst/>
            <a:ahLst/>
            <a:cxnLst/>
            <a:rect l="l" t="t" r="r" b="b"/>
            <a:pathLst>
              <a:path w="8001000">
                <a:moveTo>
                  <a:pt x="0" y="0"/>
                </a:moveTo>
                <a:lnTo>
                  <a:pt x="8001000" y="0"/>
                </a:lnTo>
              </a:path>
            </a:pathLst>
          </a:custGeom>
          <a:ln w="10414">
            <a:solidFill>
              <a:srgbClr val="DDDDD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435225" y="205076"/>
            <a:ext cx="1921983" cy="5207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085"/>
              </a:lnSpc>
              <a:spcBef>
                <a:spcPts val="204"/>
              </a:spcBef>
            </a:pPr>
            <a:r>
              <a:rPr sz="3900" spc="0" dirty="0">
                <a:latin typeface="Arial"/>
                <a:cs typeface="Arial"/>
              </a:rPr>
              <a:t>Genus</a:t>
            </a:r>
            <a:r>
              <a:rPr sz="3900" spc="479" dirty="0">
                <a:latin typeface="Arial"/>
                <a:cs typeface="Arial"/>
              </a:rPr>
              <a:t> </a:t>
            </a:r>
            <a:r>
              <a:rPr sz="3900" spc="0" dirty="0">
                <a:latin typeface="Arial"/>
                <a:cs typeface="Arial"/>
              </a:rPr>
              <a:t>-</a:t>
            </a:r>
            <a:endParaRPr sz="39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425949" y="205076"/>
            <a:ext cx="1861782" cy="5207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085"/>
              </a:lnSpc>
              <a:spcBef>
                <a:spcPts val="204"/>
              </a:spcBef>
            </a:pPr>
            <a:r>
              <a:rPr sz="3900" spc="0" dirty="0">
                <a:latin typeface="Arial"/>
                <a:cs typeface="Arial"/>
              </a:rPr>
              <a:t>Species</a:t>
            </a:r>
            <a:endParaRPr sz="39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426199" y="205076"/>
            <a:ext cx="2163848" cy="5207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085"/>
              </a:lnSpc>
              <a:spcBef>
                <a:spcPts val="204"/>
              </a:spcBef>
            </a:pPr>
            <a:r>
              <a:rPr sz="3900" spc="0" dirty="0">
                <a:latin typeface="Arial"/>
                <a:cs typeface="Arial"/>
              </a:rPr>
              <a:t>(Generic)</a:t>
            </a:r>
            <a:endParaRPr sz="39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740400" y="833726"/>
            <a:ext cx="2825537" cy="5207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085"/>
              </a:lnSpc>
              <a:spcBef>
                <a:spcPts val="204"/>
              </a:spcBef>
            </a:pPr>
            <a:r>
              <a:rPr sz="3900" spc="0" dirty="0">
                <a:latin typeface="Arial"/>
                <a:cs typeface="Arial"/>
              </a:rPr>
              <a:t>Relationship</a:t>
            </a:r>
            <a:endParaRPr sz="39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940" y="1744567"/>
            <a:ext cx="7848144" cy="4323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sz="2250" dirty="0">
                <a:solidFill>
                  <a:srgbClr val="DDDDDD"/>
                </a:solidFill>
                <a:latin typeface="MS Office Symbol Regular"/>
                <a:cs typeface="MS Office Symbol Regular"/>
              </a:rPr>
              <a:t></a:t>
            </a:r>
            <a:r>
              <a:rPr sz="2250" spc="-309" dirty="0">
                <a:solidFill>
                  <a:srgbClr val="DDDDDD"/>
                </a:solidFill>
                <a:latin typeface="MS Office Symbol Regular"/>
                <a:cs typeface="MS Office Symbol Regular"/>
              </a:rPr>
              <a:t> </a:t>
            </a:r>
            <a:r>
              <a:rPr sz="3200" spc="0" dirty="0">
                <a:latin typeface="Arial"/>
                <a:cs typeface="Arial"/>
              </a:rPr>
              <a:t>It</a:t>
            </a:r>
            <a:r>
              <a:rPr sz="3200" spc="-14" dirty="0">
                <a:latin typeface="Arial"/>
                <a:cs typeface="Arial"/>
              </a:rPr>
              <a:t> </a:t>
            </a:r>
            <a:r>
              <a:rPr sz="3200" spc="0" dirty="0">
                <a:latin typeface="Arial"/>
                <a:cs typeface="Arial"/>
              </a:rPr>
              <a:t>li</a:t>
            </a:r>
            <a:r>
              <a:rPr sz="3200" spc="-14" dirty="0">
                <a:latin typeface="Arial"/>
                <a:cs typeface="Arial"/>
              </a:rPr>
              <a:t>n</a:t>
            </a:r>
            <a:r>
              <a:rPr sz="3200" spc="0" dirty="0">
                <a:latin typeface="Arial"/>
                <a:cs typeface="Arial"/>
              </a:rPr>
              <a:t>ks g</a:t>
            </a:r>
            <a:r>
              <a:rPr sz="3200" spc="-9" dirty="0">
                <a:latin typeface="Arial"/>
                <a:cs typeface="Arial"/>
              </a:rPr>
              <a:t>e</a:t>
            </a:r>
            <a:r>
              <a:rPr sz="3200" spc="0" dirty="0">
                <a:latin typeface="Arial"/>
                <a:cs typeface="Arial"/>
              </a:rPr>
              <a:t>n</a:t>
            </a:r>
            <a:r>
              <a:rPr sz="3200" spc="-9" dirty="0">
                <a:latin typeface="Arial"/>
                <a:cs typeface="Arial"/>
              </a:rPr>
              <a:t>u</a:t>
            </a:r>
            <a:r>
              <a:rPr sz="3200" spc="0" dirty="0">
                <a:latin typeface="Arial"/>
                <a:cs typeface="Arial"/>
              </a:rPr>
              <a:t>s </a:t>
            </a:r>
            <a:r>
              <a:rPr sz="3200" spc="-14" dirty="0">
                <a:latin typeface="Arial"/>
                <a:cs typeface="Arial"/>
              </a:rPr>
              <a:t>a</a:t>
            </a:r>
            <a:r>
              <a:rPr sz="3200" spc="0" dirty="0">
                <a:latin typeface="Arial"/>
                <a:cs typeface="Arial"/>
              </a:rPr>
              <a:t>nd speci</a:t>
            </a:r>
            <a:r>
              <a:rPr sz="3200" spc="-9" dirty="0">
                <a:latin typeface="Arial"/>
                <a:cs typeface="Arial"/>
              </a:rPr>
              <a:t>e</a:t>
            </a:r>
            <a:r>
              <a:rPr sz="3200" spc="0" dirty="0">
                <a:latin typeface="Arial"/>
                <a:cs typeface="Arial"/>
              </a:rPr>
              <a:t>s</a:t>
            </a:r>
            <a:r>
              <a:rPr sz="3200" spc="-14" dirty="0">
                <a:latin typeface="Arial"/>
                <a:cs typeface="Arial"/>
              </a:rPr>
              <a:t> </a:t>
            </a:r>
            <a:r>
              <a:rPr sz="3200" spc="0" dirty="0">
                <a:latin typeface="Arial"/>
                <a:cs typeface="Arial"/>
              </a:rPr>
              <a:t>a</a:t>
            </a:r>
            <a:r>
              <a:rPr sz="3200" spc="-9" dirty="0">
                <a:latin typeface="Arial"/>
                <a:cs typeface="Arial"/>
              </a:rPr>
              <a:t>n</a:t>
            </a:r>
            <a:r>
              <a:rPr sz="3200" spc="0" dirty="0">
                <a:latin typeface="Arial"/>
                <a:cs typeface="Arial"/>
              </a:rPr>
              <a:t>d r</a:t>
            </a:r>
            <a:r>
              <a:rPr sz="3200" spc="-14" dirty="0">
                <a:latin typeface="Arial"/>
                <a:cs typeface="Arial"/>
              </a:rPr>
              <a:t>e</a:t>
            </a:r>
            <a:r>
              <a:rPr sz="3200" spc="0" dirty="0">
                <a:latin typeface="Arial"/>
                <a:cs typeface="Arial"/>
              </a:rPr>
              <a:t>pr</a:t>
            </a:r>
            <a:r>
              <a:rPr sz="3200" spc="-9" dirty="0">
                <a:latin typeface="Arial"/>
                <a:cs typeface="Arial"/>
              </a:rPr>
              <a:t>e</a:t>
            </a:r>
            <a:r>
              <a:rPr sz="3200" spc="0" dirty="0">
                <a:latin typeface="Arial"/>
                <a:cs typeface="Arial"/>
              </a:rPr>
              <a:t>sents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2232254"/>
            <a:ext cx="6199382" cy="18960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05307">
              <a:lnSpc>
                <a:spcPts val="3375"/>
              </a:lnSpc>
              <a:spcBef>
                <a:spcPts val="168"/>
              </a:spcBef>
            </a:pPr>
            <a:r>
              <a:rPr sz="3200" spc="0" dirty="0">
                <a:latin typeface="Arial"/>
                <a:cs typeface="Arial"/>
              </a:rPr>
              <a:t>t</a:t>
            </a:r>
            <a:r>
              <a:rPr sz="3200" spc="-9" dirty="0">
                <a:latin typeface="Arial"/>
                <a:cs typeface="Arial"/>
              </a:rPr>
              <a:t>h</a:t>
            </a:r>
            <a:r>
              <a:rPr sz="3200" spc="0" dirty="0">
                <a:latin typeface="Arial"/>
                <a:cs typeface="Arial"/>
              </a:rPr>
              <a:t>e</a:t>
            </a:r>
            <a:r>
              <a:rPr sz="3200" spc="-14" dirty="0">
                <a:latin typeface="Arial"/>
                <a:cs typeface="Arial"/>
              </a:rPr>
              <a:t> </a:t>
            </a:r>
            <a:r>
              <a:rPr sz="3200" spc="0" dirty="0">
                <a:latin typeface="Arial"/>
                <a:cs typeface="Arial"/>
              </a:rPr>
              <a:t>b</a:t>
            </a:r>
            <a:r>
              <a:rPr sz="3200" spc="-14" dirty="0">
                <a:latin typeface="Arial"/>
                <a:cs typeface="Arial"/>
              </a:rPr>
              <a:t>a</a:t>
            </a:r>
            <a:r>
              <a:rPr sz="3200" spc="0" dirty="0">
                <a:latin typeface="Arial"/>
                <a:cs typeface="Arial"/>
              </a:rPr>
              <a:t>sis </a:t>
            </a:r>
            <a:r>
              <a:rPr sz="3200" spc="-14" dirty="0">
                <a:latin typeface="Arial"/>
                <a:cs typeface="Arial"/>
              </a:rPr>
              <a:t>o</a:t>
            </a:r>
            <a:r>
              <a:rPr sz="3200" spc="0" dirty="0">
                <a:latin typeface="Arial"/>
                <a:cs typeface="Arial"/>
              </a:rPr>
              <a:t>f</a:t>
            </a:r>
            <a:r>
              <a:rPr sz="3200" spc="-14" dirty="0">
                <a:latin typeface="Arial"/>
                <a:cs typeface="Arial"/>
              </a:rPr>
              <a:t> </a:t>
            </a:r>
            <a:r>
              <a:rPr sz="3200" spc="0" dirty="0">
                <a:latin typeface="Arial"/>
                <a:cs typeface="Arial"/>
              </a:rPr>
              <a:t>scien</a:t>
            </a:r>
            <a:r>
              <a:rPr sz="3200" spc="-9" dirty="0">
                <a:latin typeface="Arial"/>
                <a:cs typeface="Arial"/>
              </a:rPr>
              <a:t>t</a:t>
            </a:r>
            <a:r>
              <a:rPr sz="3200" spc="0" dirty="0">
                <a:latin typeface="Arial"/>
                <a:cs typeface="Arial"/>
              </a:rPr>
              <a:t>if</a:t>
            </a:r>
            <a:r>
              <a:rPr sz="3200" spc="-9" dirty="0">
                <a:latin typeface="Arial"/>
                <a:cs typeface="Arial"/>
              </a:rPr>
              <a:t>i</a:t>
            </a:r>
            <a:r>
              <a:rPr sz="3200" spc="0" dirty="0">
                <a:latin typeface="Arial"/>
                <a:cs typeface="Arial"/>
              </a:rPr>
              <a:t>c, t</a:t>
            </a:r>
            <a:r>
              <a:rPr sz="3200" spc="-9" dirty="0">
                <a:latin typeface="Arial"/>
                <a:cs typeface="Arial"/>
              </a:rPr>
              <a:t>a</a:t>
            </a:r>
            <a:r>
              <a:rPr sz="3200" spc="0" dirty="0">
                <a:latin typeface="Arial"/>
                <a:cs typeface="Arial"/>
              </a:rPr>
              <a:t>xon</a:t>
            </a:r>
            <a:r>
              <a:rPr sz="3200" spc="-14" dirty="0">
                <a:latin typeface="Arial"/>
                <a:cs typeface="Arial"/>
              </a:rPr>
              <a:t>o</a:t>
            </a:r>
            <a:r>
              <a:rPr sz="3200" spc="0" dirty="0">
                <a:latin typeface="Arial"/>
                <a:cs typeface="Arial"/>
              </a:rPr>
              <a:t>m</a:t>
            </a:r>
            <a:r>
              <a:rPr sz="3200" spc="-9" dirty="0">
                <a:latin typeface="Arial"/>
                <a:cs typeface="Arial"/>
              </a:rPr>
              <a:t>i</a:t>
            </a:r>
            <a:r>
              <a:rPr sz="3200" spc="0" dirty="0">
                <a:latin typeface="Arial"/>
                <a:cs typeface="Arial"/>
              </a:rPr>
              <a:t>c</a:t>
            </a:r>
            <a:endParaRPr sz="3200">
              <a:latin typeface="Arial"/>
              <a:cs typeface="Arial"/>
            </a:endParaRPr>
          </a:p>
          <a:p>
            <a:pPr marL="688136" marR="2619647" indent="-675436">
              <a:lnSpc>
                <a:spcPct val="100041"/>
              </a:lnSpc>
            </a:pPr>
            <a:r>
              <a:rPr sz="2250" dirty="0">
                <a:solidFill>
                  <a:srgbClr val="DDDDDD"/>
                </a:solidFill>
                <a:latin typeface="MS Office Symbol Regular"/>
                <a:cs typeface="MS Office Symbol Regular"/>
              </a:rPr>
              <a:t></a:t>
            </a:r>
            <a:r>
              <a:rPr sz="2250" spc="-309" dirty="0">
                <a:solidFill>
                  <a:srgbClr val="DDDDDD"/>
                </a:solidFill>
                <a:latin typeface="MS Office Symbol Regular"/>
                <a:cs typeface="MS Office Symbol Regular"/>
              </a:rPr>
              <a:t> </a:t>
            </a:r>
            <a:r>
              <a:rPr sz="3200" spc="0" dirty="0">
                <a:latin typeface="Arial"/>
                <a:cs typeface="Arial"/>
              </a:rPr>
              <a:t>For</a:t>
            </a:r>
            <a:r>
              <a:rPr sz="3200" spc="-29" dirty="0">
                <a:latin typeface="Arial"/>
                <a:cs typeface="Arial"/>
              </a:rPr>
              <a:t> </a:t>
            </a:r>
            <a:r>
              <a:rPr sz="3200" spc="0" dirty="0">
                <a:latin typeface="Arial"/>
                <a:cs typeface="Arial"/>
              </a:rPr>
              <a:t>Exam</a:t>
            </a:r>
            <a:r>
              <a:rPr sz="3200" spc="-9" dirty="0">
                <a:latin typeface="Arial"/>
                <a:cs typeface="Arial"/>
              </a:rPr>
              <a:t>p</a:t>
            </a:r>
            <a:r>
              <a:rPr sz="3200" spc="0" dirty="0">
                <a:latin typeface="Arial"/>
                <a:cs typeface="Arial"/>
              </a:rPr>
              <a:t>le: Cap</a:t>
            </a:r>
            <a:r>
              <a:rPr sz="3200" spc="-14" dirty="0">
                <a:latin typeface="Arial"/>
                <a:cs typeface="Arial"/>
              </a:rPr>
              <a:t>i</a:t>
            </a:r>
            <a:r>
              <a:rPr sz="3200" spc="0" dirty="0">
                <a:latin typeface="Arial"/>
                <a:cs typeface="Arial"/>
              </a:rPr>
              <a:t>tal M</a:t>
            </a:r>
            <a:r>
              <a:rPr sz="3200" spc="-14" dirty="0">
                <a:latin typeface="Arial"/>
                <a:cs typeface="Arial"/>
              </a:rPr>
              <a:t>a</a:t>
            </a:r>
            <a:r>
              <a:rPr sz="3200" spc="0" dirty="0">
                <a:latin typeface="Arial"/>
                <a:cs typeface="Arial"/>
              </a:rPr>
              <a:t>rkets</a:t>
            </a:r>
            <a:endParaRPr sz="3200">
              <a:latin typeface="Arial"/>
              <a:cs typeface="Arial"/>
            </a:endParaRPr>
          </a:p>
          <a:p>
            <a:pPr marL="688136" marR="61081">
              <a:lnSpc>
                <a:spcPct val="95825"/>
              </a:lnSpc>
              <a:spcBef>
                <a:spcPts val="5"/>
              </a:spcBef>
            </a:pPr>
            <a:r>
              <a:rPr sz="3200" spc="0" dirty="0">
                <a:latin typeface="Arial"/>
                <a:cs typeface="Arial"/>
              </a:rPr>
              <a:t>BT</a:t>
            </a:r>
            <a:r>
              <a:rPr sz="3200" spc="-79" dirty="0">
                <a:latin typeface="Arial"/>
                <a:cs typeface="Arial"/>
              </a:rPr>
              <a:t> </a:t>
            </a:r>
            <a:r>
              <a:rPr sz="3200" spc="0" dirty="0">
                <a:latin typeface="Arial"/>
                <a:cs typeface="Arial"/>
              </a:rPr>
              <a:t>Fi</a:t>
            </a:r>
            <a:r>
              <a:rPr sz="3200" spc="-14" dirty="0">
                <a:latin typeface="Arial"/>
                <a:cs typeface="Arial"/>
              </a:rPr>
              <a:t>n</a:t>
            </a:r>
            <a:r>
              <a:rPr sz="3200" spc="0" dirty="0">
                <a:latin typeface="Arial"/>
                <a:cs typeface="Arial"/>
              </a:rPr>
              <a:t>a</a:t>
            </a:r>
            <a:r>
              <a:rPr sz="3200" spc="-14" dirty="0">
                <a:latin typeface="Arial"/>
                <a:cs typeface="Arial"/>
              </a:rPr>
              <a:t>n</a:t>
            </a:r>
            <a:r>
              <a:rPr sz="3200" spc="0" dirty="0">
                <a:latin typeface="Arial"/>
                <a:cs typeface="Arial"/>
              </a:rPr>
              <a:t>cial M</a:t>
            </a:r>
            <a:r>
              <a:rPr sz="3200" spc="-14" dirty="0">
                <a:latin typeface="Arial"/>
                <a:cs typeface="Arial"/>
              </a:rPr>
              <a:t>a</a:t>
            </a:r>
            <a:r>
              <a:rPr sz="3200" spc="0" dirty="0">
                <a:latin typeface="Arial"/>
                <a:cs typeface="Arial"/>
              </a:rPr>
              <a:t>rkets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760824" y="2232254"/>
            <a:ext cx="1489393" cy="4326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sz="3200" spc="0" dirty="0">
                <a:latin typeface="Arial"/>
                <a:cs typeface="Arial"/>
              </a:rPr>
              <a:t>sy</a:t>
            </a:r>
            <a:r>
              <a:rPr sz="3200" spc="9" dirty="0">
                <a:latin typeface="Arial"/>
                <a:cs typeface="Arial"/>
              </a:rPr>
              <a:t>s</a:t>
            </a:r>
            <a:r>
              <a:rPr sz="3200" spc="0" dirty="0">
                <a:latin typeface="Arial"/>
                <a:cs typeface="Arial"/>
              </a:rPr>
              <a:t>t</a:t>
            </a:r>
            <a:r>
              <a:rPr sz="3200" spc="-9" dirty="0">
                <a:latin typeface="Arial"/>
                <a:cs typeface="Arial"/>
              </a:rPr>
              <a:t>e</a:t>
            </a:r>
            <a:r>
              <a:rPr sz="3200" spc="0" dirty="0">
                <a:latin typeface="Arial"/>
                <a:cs typeface="Arial"/>
              </a:rPr>
              <a:t>m.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11376" y="4671282"/>
            <a:ext cx="3667438" cy="9202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61081">
              <a:lnSpc>
                <a:spcPts val="3375"/>
              </a:lnSpc>
              <a:spcBef>
                <a:spcPts val="168"/>
              </a:spcBef>
            </a:pPr>
            <a:r>
              <a:rPr sz="3200" spc="0" dirty="0">
                <a:latin typeface="Arial"/>
                <a:cs typeface="Arial"/>
              </a:rPr>
              <a:t>Fi</a:t>
            </a:r>
            <a:r>
              <a:rPr sz="3200" spc="-9" dirty="0">
                <a:latin typeface="Arial"/>
                <a:cs typeface="Arial"/>
              </a:rPr>
              <a:t>n</a:t>
            </a:r>
            <a:r>
              <a:rPr sz="3200" spc="0" dirty="0">
                <a:latin typeface="Arial"/>
                <a:cs typeface="Arial"/>
              </a:rPr>
              <a:t>a</a:t>
            </a:r>
            <a:r>
              <a:rPr sz="3200" spc="-9" dirty="0">
                <a:latin typeface="Arial"/>
                <a:cs typeface="Arial"/>
              </a:rPr>
              <a:t>n</a:t>
            </a:r>
            <a:r>
              <a:rPr sz="3200" spc="0" dirty="0">
                <a:latin typeface="Arial"/>
                <a:cs typeface="Arial"/>
              </a:rPr>
              <a:t>cial</a:t>
            </a:r>
            <a:r>
              <a:rPr sz="3200" spc="-14" dirty="0">
                <a:latin typeface="Arial"/>
                <a:cs typeface="Arial"/>
              </a:rPr>
              <a:t> </a:t>
            </a:r>
            <a:r>
              <a:rPr sz="3200" spc="0" dirty="0">
                <a:latin typeface="Arial"/>
                <a:cs typeface="Arial"/>
              </a:rPr>
              <a:t>M</a:t>
            </a:r>
            <a:r>
              <a:rPr sz="3200" spc="-9" dirty="0">
                <a:latin typeface="Arial"/>
                <a:cs typeface="Arial"/>
              </a:rPr>
              <a:t>a</a:t>
            </a:r>
            <a:r>
              <a:rPr sz="3200" spc="0" dirty="0">
                <a:latin typeface="Arial"/>
                <a:cs typeface="Arial"/>
              </a:rPr>
              <a:t>rkets</a:t>
            </a:r>
            <a:endParaRPr sz="3200">
              <a:latin typeface="Arial"/>
              <a:cs typeface="Arial"/>
            </a:endParaRPr>
          </a:p>
          <a:p>
            <a:pPr marL="125425">
              <a:lnSpc>
                <a:spcPct val="95825"/>
              </a:lnSpc>
            </a:pPr>
            <a:r>
              <a:rPr sz="3200" spc="0" dirty="0">
                <a:latin typeface="Arial"/>
                <a:cs typeface="Arial"/>
              </a:rPr>
              <a:t>NT</a:t>
            </a:r>
            <a:r>
              <a:rPr sz="3200" spc="-69" dirty="0">
                <a:latin typeface="Arial"/>
                <a:cs typeface="Arial"/>
              </a:rPr>
              <a:t> </a:t>
            </a:r>
            <a:r>
              <a:rPr sz="3200" spc="0" dirty="0">
                <a:latin typeface="Arial"/>
                <a:cs typeface="Arial"/>
              </a:rPr>
              <a:t>Ca</a:t>
            </a:r>
            <a:r>
              <a:rPr sz="3200" spc="-14" dirty="0">
                <a:latin typeface="Arial"/>
                <a:cs typeface="Arial"/>
              </a:rPr>
              <a:t>p</a:t>
            </a:r>
            <a:r>
              <a:rPr sz="3200" spc="0" dirty="0">
                <a:latin typeface="Arial"/>
                <a:cs typeface="Arial"/>
              </a:rPr>
              <a:t>it</a:t>
            </a:r>
            <a:r>
              <a:rPr sz="3200" spc="-14" dirty="0">
                <a:latin typeface="Arial"/>
                <a:cs typeface="Arial"/>
              </a:rPr>
              <a:t>a</a:t>
            </a:r>
            <a:r>
              <a:rPr sz="3200" spc="0" dirty="0">
                <a:latin typeface="Arial"/>
                <a:cs typeface="Arial"/>
              </a:rPr>
              <a:t>l </a:t>
            </a:r>
            <a:r>
              <a:rPr sz="3200" spc="-14" dirty="0">
                <a:latin typeface="Arial"/>
                <a:cs typeface="Arial"/>
              </a:rPr>
              <a:t>M</a:t>
            </a:r>
            <a:r>
              <a:rPr sz="3200" spc="0" dirty="0">
                <a:latin typeface="Arial"/>
                <a:cs typeface="Arial"/>
              </a:rPr>
              <a:t>arke</a:t>
            </a:r>
            <a:r>
              <a:rPr sz="3200" spc="-14" dirty="0">
                <a:latin typeface="Arial"/>
                <a:cs typeface="Arial"/>
              </a:rPr>
              <a:t>t</a:t>
            </a:r>
            <a:r>
              <a:rPr sz="3200" spc="0" dirty="0">
                <a:latin typeface="Arial"/>
                <a:cs typeface="Arial"/>
              </a:rPr>
              <a:t>s</a:t>
            </a:r>
            <a:endParaRPr sz="32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88391" y="1289430"/>
            <a:ext cx="800100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4000" y="0"/>
                </a:moveTo>
                <a:lnTo>
                  <a:pt x="0" y="0"/>
                </a:lnTo>
                <a:lnTo>
                  <a:pt x="0" y="6857998"/>
                </a:lnTo>
                <a:lnTo>
                  <a:pt x="9144000" y="6857998"/>
                </a:lnTo>
                <a:lnTo>
                  <a:pt x="9144000" y="0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64592" y="147066"/>
            <a:ext cx="8810879" cy="6565404"/>
          </a:xfrm>
          <a:custGeom>
            <a:avLst/>
            <a:gdLst/>
            <a:ahLst/>
            <a:cxnLst/>
            <a:rect l="l" t="t" r="r" b="b"/>
            <a:pathLst>
              <a:path w="8810879" h="6565404">
                <a:moveTo>
                  <a:pt x="775169" y="0"/>
                </a:moveTo>
                <a:lnTo>
                  <a:pt x="711593" y="2569"/>
                </a:lnTo>
                <a:lnTo>
                  <a:pt x="649432" y="10146"/>
                </a:lnTo>
                <a:lnTo>
                  <a:pt x="588886" y="22530"/>
                </a:lnTo>
                <a:lnTo>
                  <a:pt x="530155" y="39522"/>
                </a:lnTo>
                <a:lnTo>
                  <a:pt x="473437" y="60922"/>
                </a:lnTo>
                <a:lnTo>
                  <a:pt x="418933" y="86530"/>
                </a:lnTo>
                <a:lnTo>
                  <a:pt x="366842" y="116148"/>
                </a:lnTo>
                <a:lnTo>
                  <a:pt x="317363" y="149575"/>
                </a:lnTo>
                <a:lnTo>
                  <a:pt x="270696" y="186612"/>
                </a:lnTo>
                <a:lnTo>
                  <a:pt x="227041" y="227060"/>
                </a:lnTo>
                <a:lnTo>
                  <a:pt x="186596" y="270718"/>
                </a:lnTo>
                <a:lnTo>
                  <a:pt x="149562" y="317388"/>
                </a:lnTo>
                <a:lnTo>
                  <a:pt x="116137" y="366869"/>
                </a:lnTo>
                <a:lnTo>
                  <a:pt x="86522" y="418963"/>
                </a:lnTo>
                <a:lnTo>
                  <a:pt x="60916" y="473469"/>
                </a:lnTo>
                <a:lnTo>
                  <a:pt x="39518" y="530189"/>
                </a:lnTo>
                <a:lnTo>
                  <a:pt x="22528" y="588922"/>
                </a:lnTo>
                <a:lnTo>
                  <a:pt x="10145" y="649469"/>
                </a:lnTo>
                <a:lnTo>
                  <a:pt x="2569" y="711631"/>
                </a:lnTo>
                <a:lnTo>
                  <a:pt x="0" y="775207"/>
                </a:lnTo>
                <a:lnTo>
                  <a:pt x="0" y="6565404"/>
                </a:lnTo>
                <a:lnTo>
                  <a:pt x="8035671" y="6565404"/>
                </a:lnTo>
                <a:lnTo>
                  <a:pt x="8099247" y="6562835"/>
                </a:lnTo>
                <a:lnTo>
                  <a:pt x="8161409" y="6555259"/>
                </a:lnTo>
                <a:lnTo>
                  <a:pt x="8221956" y="6542876"/>
                </a:lnTo>
                <a:lnTo>
                  <a:pt x="8280689" y="6525886"/>
                </a:lnTo>
                <a:lnTo>
                  <a:pt x="8337409" y="6504488"/>
                </a:lnTo>
                <a:lnTo>
                  <a:pt x="8391915" y="6478882"/>
                </a:lnTo>
                <a:lnTo>
                  <a:pt x="8444009" y="6449267"/>
                </a:lnTo>
                <a:lnTo>
                  <a:pt x="8493490" y="6415842"/>
                </a:lnTo>
                <a:lnTo>
                  <a:pt x="8540160" y="6378808"/>
                </a:lnTo>
                <a:lnTo>
                  <a:pt x="8583818" y="6338363"/>
                </a:lnTo>
                <a:lnTo>
                  <a:pt x="8624266" y="6294708"/>
                </a:lnTo>
                <a:lnTo>
                  <a:pt x="8661303" y="6248041"/>
                </a:lnTo>
                <a:lnTo>
                  <a:pt x="8694730" y="6198562"/>
                </a:lnTo>
                <a:lnTo>
                  <a:pt x="8724348" y="6146471"/>
                </a:lnTo>
                <a:lnTo>
                  <a:pt x="8749956" y="6091966"/>
                </a:lnTo>
                <a:lnTo>
                  <a:pt x="8771356" y="6035249"/>
                </a:lnTo>
                <a:lnTo>
                  <a:pt x="8788348" y="5976517"/>
                </a:lnTo>
                <a:lnTo>
                  <a:pt x="8800732" y="5915971"/>
                </a:lnTo>
                <a:lnTo>
                  <a:pt x="8808309" y="5853811"/>
                </a:lnTo>
                <a:lnTo>
                  <a:pt x="8810879" y="5790234"/>
                </a:lnTo>
                <a:lnTo>
                  <a:pt x="8810879" y="0"/>
                </a:lnTo>
                <a:lnTo>
                  <a:pt x="775169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88391" y="1429130"/>
            <a:ext cx="8001000" cy="0"/>
          </a:xfrm>
          <a:custGeom>
            <a:avLst/>
            <a:gdLst/>
            <a:ahLst/>
            <a:cxnLst/>
            <a:rect l="l" t="t" r="r" b="b"/>
            <a:pathLst>
              <a:path w="8001000">
                <a:moveTo>
                  <a:pt x="0" y="0"/>
                </a:moveTo>
                <a:lnTo>
                  <a:pt x="8001000" y="0"/>
                </a:lnTo>
              </a:path>
            </a:pathLst>
          </a:custGeom>
          <a:ln w="10414">
            <a:solidFill>
              <a:srgbClr val="DDDDD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597025" y="428747"/>
            <a:ext cx="4603728" cy="4445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475"/>
              </a:lnSpc>
              <a:spcBef>
                <a:spcPts val="173"/>
              </a:spcBef>
            </a:pPr>
            <a:r>
              <a:rPr sz="3300" spc="0" dirty="0">
                <a:latin typeface="Arial"/>
                <a:cs typeface="Arial"/>
              </a:rPr>
              <a:t>Hierarchical</a:t>
            </a:r>
            <a:r>
              <a:rPr sz="3300" spc="714" dirty="0">
                <a:latin typeface="Arial"/>
                <a:cs typeface="Arial"/>
              </a:rPr>
              <a:t> </a:t>
            </a:r>
            <a:r>
              <a:rPr sz="3300" spc="0" dirty="0">
                <a:latin typeface="Arial"/>
                <a:cs typeface="Arial"/>
              </a:rPr>
              <a:t>Whole-Part</a:t>
            </a:r>
            <a:endParaRPr sz="33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292850" y="428747"/>
            <a:ext cx="2231650" cy="4445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475"/>
              </a:lnSpc>
              <a:spcBef>
                <a:spcPts val="173"/>
              </a:spcBef>
            </a:pPr>
            <a:r>
              <a:rPr sz="3300" spc="0" dirty="0">
                <a:latin typeface="Arial"/>
                <a:cs typeface="Arial"/>
              </a:rPr>
              <a:t>relationship</a:t>
            </a:r>
            <a:endParaRPr sz="33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5940" y="1744567"/>
            <a:ext cx="7502971" cy="4323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sz="2250" dirty="0">
                <a:solidFill>
                  <a:srgbClr val="DDDDDD"/>
                </a:solidFill>
                <a:latin typeface="MS Office Symbol Regular"/>
                <a:cs typeface="MS Office Symbol Regular"/>
              </a:rPr>
              <a:t></a:t>
            </a:r>
            <a:r>
              <a:rPr sz="2250" spc="-309" dirty="0">
                <a:solidFill>
                  <a:srgbClr val="DDDDDD"/>
                </a:solidFill>
                <a:latin typeface="MS Office Symbol Regular"/>
                <a:cs typeface="MS Office Symbol Regular"/>
              </a:rPr>
              <a:t> </a:t>
            </a:r>
            <a:r>
              <a:rPr sz="3200" spc="-4" dirty="0">
                <a:latin typeface="Arial"/>
                <a:cs typeface="Arial"/>
              </a:rPr>
              <a:t>I</a:t>
            </a:r>
            <a:r>
              <a:rPr sz="3200" spc="0" dirty="0">
                <a:latin typeface="Arial"/>
                <a:cs typeface="Arial"/>
              </a:rPr>
              <a:t>t</a:t>
            </a:r>
            <a:r>
              <a:rPr sz="3200" spc="-9" dirty="0">
                <a:latin typeface="Arial"/>
                <a:cs typeface="Arial"/>
              </a:rPr>
              <a:t> </a:t>
            </a:r>
            <a:r>
              <a:rPr sz="3200" spc="0" dirty="0">
                <a:latin typeface="Arial"/>
                <a:cs typeface="Arial"/>
              </a:rPr>
              <a:t>m</a:t>
            </a:r>
            <a:r>
              <a:rPr sz="3200" spc="-9" dirty="0">
                <a:latin typeface="Arial"/>
                <a:cs typeface="Arial"/>
              </a:rPr>
              <a:t>e</a:t>
            </a:r>
            <a:r>
              <a:rPr sz="3200" spc="0" dirty="0">
                <a:latin typeface="Arial"/>
                <a:cs typeface="Arial"/>
              </a:rPr>
              <a:t>a</a:t>
            </a:r>
            <a:r>
              <a:rPr sz="3200" spc="-9" dirty="0">
                <a:latin typeface="Arial"/>
                <a:cs typeface="Arial"/>
              </a:rPr>
              <a:t>n</a:t>
            </a:r>
            <a:r>
              <a:rPr sz="3200" spc="0" dirty="0">
                <a:latin typeface="Arial"/>
                <a:cs typeface="Arial"/>
              </a:rPr>
              <a:t>s </a:t>
            </a:r>
            <a:r>
              <a:rPr sz="3200" spc="-14" dirty="0">
                <a:latin typeface="Arial"/>
                <a:cs typeface="Arial"/>
              </a:rPr>
              <a:t>t</a:t>
            </a:r>
            <a:r>
              <a:rPr sz="3200" spc="0" dirty="0">
                <a:latin typeface="Arial"/>
                <a:cs typeface="Arial"/>
              </a:rPr>
              <a:t>h</a:t>
            </a:r>
            <a:r>
              <a:rPr sz="3200" spc="-9" dirty="0">
                <a:latin typeface="Arial"/>
                <a:cs typeface="Arial"/>
              </a:rPr>
              <a:t>a</a:t>
            </a:r>
            <a:r>
              <a:rPr sz="3200" spc="0" dirty="0">
                <a:latin typeface="Arial"/>
                <a:cs typeface="Arial"/>
              </a:rPr>
              <a:t>t t</a:t>
            </a:r>
            <a:r>
              <a:rPr sz="3200" spc="-14" dirty="0">
                <a:latin typeface="Arial"/>
                <a:cs typeface="Arial"/>
              </a:rPr>
              <a:t>h</a:t>
            </a:r>
            <a:r>
              <a:rPr sz="3200" spc="0" dirty="0">
                <a:latin typeface="Arial"/>
                <a:cs typeface="Arial"/>
              </a:rPr>
              <a:t>e</a:t>
            </a:r>
            <a:r>
              <a:rPr sz="3200" spc="-14" dirty="0">
                <a:latin typeface="Arial"/>
                <a:cs typeface="Arial"/>
              </a:rPr>
              <a:t> </a:t>
            </a:r>
            <a:r>
              <a:rPr sz="3200" spc="0" dirty="0">
                <a:latin typeface="Arial"/>
                <a:cs typeface="Arial"/>
              </a:rPr>
              <a:t>n</a:t>
            </a:r>
            <a:r>
              <a:rPr sz="3200" spc="-9" dirty="0">
                <a:latin typeface="Arial"/>
                <a:cs typeface="Arial"/>
              </a:rPr>
              <a:t>a</a:t>
            </a:r>
            <a:r>
              <a:rPr sz="3200" spc="0" dirty="0">
                <a:latin typeface="Arial"/>
                <a:cs typeface="Arial"/>
              </a:rPr>
              <a:t>me of a p</a:t>
            </a:r>
            <a:r>
              <a:rPr sz="3200" spc="-9" dirty="0">
                <a:latin typeface="Arial"/>
                <a:cs typeface="Arial"/>
              </a:rPr>
              <a:t>a</a:t>
            </a:r>
            <a:r>
              <a:rPr sz="3200" spc="0" dirty="0">
                <a:latin typeface="Arial"/>
                <a:cs typeface="Arial"/>
              </a:rPr>
              <a:t>rt</a:t>
            </a:r>
            <a:r>
              <a:rPr sz="3200" spc="-9" dirty="0">
                <a:latin typeface="Arial"/>
                <a:cs typeface="Arial"/>
              </a:rPr>
              <a:t> </a:t>
            </a:r>
            <a:r>
              <a:rPr sz="3200" spc="0" dirty="0">
                <a:latin typeface="Arial"/>
                <a:cs typeface="Arial"/>
              </a:rPr>
              <a:t>im</a:t>
            </a:r>
            <a:r>
              <a:rPr sz="3200" spc="-14" dirty="0">
                <a:latin typeface="Arial"/>
                <a:cs typeface="Arial"/>
              </a:rPr>
              <a:t>p</a:t>
            </a:r>
            <a:r>
              <a:rPr sz="3200" spc="0" dirty="0">
                <a:latin typeface="Arial"/>
                <a:cs typeface="Arial"/>
              </a:rPr>
              <a:t>li</a:t>
            </a:r>
            <a:r>
              <a:rPr sz="3200" spc="-14" dirty="0">
                <a:latin typeface="Arial"/>
                <a:cs typeface="Arial"/>
              </a:rPr>
              <a:t>e</a:t>
            </a:r>
            <a:r>
              <a:rPr sz="3200" spc="0" dirty="0">
                <a:latin typeface="Arial"/>
                <a:cs typeface="Arial"/>
              </a:rPr>
              <a:t>s</a:t>
            </a:r>
            <a:endParaRPr sz="3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940" y="2232254"/>
            <a:ext cx="989406" cy="92023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05307" marR="45512">
              <a:lnSpc>
                <a:spcPts val="3375"/>
              </a:lnSpc>
              <a:spcBef>
                <a:spcPts val="168"/>
              </a:spcBef>
            </a:pPr>
            <a:r>
              <a:rPr sz="3200" spc="0" dirty="0">
                <a:latin typeface="Arial"/>
                <a:cs typeface="Arial"/>
              </a:rPr>
              <a:t>t</a:t>
            </a:r>
            <a:r>
              <a:rPr sz="3200" spc="-9" dirty="0">
                <a:latin typeface="Arial"/>
                <a:cs typeface="Arial"/>
              </a:rPr>
              <a:t>h</a:t>
            </a:r>
            <a:r>
              <a:rPr sz="3200" spc="0" dirty="0">
                <a:latin typeface="Arial"/>
                <a:cs typeface="Arial"/>
              </a:rPr>
              <a:t>e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</a:pPr>
            <a:r>
              <a:rPr sz="2250" dirty="0">
                <a:solidFill>
                  <a:srgbClr val="DDDDDD"/>
                </a:solidFill>
                <a:latin typeface="MS Office Symbol Regular"/>
                <a:cs typeface="MS Office Symbol Regular"/>
              </a:rPr>
              <a:t></a:t>
            </a:r>
            <a:r>
              <a:rPr sz="2250" spc="-309" dirty="0">
                <a:solidFill>
                  <a:srgbClr val="DDDDDD"/>
                </a:solidFill>
                <a:latin typeface="MS Office Symbol Regular"/>
                <a:cs typeface="MS Office Symbol Regular"/>
              </a:rPr>
              <a:t> </a:t>
            </a:r>
            <a:r>
              <a:rPr sz="3200" spc="0" dirty="0">
                <a:latin typeface="Arial"/>
                <a:cs typeface="Arial"/>
              </a:rPr>
              <a:t>For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03706" y="2232254"/>
            <a:ext cx="4411081" cy="18960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ts val="3375"/>
              </a:lnSpc>
              <a:spcBef>
                <a:spcPts val="168"/>
              </a:spcBef>
            </a:pPr>
            <a:r>
              <a:rPr sz="3200" spc="0" dirty="0">
                <a:latin typeface="Arial"/>
                <a:cs typeface="Arial"/>
              </a:rPr>
              <a:t>n</a:t>
            </a:r>
            <a:r>
              <a:rPr sz="3200" spc="-14" dirty="0">
                <a:latin typeface="Arial"/>
                <a:cs typeface="Arial"/>
              </a:rPr>
              <a:t>a</a:t>
            </a:r>
            <a:r>
              <a:rPr sz="3200" spc="0" dirty="0">
                <a:latin typeface="Arial"/>
                <a:cs typeface="Arial"/>
              </a:rPr>
              <a:t>me</a:t>
            </a:r>
            <a:r>
              <a:rPr sz="3200" spc="-24" dirty="0">
                <a:latin typeface="Arial"/>
                <a:cs typeface="Arial"/>
              </a:rPr>
              <a:t> </a:t>
            </a:r>
            <a:r>
              <a:rPr sz="3200" spc="0" dirty="0">
                <a:latin typeface="Arial"/>
                <a:cs typeface="Arial"/>
              </a:rPr>
              <a:t>of i</a:t>
            </a:r>
            <a:r>
              <a:rPr sz="3200" spc="-9" dirty="0">
                <a:latin typeface="Arial"/>
                <a:cs typeface="Arial"/>
              </a:rPr>
              <a:t>t</a:t>
            </a:r>
            <a:r>
              <a:rPr sz="3200" spc="0" dirty="0">
                <a:latin typeface="Arial"/>
                <a:cs typeface="Arial"/>
              </a:rPr>
              <a:t>s wh</a:t>
            </a:r>
            <a:r>
              <a:rPr sz="3200" spc="-9" dirty="0">
                <a:latin typeface="Arial"/>
                <a:cs typeface="Arial"/>
              </a:rPr>
              <a:t>o</a:t>
            </a:r>
            <a:r>
              <a:rPr sz="3200" spc="0" dirty="0">
                <a:latin typeface="Arial"/>
                <a:cs typeface="Arial"/>
              </a:rPr>
              <a:t>le in </a:t>
            </a:r>
            <a:r>
              <a:rPr sz="3200" spc="-9" dirty="0">
                <a:latin typeface="Arial"/>
                <a:cs typeface="Arial"/>
              </a:rPr>
              <a:t>a</a:t>
            </a:r>
            <a:r>
              <a:rPr sz="3200" spc="0" dirty="0">
                <a:latin typeface="Arial"/>
                <a:cs typeface="Arial"/>
              </a:rPr>
              <a:t>ny</a:t>
            </a:r>
            <a:endParaRPr sz="3200">
              <a:latin typeface="Arial"/>
              <a:cs typeface="Arial"/>
            </a:endParaRPr>
          </a:p>
          <a:p>
            <a:pPr marL="284199" marR="2589257" indent="-227244">
              <a:lnSpc>
                <a:spcPct val="100041"/>
              </a:lnSpc>
            </a:pPr>
            <a:r>
              <a:rPr sz="3200" spc="0" dirty="0">
                <a:latin typeface="Arial"/>
                <a:cs typeface="Arial"/>
              </a:rPr>
              <a:t>Exam</a:t>
            </a:r>
            <a:r>
              <a:rPr sz="3200" spc="-9" dirty="0">
                <a:latin typeface="Arial"/>
                <a:cs typeface="Arial"/>
              </a:rPr>
              <a:t>p</a:t>
            </a:r>
            <a:r>
              <a:rPr sz="3200" spc="0" dirty="0">
                <a:latin typeface="Arial"/>
                <a:cs typeface="Arial"/>
              </a:rPr>
              <a:t>le: Science</a:t>
            </a:r>
            <a:endParaRPr sz="3200">
              <a:latin typeface="Arial"/>
              <a:cs typeface="Arial"/>
            </a:endParaRPr>
          </a:p>
          <a:p>
            <a:pPr marL="128182" marR="94563" algn="ctr">
              <a:lnSpc>
                <a:spcPct val="95825"/>
              </a:lnSpc>
              <a:spcBef>
                <a:spcPts val="5"/>
              </a:spcBef>
            </a:pPr>
            <a:r>
              <a:rPr sz="3200" spc="0" dirty="0">
                <a:latin typeface="Arial"/>
                <a:cs typeface="Arial"/>
              </a:rPr>
              <a:t>NT</a:t>
            </a:r>
            <a:r>
              <a:rPr sz="3200" spc="-69" dirty="0">
                <a:latin typeface="Arial"/>
                <a:cs typeface="Arial"/>
              </a:rPr>
              <a:t> </a:t>
            </a:r>
            <a:r>
              <a:rPr sz="3200" spc="0" dirty="0">
                <a:latin typeface="Arial"/>
                <a:cs typeface="Arial"/>
              </a:rPr>
              <a:t>Physical</a:t>
            </a:r>
            <a:r>
              <a:rPr sz="3200" spc="-19" dirty="0">
                <a:latin typeface="Arial"/>
                <a:cs typeface="Arial"/>
              </a:rPr>
              <a:t> </a:t>
            </a:r>
            <a:r>
              <a:rPr sz="3200" spc="0" dirty="0">
                <a:latin typeface="Arial"/>
                <a:cs typeface="Arial"/>
              </a:rPr>
              <a:t>Ch</a:t>
            </a:r>
            <a:r>
              <a:rPr sz="3200" spc="-14" dirty="0">
                <a:latin typeface="Arial"/>
                <a:cs typeface="Arial"/>
              </a:rPr>
              <a:t>e</a:t>
            </a:r>
            <a:r>
              <a:rPr sz="3200" spc="0" dirty="0">
                <a:latin typeface="Arial"/>
                <a:cs typeface="Arial"/>
              </a:rPr>
              <a:t>m</a:t>
            </a:r>
            <a:r>
              <a:rPr sz="3200" spc="-9" dirty="0">
                <a:latin typeface="Arial"/>
                <a:cs typeface="Arial"/>
              </a:rPr>
              <a:t>i</a:t>
            </a:r>
            <a:r>
              <a:rPr sz="3200" spc="0" dirty="0">
                <a:latin typeface="Arial"/>
                <a:cs typeface="Arial"/>
              </a:rPr>
              <a:t>stry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70016" y="2232254"/>
            <a:ext cx="1510912" cy="4326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sz="3200" spc="0" dirty="0">
                <a:latin typeface="Arial"/>
                <a:cs typeface="Arial"/>
              </a:rPr>
              <a:t>con</a:t>
            </a:r>
            <a:r>
              <a:rPr sz="3200" spc="-14" dirty="0">
                <a:latin typeface="Arial"/>
                <a:cs typeface="Arial"/>
              </a:rPr>
              <a:t>t</a:t>
            </a:r>
            <a:r>
              <a:rPr sz="3200" spc="0" dirty="0">
                <a:latin typeface="Arial"/>
                <a:cs typeface="Arial"/>
              </a:rPr>
              <a:t>ext.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62430" y="4671282"/>
            <a:ext cx="3540678" cy="9202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sz="3200" spc="0" dirty="0">
                <a:latin typeface="Arial"/>
                <a:cs typeface="Arial"/>
              </a:rPr>
              <a:t>Physical</a:t>
            </a:r>
            <a:r>
              <a:rPr sz="3200" spc="-19" dirty="0">
                <a:latin typeface="Arial"/>
                <a:cs typeface="Arial"/>
              </a:rPr>
              <a:t> </a:t>
            </a:r>
            <a:r>
              <a:rPr sz="3200" spc="0" dirty="0">
                <a:latin typeface="Arial"/>
                <a:cs typeface="Arial"/>
              </a:rPr>
              <a:t>Che</a:t>
            </a:r>
            <a:r>
              <a:rPr sz="3200" spc="-14" dirty="0">
                <a:latin typeface="Arial"/>
                <a:cs typeface="Arial"/>
              </a:rPr>
              <a:t>m</a:t>
            </a:r>
            <a:r>
              <a:rPr sz="3200" spc="0" dirty="0">
                <a:latin typeface="Arial"/>
                <a:cs typeface="Arial"/>
              </a:rPr>
              <a:t>istry</a:t>
            </a:r>
            <a:endParaRPr sz="3200">
              <a:latin typeface="Arial"/>
              <a:cs typeface="Arial"/>
            </a:endParaRPr>
          </a:p>
          <a:p>
            <a:pPr marL="125475" marR="61036">
              <a:lnSpc>
                <a:spcPct val="95825"/>
              </a:lnSpc>
            </a:pPr>
            <a:r>
              <a:rPr sz="3200" spc="0" dirty="0">
                <a:latin typeface="Arial"/>
                <a:cs typeface="Arial"/>
              </a:rPr>
              <a:t>BT</a:t>
            </a:r>
            <a:r>
              <a:rPr sz="3200" spc="-79" dirty="0">
                <a:latin typeface="Arial"/>
                <a:cs typeface="Arial"/>
              </a:rPr>
              <a:t> </a:t>
            </a:r>
            <a:r>
              <a:rPr sz="3200" spc="0" dirty="0">
                <a:latin typeface="Arial"/>
                <a:cs typeface="Arial"/>
              </a:rPr>
              <a:t>Scie</a:t>
            </a:r>
            <a:r>
              <a:rPr sz="3200" spc="-14" dirty="0">
                <a:latin typeface="Arial"/>
                <a:cs typeface="Arial"/>
              </a:rPr>
              <a:t>n</a:t>
            </a:r>
            <a:r>
              <a:rPr sz="3200" spc="0" dirty="0">
                <a:latin typeface="Arial"/>
                <a:cs typeface="Arial"/>
              </a:rPr>
              <a:t>ce</a:t>
            </a:r>
            <a:endParaRPr sz="32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88391" y="1289430"/>
            <a:ext cx="800100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15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4000" y="0"/>
                </a:moveTo>
                <a:lnTo>
                  <a:pt x="0" y="0"/>
                </a:lnTo>
                <a:lnTo>
                  <a:pt x="0" y="6857998"/>
                </a:lnTo>
                <a:lnTo>
                  <a:pt x="9144000" y="6857998"/>
                </a:lnTo>
                <a:lnTo>
                  <a:pt x="9144000" y="0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64592" y="147066"/>
            <a:ext cx="8810879" cy="6565404"/>
          </a:xfrm>
          <a:custGeom>
            <a:avLst/>
            <a:gdLst/>
            <a:ahLst/>
            <a:cxnLst/>
            <a:rect l="l" t="t" r="r" b="b"/>
            <a:pathLst>
              <a:path w="8810879" h="6565404">
                <a:moveTo>
                  <a:pt x="775169" y="0"/>
                </a:moveTo>
                <a:lnTo>
                  <a:pt x="711593" y="2569"/>
                </a:lnTo>
                <a:lnTo>
                  <a:pt x="649432" y="10146"/>
                </a:lnTo>
                <a:lnTo>
                  <a:pt x="588886" y="22530"/>
                </a:lnTo>
                <a:lnTo>
                  <a:pt x="530155" y="39522"/>
                </a:lnTo>
                <a:lnTo>
                  <a:pt x="473437" y="60922"/>
                </a:lnTo>
                <a:lnTo>
                  <a:pt x="418933" y="86530"/>
                </a:lnTo>
                <a:lnTo>
                  <a:pt x="366842" y="116148"/>
                </a:lnTo>
                <a:lnTo>
                  <a:pt x="317363" y="149575"/>
                </a:lnTo>
                <a:lnTo>
                  <a:pt x="270696" y="186612"/>
                </a:lnTo>
                <a:lnTo>
                  <a:pt x="227041" y="227060"/>
                </a:lnTo>
                <a:lnTo>
                  <a:pt x="186596" y="270718"/>
                </a:lnTo>
                <a:lnTo>
                  <a:pt x="149562" y="317388"/>
                </a:lnTo>
                <a:lnTo>
                  <a:pt x="116137" y="366869"/>
                </a:lnTo>
                <a:lnTo>
                  <a:pt x="86522" y="418963"/>
                </a:lnTo>
                <a:lnTo>
                  <a:pt x="60916" y="473469"/>
                </a:lnTo>
                <a:lnTo>
                  <a:pt x="39518" y="530189"/>
                </a:lnTo>
                <a:lnTo>
                  <a:pt x="22528" y="588922"/>
                </a:lnTo>
                <a:lnTo>
                  <a:pt x="10145" y="649469"/>
                </a:lnTo>
                <a:lnTo>
                  <a:pt x="2569" y="711631"/>
                </a:lnTo>
                <a:lnTo>
                  <a:pt x="0" y="775207"/>
                </a:lnTo>
                <a:lnTo>
                  <a:pt x="0" y="6565404"/>
                </a:lnTo>
                <a:lnTo>
                  <a:pt x="8035671" y="6565404"/>
                </a:lnTo>
                <a:lnTo>
                  <a:pt x="8099247" y="6562835"/>
                </a:lnTo>
                <a:lnTo>
                  <a:pt x="8161409" y="6555259"/>
                </a:lnTo>
                <a:lnTo>
                  <a:pt x="8221956" y="6542876"/>
                </a:lnTo>
                <a:lnTo>
                  <a:pt x="8280689" y="6525886"/>
                </a:lnTo>
                <a:lnTo>
                  <a:pt x="8337409" y="6504488"/>
                </a:lnTo>
                <a:lnTo>
                  <a:pt x="8391915" y="6478882"/>
                </a:lnTo>
                <a:lnTo>
                  <a:pt x="8444009" y="6449267"/>
                </a:lnTo>
                <a:lnTo>
                  <a:pt x="8493490" y="6415842"/>
                </a:lnTo>
                <a:lnTo>
                  <a:pt x="8540160" y="6378808"/>
                </a:lnTo>
                <a:lnTo>
                  <a:pt x="8583818" y="6338363"/>
                </a:lnTo>
                <a:lnTo>
                  <a:pt x="8624266" y="6294708"/>
                </a:lnTo>
                <a:lnTo>
                  <a:pt x="8661303" y="6248041"/>
                </a:lnTo>
                <a:lnTo>
                  <a:pt x="8694730" y="6198562"/>
                </a:lnTo>
                <a:lnTo>
                  <a:pt x="8724348" y="6146471"/>
                </a:lnTo>
                <a:lnTo>
                  <a:pt x="8749956" y="6091966"/>
                </a:lnTo>
                <a:lnTo>
                  <a:pt x="8771356" y="6035249"/>
                </a:lnTo>
                <a:lnTo>
                  <a:pt x="8788348" y="5976517"/>
                </a:lnTo>
                <a:lnTo>
                  <a:pt x="8800732" y="5915971"/>
                </a:lnTo>
                <a:lnTo>
                  <a:pt x="8808309" y="5853811"/>
                </a:lnTo>
                <a:lnTo>
                  <a:pt x="8810879" y="5790234"/>
                </a:lnTo>
                <a:lnTo>
                  <a:pt x="8810879" y="0"/>
                </a:lnTo>
                <a:lnTo>
                  <a:pt x="775169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88391" y="1429130"/>
            <a:ext cx="8001000" cy="0"/>
          </a:xfrm>
          <a:custGeom>
            <a:avLst/>
            <a:gdLst/>
            <a:ahLst/>
            <a:cxnLst/>
            <a:rect l="l" t="t" r="r" b="b"/>
            <a:pathLst>
              <a:path w="8001000">
                <a:moveTo>
                  <a:pt x="0" y="0"/>
                </a:moveTo>
                <a:lnTo>
                  <a:pt x="8001000" y="0"/>
                </a:lnTo>
              </a:path>
            </a:pathLst>
          </a:custGeom>
          <a:ln w="10414">
            <a:solidFill>
              <a:srgbClr val="DDDDD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568575" y="741873"/>
            <a:ext cx="2371380" cy="6223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900"/>
              </a:lnSpc>
              <a:spcBef>
                <a:spcPts val="245"/>
              </a:spcBef>
            </a:pPr>
            <a:r>
              <a:rPr sz="4700" spc="0" dirty="0">
                <a:latin typeface="Arial"/>
                <a:cs typeface="Arial"/>
              </a:rPr>
              <a:t>Instance</a:t>
            </a:r>
            <a:endParaRPr sz="47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111749" y="741873"/>
            <a:ext cx="3399925" cy="6223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900"/>
              </a:lnSpc>
              <a:spcBef>
                <a:spcPts val="245"/>
              </a:spcBef>
            </a:pPr>
            <a:r>
              <a:rPr sz="4700" spc="0" dirty="0">
                <a:latin typeface="Arial"/>
                <a:cs typeface="Arial"/>
              </a:rPr>
              <a:t>Relationship</a:t>
            </a:r>
            <a:endParaRPr sz="47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35940" y="1744567"/>
            <a:ext cx="7011237" cy="4323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sz="2250" dirty="0">
                <a:solidFill>
                  <a:srgbClr val="DDDDDD"/>
                </a:solidFill>
                <a:latin typeface="MS Office Symbol Regular"/>
                <a:cs typeface="MS Office Symbol Regular"/>
              </a:rPr>
              <a:t></a:t>
            </a:r>
            <a:r>
              <a:rPr sz="2250" spc="-309" dirty="0">
                <a:solidFill>
                  <a:srgbClr val="DDDDDD"/>
                </a:solidFill>
                <a:latin typeface="MS Office Symbol Regular"/>
                <a:cs typeface="MS Office Symbol Regular"/>
              </a:rPr>
              <a:t> </a:t>
            </a:r>
            <a:r>
              <a:rPr sz="3200" spc="0" dirty="0">
                <a:latin typeface="Arial"/>
                <a:cs typeface="Arial"/>
              </a:rPr>
              <a:t>occurs</a:t>
            </a:r>
            <a:r>
              <a:rPr sz="3200" spc="-34" dirty="0">
                <a:latin typeface="Arial"/>
                <a:cs typeface="Arial"/>
              </a:rPr>
              <a:t> </a:t>
            </a:r>
            <a:r>
              <a:rPr sz="3200" spc="0" dirty="0">
                <a:latin typeface="Arial"/>
                <a:cs typeface="Arial"/>
              </a:rPr>
              <a:t>in a</a:t>
            </a:r>
            <a:r>
              <a:rPr sz="3200" spc="-14" dirty="0">
                <a:latin typeface="Arial"/>
                <a:cs typeface="Arial"/>
              </a:rPr>
              <a:t> </a:t>
            </a:r>
            <a:r>
              <a:rPr sz="3200" spc="0" dirty="0">
                <a:latin typeface="Arial"/>
                <a:cs typeface="Arial"/>
              </a:rPr>
              <a:t>p</a:t>
            </a:r>
            <a:r>
              <a:rPr sz="3200" spc="-9" dirty="0">
                <a:latin typeface="Arial"/>
                <a:cs typeface="Arial"/>
              </a:rPr>
              <a:t>a</a:t>
            </a:r>
            <a:r>
              <a:rPr sz="3200" spc="0" dirty="0">
                <a:latin typeface="Arial"/>
                <a:cs typeface="Arial"/>
              </a:rPr>
              <a:t>rticul</a:t>
            </a:r>
            <a:r>
              <a:rPr sz="3200" spc="-14" dirty="0">
                <a:latin typeface="Arial"/>
                <a:cs typeface="Arial"/>
              </a:rPr>
              <a:t>a</a:t>
            </a:r>
            <a:r>
              <a:rPr sz="3200" spc="0" dirty="0">
                <a:latin typeface="Arial"/>
                <a:cs typeface="Arial"/>
              </a:rPr>
              <a:t>r inst</a:t>
            </a:r>
            <a:r>
              <a:rPr sz="3200" spc="-9" dirty="0">
                <a:latin typeface="Arial"/>
                <a:cs typeface="Arial"/>
              </a:rPr>
              <a:t>a</a:t>
            </a:r>
            <a:r>
              <a:rPr sz="3200" spc="0" dirty="0">
                <a:latin typeface="Arial"/>
                <a:cs typeface="Arial"/>
              </a:rPr>
              <a:t>nce,</a:t>
            </a:r>
            <a:r>
              <a:rPr sz="3200" spc="-19" dirty="0">
                <a:latin typeface="Arial"/>
                <a:cs typeface="Arial"/>
              </a:rPr>
              <a:t> </a:t>
            </a:r>
            <a:r>
              <a:rPr sz="3200" spc="0" dirty="0">
                <a:latin typeface="Arial"/>
                <a:cs typeface="Arial"/>
              </a:rPr>
              <a:t>which</a:t>
            </a:r>
            <a:endParaRPr sz="3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571420" y="1744567"/>
            <a:ext cx="898624" cy="4323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sz="3200" spc="0" dirty="0">
                <a:latin typeface="Arial"/>
                <a:cs typeface="Arial"/>
              </a:rPr>
              <a:t>li</a:t>
            </a:r>
            <a:r>
              <a:rPr sz="3200" spc="-14" dirty="0">
                <a:latin typeface="Arial"/>
                <a:cs typeface="Arial"/>
              </a:rPr>
              <a:t>n</a:t>
            </a:r>
            <a:r>
              <a:rPr sz="3200" spc="0" dirty="0">
                <a:latin typeface="Arial"/>
                <a:cs typeface="Arial"/>
              </a:rPr>
              <a:t>ks</a:t>
            </a:r>
            <a:endParaRPr sz="3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28547" y="2232254"/>
            <a:ext cx="4889964" cy="4326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sz="3200" spc="0" dirty="0">
                <a:latin typeface="Arial"/>
                <a:cs typeface="Arial"/>
              </a:rPr>
              <a:t>pr</a:t>
            </a:r>
            <a:r>
              <a:rPr sz="3200" spc="-14" dirty="0">
                <a:latin typeface="Arial"/>
                <a:cs typeface="Arial"/>
              </a:rPr>
              <a:t>o</a:t>
            </a:r>
            <a:r>
              <a:rPr sz="3200" spc="0" dirty="0">
                <a:latin typeface="Arial"/>
                <a:cs typeface="Arial"/>
              </a:rPr>
              <a:t>p</a:t>
            </a:r>
            <a:r>
              <a:rPr sz="3200" spc="-14" dirty="0">
                <a:latin typeface="Arial"/>
                <a:cs typeface="Arial"/>
              </a:rPr>
              <a:t>e</a:t>
            </a:r>
            <a:r>
              <a:rPr sz="3200" spc="0" dirty="0">
                <a:latin typeface="Arial"/>
                <a:cs typeface="Arial"/>
              </a:rPr>
              <a:t>r</a:t>
            </a:r>
            <a:r>
              <a:rPr sz="3200" spc="-19" dirty="0">
                <a:latin typeface="Arial"/>
                <a:cs typeface="Arial"/>
              </a:rPr>
              <a:t> </a:t>
            </a:r>
            <a:r>
              <a:rPr sz="3200" spc="0" dirty="0">
                <a:latin typeface="Arial"/>
                <a:cs typeface="Arial"/>
              </a:rPr>
              <a:t>n</a:t>
            </a:r>
            <a:r>
              <a:rPr sz="3200" spc="-14" dirty="0">
                <a:latin typeface="Arial"/>
                <a:cs typeface="Arial"/>
              </a:rPr>
              <a:t>a</a:t>
            </a:r>
            <a:r>
              <a:rPr sz="3200" spc="0" dirty="0">
                <a:latin typeface="Arial"/>
                <a:cs typeface="Arial"/>
              </a:rPr>
              <a:t>me</a:t>
            </a:r>
            <a:r>
              <a:rPr sz="3200" spc="-24" dirty="0">
                <a:latin typeface="Arial"/>
                <a:cs typeface="Arial"/>
              </a:rPr>
              <a:t> </a:t>
            </a:r>
            <a:r>
              <a:rPr sz="3200" spc="0" dirty="0">
                <a:latin typeface="Arial"/>
                <a:cs typeface="Arial"/>
              </a:rPr>
              <a:t>with co</a:t>
            </a:r>
            <a:r>
              <a:rPr sz="3200" spc="-14" dirty="0">
                <a:latin typeface="Arial"/>
                <a:cs typeface="Arial"/>
              </a:rPr>
              <a:t>m</a:t>
            </a:r>
            <a:r>
              <a:rPr sz="3200" spc="0" dirty="0">
                <a:latin typeface="Arial"/>
                <a:cs typeface="Arial"/>
              </a:rPr>
              <a:t>m</a:t>
            </a:r>
            <a:r>
              <a:rPr sz="3200" spc="-14" dirty="0">
                <a:latin typeface="Arial"/>
                <a:cs typeface="Arial"/>
              </a:rPr>
              <a:t>o</a:t>
            </a:r>
            <a:r>
              <a:rPr sz="3200" spc="0" dirty="0">
                <a:latin typeface="Arial"/>
                <a:cs typeface="Arial"/>
              </a:rPr>
              <a:t>n</a:t>
            </a:r>
            <a:endParaRPr sz="3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742384" y="2232254"/>
            <a:ext cx="1102070" cy="4326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sz="3200" spc="0" dirty="0">
                <a:latin typeface="Arial"/>
                <a:cs typeface="Arial"/>
              </a:rPr>
              <a:t>n</a:t>
            </a:r>
            <a:r>
              <a:rPr sz="3200" spc="-14" dirty="0">
                <a:latin typeface="Arial"/>
                <a:cs typeface="Arial"/>
              </a:rPr>
              <a:t>o</a:t>
            </a:r>
            <a:r>
              <a:rPr sz="3200" spc="0" dirty="0">
                <a:latin typeface="Arial"/>
                <a:cs typeface="Arial"/>
              </a:rPr>
              <a:t>u</a:t>
            </a:r>
            <a:r>
              <a:rPr sz="3200" spc="-14" dirty="0">
                <a:latin typeface="Arial"/>
                <a:cs typeface="Arial"/>
              </a:rPr>
              <a:t>n</a:t>
            </a:r>
            <a:r>
              <a:rPr sz="3200" spc="0" dirty="0">
                <a:latin typeface="Arial"/>
                <a:cs typeface="Arial"/>
              </a:rPr>
              <a:t>.</a:t>
            </a:r>
            <a:endParaRPr sz="3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940" y="2720181"/>
            <a:ext cx="989406" cy="4323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sz="2250" dirty="0">
                <a:solidFill>
                  <a:srgbClr val="DDDDDD"/>
                </a:solidFill>
                <a:latin typeface="MS Office Symbol Regular"/>
                <a:cs typeface="MS Office Symbol Regular"/>
              </a:rPr>
              <a:t></a:t>
            </a:r>
            <a:r>
              <a:rPr sz="2250" spc="-309" dirty="0">
                <a:solidFill>
                  <a:srgbClr val="DDDDDD"/>
                </a:solidFill>
                <a:latin typeface="MS Office Symbol Regular"/>
                <a:cs typeface="MS Office Symbol Regular"/>
              </a:rPr>
              <a:t> </a:t>
            </a:r>
            <a:r>
              <a:rPr sz="3200" spc="0" dirty="0">
                <a:latin typeface="Arial"/>
                <a:cs typeface="Arial"/>
              </a:rPr>
              <a:t>For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47961" y="2720181"/>
            <a:ext cx="2644632" cy="140810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61081">
              <a:lnSpc>
                <a:spcPts val="3375"/>
              </a:lnSpc>
              <a:spcBef>
                <a:spcPts val="168"/>
              </a:spcBef>
            </a:pPr>
            <a:r>
              <a:rPr sz="3200" spc="0" dirty="0">
                <a:latin typeface="Arial"/>
                <a:cs typeface="Arial"/>
              </a:rPr>
              <a:t>Exam</a:t>
            </a:r>
            <a:r>
              <a:rPr sz="3200" spc="-9" dirty="0">
                <a:latin typeface="Arial"/>
                <a:cs typeface="Arial"/>
              </a:rPr>
              <a:t>p</a:t>
            </a:r>
            <a:r>
              <a:rPr sz="3200" spc="0" dirty="0">
                <a:latin typeface="Arial"/>
                <a:cs typeface="Arial"/>
              </a:rPr>
              <a:t>le:</a:t>
            </a:r>
            <a:endParaRPr sz="3200">
              <a:latin typeface="Arial"/>
              <a:cs typeface="Arial"/>
            </a:endParaRPr>
          </a:p>
          <a:p>
            <a:pPr marL="239944" marR="61081">
              <a:lnSpc>
                <a:spcPct val="95825"/>
              </a:lnSpc>
            </a:pPr>
            <a:r>
              <a:rPr sz="3200" spc="0" dirty="0">
                <a:latin typeface="Arial"/>
                <a:cs typeface="Arial"/>
              </a:rPr>
              <a:t>M</a:t>
            </a:r>
            <a:r>
              <a:rPr sz="3200" spc="-9" dirty="0">
                <a:latin typeface="Arial"/>
                <a:cs typeface="Arial"/>
              </a:rPr>
              <a:t>o</a:t>
            </a:r>
            <a:r>
              <a:rPr sz="3200" spc="0" dirty="0">
                <a:latin typeface="Arial"/>
                <a:cs typeface="Arial"/>
              </a:rPr>
              <a:t>u</a:t>
            </a:r>
            <a:r>
              <a:rPr sz="3200" spc="-9" dirty="0">
                <a:latin typeface="Arial"/>
                <a:cs typeface="Arial"/>
              </a:rPr>
              <a:t>n</a:t>
            </a:r>
            <a:r>
              <a:rPr sz="3200" spc="0" dirty="0">
                <a:latin typeface="Arial"/>
                <a:cs typeface="Arial"/>
              </a:rPr>
              <a:t>ta</a:t>
            </a:r>
            <a:r>
              <a:rPr sz="3200" spc="-14" dirty="0">
                <a:latin typeface="Arial"/>
                <a:cs typeface="Arial"/>
              </a:rPr>
              <a:t>i</a:t>
            </a:r>
            <a:r>
              <a:rPr sz="3200" spc="0" dirty="0">
                <a:latin typeface="Arial"/>
                <a:cs typeface="Arial"/>
              </a:rPr>
              <a:t>n</a:t>
            </a:r>
            <a:endParaRPr sz="3200">
              <a:latin typeface="Arial"/>
              <a:cs typeface="Arial"/>
            </a:endParaRPr>
          </a:p>
          <a:p>
            <a:pPr marL="26584">
              <a:lnSpc>
                <a:spcPct val="95825"/>
              </a:lnSpc>
              <a:spcBef>
                <a:spcPts val="160"/>
              </a:spcBef>
            </a:pPr>
            <a:r>
              <a:rPr sz="3200" spc="0" dirty="0">
                <a:latin typeface="Arial"/>
                <a:cs typeface="Arial"/>
              </a:rPr>
              <a:t>NT</a:t>
            </a:r>
            <a:r>
              <a:rPr sz="3200" spc="-69" dirty="0">
                <a:latin typeface="Arial"/>
                <a:cs typeface="Arial"/>
              </a:rPr>
              <a:t> </a:t>
            </a:r>
            <a:r>
              <a:rPr sz="3200" spc="0" dirty="0">
                <a:latin typeface="Arial"/>
                <a:cs typeface="Arial"/>
              </a:rPr>
              <a:t>Hi</a:t>
            </a:r>
            <a:r>
              <a:rPr sz="3200" spc="-9" dirty="0">
                <a:latin typeface="Arial"/>
                <a:cs typeface="Arial"/>
              </a:rPr>
              <a:t>m</a:t>
            </a:r>
            <a:r>
              <a:rPr sz="3200" spc="0" dirty="0">
                <a:latin typeface="Arial"/>
                <a:cs typeface="Arial"/>
              </a:rPr>
              <a:t>a</a:t>
            </a:r>
            <a:r>
              <a:rPr sz="3200" spc="-9" dirty="0">
                <a:latin typeface="Arial"/>
                <a:cs typeface="Arial"/>
              </a:rPr>
              <a:t>l</a:t>
            </a:r>
            <a:r>
              <a:rPr sz="3200" spc="0" dirty="0">
                <a:latin typeface="Arial"/>
                <a:cs typeface="Arial"/>
              </a:rPr>
              <a:t>ayas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75206" y="4671282"/>
            <a:ext cx="2379904" cy="9202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61081">
              <a:lnSpc>
                <a:spcPts val="3375"/>
              </a:lnSpc>
              <a:spcBef>
                <a:spcPts val="168"/>
              </a:spcBef>
            </a:pPr>
            <a:r>
              <a:rPr sz="3200" spc="0" dirty="0">
                <a:latin typeface="Arial"/>
                <a:cs typeface="Arial"/>
              </a:rPr>
              <a:t>Him</a:t>
            </a:r>
            <a:r>
              <a:rPr sz="3200" spc="-9" dirty="0">
                <a:latin typeface="Arial"/>
                <a:cs typeface="Arial"/>
              </a:rPr>
              <a:t>a</a:t>
            </a:r>
            <a:r>
              <a:rPr sz="3200" spc="0" dirty="0">
                <a:latin typeface="Arial"/>
                <a:cs typeface="Arial"/>
              </a:rPr>
              <a:t>layas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</a:pPr>
            <a:r>
              <a:rPr sz="3200" spc="0" dirty="0">
                <a:latin typeface="Arial"/>
                <a:cs typeface="Arial"/>
              </a:rPr>
              <a:t>BT</a:t>
            </a:r>
            <a:r>
              <a:rPr sz="3200" spc="-79" dirty="0">
                <a:latin typeface="Arial"/>
                <a:cs typeface="Arial"/>
              </a:rPr>
              <a:t> </a:t>
            </a:r>
            <a:r>
              <a:rPr sz="3200" spc="0" dirty="0">
                <a:latin typeface="Arial"/>
                <a:cs typeface="Arial"/>
              </a:rPr>
              <a:t>M</a:t>
            </a:r>
            <a:r>
              <a:rPr sz="3200" spc="-14" dirty="0">
                <a:latin typeface="Arial"/>
                <a:cs typeface="Arial"/>
              </a:rPr>
              <a:t>o</a:t>
            </a:r>
            <a:r>
              <a:rPr sz="3200" spc="0" dirty="0">
                <a:latin typeface="Arial"/>
                <a:cs typeface="Arial"/>
              </a:rPr>
              <a:t>u</a:t>
            </a:r>
            <a:r>
              <a:rPr sz="3200" spc="-14" dirty="0">
                <a:latin typeface="Arial"/>
                <a:cs typeface="Arial"/>
              </a:rPr>
              <a:t>n</a:t>
            </a:r>
            <a:r>
              <a:rPr sz="3200" spc="0" dirty="0">
                <a:latin typeface="Arial"/>
                <a:cs typeface="Arial"/>
              </a:rPr>
              <a:t>t</a:t>
            </a:r>
            <a:r>
              <a:rPr sz="3200" spc="-9" dirty="0">
                <a:latin typeface="Arial"/>
                <a:cs typeface="Arial"/>
              </a:rPr>
              <a:t>a</a:t>
            </a:r>
            <a:r>
              <a:rPr sz="3200" spc="0" dirty="0">
                <a:latin typeface="Arial"/>
                <a:cs typeface="Arial"/>
              </a:rPr>
              <a:t>in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180612" y="5158969"/>
            <a:ext cx="1576880" cy="4326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sz="3200" spc="0" dirty="0">
                <a:latin typeface="Arial"/>
                <a:cs typeface="Arial"/>
              </a:rPr>
              <a:t>Re</a:t>
            </a:r>
            <a:r>
              <a:rPr sz="3200" spc="-14" dirty="0">
                <a:latin typeface="Arial"/>
                <a:cs typeface="Arial"/>
              </a:rPr>
              <a:t>g</a:t>
            </a:r>
            <a:r>
              <a:rPr sz="3200" spc="0" dirty="0">
                <a:latin typeface="Arial"/>
                <a:cs typeface="Arial"/>
              </a:rPr>
              <a:t>i</a:t>
            </a:r>
            <a:r>
              <a:rPr sz="3200" spc="-9" dirty="0">
                <a:latin typeface="Arial"/>
                <a:cs typeface="Arial"/>
              </a:rPr>
              <a:t>o</a:t>
            </a:r>
            <a:r>
              <a:rPr sz="3200" spc="0" dirty="0">
                <a:latin typeface="Arial"/>
                <a:cs typeface="Arial"/>
              </a:rPr>
              <a:t>ns</a:t>
            </a:r>
            <a:endParaRPr sz="32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88391" y="1289430"/>
            <a:ext cx="800100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4000" y="0"/>
                </a:moveTo>
                <a:lnTo>
                  <a:pt x="0" y="0"/>
                </a:lnTo>
                <a:lnTo>
                  <a:pt x="0" y="6857998"/>
                </a:lnTo>
                <a:lnTo>
                  <a:pt x="9144000" y="6857998"/>
                </a:lnTo>
                <a:lnTo>
                  <a:pt x="9144000" y="0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64592" y="147066"/>
            <a:ext cx="8810879" cy="6565404"/>
          </a:xfrm>
          <a:custGeom>
            <a:avLst/>
            <a:gdLst/>
            <a:ahLst/>
            <a:cxnLst/>
            <a:rect l="l" t="t" r="r" b="b"/>
            <a:pathLst>
              <a:path w="8810879" h="6565404">
                <a:moveTo>
                  <a:pt x="775169" y="0"/>
                </a:moveTo>
                <a:lnTo>
                  <a:pt x="711593" y="2569"/>
                </a:lnTo>
                <a:lnTo>
                  <a:pt x="649432" y="10146"/>
                </a:lnTo>
                <a:lnTo>
                  <a:pt x="588886" y="22530"/>
                </a:lnTo>
                <a:lnTo>
                  <a:pt x="530155" y="39522"/>
                </a:lnTo>
                <a:lnTo>
                  <a:pt x="473437" y="60922"/>
                </a:lnTo>
                <a:lnTo>
                  <a:pt x="418933" y="86530"/>
                </a:lnTo>
                <a:lnTo>
                  <a:pt x="366842" y="116148"/>
                </a:lnTo>
                <a:lnTo>
                  <a:pt x="317363" y="149575"/>
                </a:lnTo>
                <a:lnTo>
                  <a:pt x="270696" y="186612"/>
                </a:lnTo>
                <a:lnTo>
                  <a:pt x="227041" y="227060"/>
                </a:lnTo>
                <a:lnTo>
                  <a:pt x="186596" y="270718"/>
                </a:lnTo>
                <a:lnTo>
                  <a:pt x="149562" y="317388"/>
                </a:lnTo>
                <a:lnTo>
                  <a:pt x="116137" y="366869"/>
                </a:lnTo>
                <a:lnTo>
                  <a:pt x="86522" y="418963"/>
                </a:lnTo>
                <a:lnTo>
                  <a:pt x="60916" y="473469"/>
                </a:lnTo>
                <a:lnTo>
                  <a:pt x="39518" y="530189"/>
                </a:lnTo>
                <a:lnTo>
                  <a:pt x="22528" y="588922"/>
                </a:lnTo>
                <a:lnTo>
                  <a:pt x="10145" y="649469"/>
                </a:lnTo>
                <a:lnTo>
                  <a:pt x="2569" y="711631"/>
                </a:lnTo>
                <a:lnTo>
                  <a:pt x="0" y="775207"/>
                </a:lnTo>
                <a:lnTo>
                  <a:pt x="0" y="6565404"/>
                </a:lnTo>
                <a:lnTo>
                  <a:pt x="8035671" y="6565404"/>
                </a:lnTo>
                <a:lnTo>
                  <a:pt x="8099247" y="6562835"/>
                </a:lnTo>
                <a:lnTo>
                  <a:pt x="8161409" y="6555259"/>
                </a:lnTo>
                <a:lnTo>
                  <a:pt x="8221956" y="6542876"/>
                </a:lnTo>
                <a:lnTo>
                  <a:pt x="8280689" y="6525886"/>
                </a:lnTo>
                <a:lnTo>
                  <a:pt x="8337409" y="6504488"/>
                </a:lnTo>
                <a:lnTo>
                  <a:pt x="8391915" y="6478882"/>
                </a:lnTo>
                <a:lnTo>
                  <a:pt x="8444009" y="6449267"/>
                </a:lnTo>
                <a:lnTo>
                  <a:pt x="8493490" y="6415842"/>
                </a:lnTo>
                <a:lnTo>
                  <a:pt x="8540160" y="6378808"/>
                </a:lnTo>
                <a:lnTo>
                  <a:pt x="8583818" y="6338363"/>
                </a:lnTo>
                <a:lnTo>
                  <a:pt x="8624266" y="6294708"/>
                </a:lnTo>
                <a:lnTo>
                  <a:pt x="8661303" y="6248041"/>
                </a:lnTo>
                <a:lnTo>
                  <a:pt x="8694730" y="6198562"/>
                </a:lnTo>
                <a:lnTo>
                  <a:pt x="8724348" y="6146471"/>
                </a:lnTo>
                <a:lnTo>
                  <a:pt x="8749956" y="6091966"/>
                </a:lnTo>
                <a:lnTo>
                  <a:pt x="8771356" y="6035249"/>
                </a:lnTo>
                <a:lnTo>
                  <a:pt x="8788348" y="5976517"/>
                </a:lnTo>
                <a:lnTo>
                  <a:pt x="8800732" y="5915971"/>
                </a:lnTo>
                <a:lnTo>
                  <a:pt x="8808309" y="5853811"/>
                </a:lnTo>
                <a:lnTo>
                  <a:pt x="8810879" y="5790234"/>
                </a:lnTo>
                <a:lnTo>
                  <a:pt x="8810879" y="0"/>
                </a:lnTo>
                <a:lnTo>
                  <a:pt x="775169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88391" y="1429130"/>
            <a:ext cx="8001000" cy="0"/>
          </a:xfrm>
          <a:custGeom>
            <a:avLst/>
            <a:gdLst/>
            <a:ahLst/>
            <a:cxnLst/>
            <a:rect l="l" t="t" r="r" b="b"/>
            <a:pathLst>
              <a:path w="8001000">
                <a:moveTo>
                  <a:pt x="0" y="0"/>
                </a:moveTo>
                <a:lnTo>
                  <a:pt x="8001000" y="0"/>
                </a:lnTo>
              </a:path>
            </a:pathLst>
          </a:custGeom>
          <a:ln w="10414">
            <a:solidFill>
              <a:srgbClr val="DDDDD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235075" y="174203"/>
            <a:ext cx="3988968" cy="5587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395"/>
              </a:lnSpc>
              <a:spcBef>
                <a:spcPts val="219"/>
              </a:spcBef>
            </a:pPr>
            <a:r>
              <a:rPr sz="4200" spc="0" dirty="0">
                <a:latin typeface="Arial"/>
                <a:cs typeface="Arial"/>
              </a:rPr>
              <a:t>Non·hierarchical</a:t>
            </a:r>
            <a:endParaRPr sz="4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83224" y="174203"/>
            <a:ext cx="3040933" cy="5587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395"/>
              </a:lnSpc>
              <a:spcBef>
                <a:spcPts val="219"/>
              </a:spcBef>
            </a:pPr>
            <a:r>
              <a:rPr sz="4200" spc="0" dirty="0">
                <a:latin typeface="Arial"/>
                <a:cs typeface="Arial"/>
              </a:rPr>
              <a:t>Relationship</a:t>
            </a:r>
            <a:endParaRPr sz="4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1140" y="1698466"/>
            <a:ext cx="8305586" cy="23837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57398">
              <a:lnSpc>
                <a:spcPts val="3375"/>
              </a:lnSpc>
              <a:spcBef>
                <a:spcPts val="168"/>
              </a:spcBef>
            </a:pPr>
            <a:r>
              <a:rPr sz="2250" dirty="0">
                <a:solidFill>
                  <a:srgbClr val="DDDDDD"/>
                </a:solidFill>
                <a:latin typeface="MS Office Symbol Regular"/>
                <a:cs typeface="MS Office Symbol Regular"/>
              </a:rPr>
              <a:t></a:t>
            </a:r>
            <a:r>
              <a:rPr sz="2250" spc="-309" dirty="0">
                <a:solidFill>
                  <a:srgbClr val="DDDDDD"/>
                </a:solidFill>
                <a:latin typeface="MS Office Symbol Regular"/>
                <a:cs typeface="MS Office Symbol Regular"/>
              </a:rPr>
              <a:t> </a:t>
            </a:r>
            <a:r>
              <a:rPr sz="3200" spc="-184" dirty="0">
                <a:latin typeface="Arial"/>
                <a:cs typeface="Arial"/>
              </a:rPr>
              <a:t>T</a:t>
            </a:r>
            <a:r>
              <a:rPr sz="3200" spc="0" dirty="0">
                <a:latin typeface="Arial"/>
                <a:cs typeface="Arial"/>
              </a:rPr>
              <a:t>wo</a:t>
            </a:r>
            <a:r>
              <a:rPr sz="3200" spc="-24" dirty="0">
                <a:latin typeface="Arial"/>
                <a:cs typeface="Arial"/>
              </a:rPr>
              <a:t> </a:t>
            </a:r>
            <a:r>
              <a:rPr sz="3200" spc="0" dirty="0">
                <a:latin typeface="Arial"/>
                <a:cs typeface="Arial"/>
              </a:rPr>
              <a:t>ter</a:t>
            </a:r>
            <a:r>
              <a:rPr sz="3200" spc="-14" dirty="0">
                <a:latin typeface="Arial"/>
                <a:cs typeface="Arial"/>
              </a:rPr>
              <a:t>m</a:t>
            </a:r>
            <a:r>
              <a:rPr sz="3200" spc="0" dirty="0">
                <a:latin typeface="Arial"/>
                <a:cs typeface="Arial"/>
              </a:rPr>
              <a:t>s </a:t>
            </a:r>
            <a:r>
              <a:rPr sz="3200" spc="-14" dirty="0">
                <a:latin typeface="Arial"/>
                <a:cs typeface="Arial"/>
              </a:rPr>
              <a:t>a</a:t>
            </a:r>
            <a:r>
              <a:rPr sz="3200" spc="0" dirty="0">
                <a:latin typeface="Arial"/>
                <a:cs typeface="Arial"/>
              </a:rPr>
              <a:t>re</a:t>
            </a:r>
            <a:r>
              <a:rPr sz="3200" spc="-14" dirty="0">
                <a:latin typeface="Arial"/>
                <a:cs typeface="Arial"/>
              </a:rPr>
              <a:t> </a:t>
            </a:r>
            <a:r>
              <a:rPr sz="3200" spc="0" dirty="0">
                <a:latin typeface="Arial"/>
                <a:cs typeface="Arial"/>
              </a:rPr>
              <a:t>rel</a:t>
            </a:r>
            <a:r>
              <a:rPr sz="3200" spc="-14" dirty="0">
                <a:latin typeface="Arial"/>
                <a:cs typeface="Arial"/>
              </a:rPr>
              <a:t>a</a:t>
            </a:r>
            <a:r>
              <a:rPr sz="3200" spc="0" dirty="0">
                <a:latin typeface="Arial"/>
                <a:cs typeface="Arial"/>
              </a:rPr>
              <a:t>ted o</a:t>
            </a:r>
            <a:r>
              <a:rPr sz="3200" spc="-9" dirty="0">
                <a:latin typeface="Arial"/>
                <a:cs typeface="Arial"/>
              </a:rPr>
              <a:t>t</a:t>
            </a:r>
            <a:r>
              <a:rPr sz="3200" spc="0" dirty="0">
                <a:latin typeface="Arial"/>
                <a:cs typeface="Arial"/>
              </a:rPr>
              <a:t>h</a:t>
            </a:r>
            <a:r>
              <a:rPr sz="3200" spc="-9" dirty="0">
                <a:latin typeface="Arial"/>
                <a:cs typeface="Arial"/>
              </a:rPr>
              <a:t>e</a:t>
            </a:r>
            <a:r>
              <a:rPr sz="3200" spc="0" dirty="0">
                <a:latin typeface="Arial"/>
                <a:cs typeface="Arial"/>
              </a:rPr>
              <a:t>r th</a:t>
            </a:r>
            <a:r>
              <a:rPr sz="3200" spc="-14" dirty="0">
                <a:latin typeface="Arial"/>
                <a:cs typeface="Arial"/>
              </a:rPr>
              <a:t>a</a:t>
            </a:r>
            <a:r>
              <a:rPr sz="3200" spc="0" dirty="0">
                <a:latin typeface="Arial"/>
                <a:cs typeface="Arial"/>
              </a:rPr>
              <a:t>n</a:t>
            </a:r>
            <a:endParaRPr sz="3200">
              <a:latin typeface="Arial"/>
              <a:cs typeface="Arial"/>
            </a:endParaRPr>
          </a:p>
          <a:p>
            <a:pPr marL="305308" marR="57398">
              <a:lnSpc>
                <a:spcPct val="95825"/>
              </a:lnSpc>
            </a:pPr>
            <a:r>
              <a:rPr sz="3200" spc="0" dirty="0">
                <a:latin typeface="Arial"/>
                <a:cs typeface="Arial"/>
              </a:rPr>
              <a:t>h</a:t>
            </a:r>
            <a:r>
              <a:rPr sz="3200" spc="-9" dirty="0">
                <a:latin typeface="Arial"/>
                <a:cs typeface="Arial"/>
              </a:rPr>
              <a:t>i</a:t>
            </a:r>
            <a:r>
              <a:rPr sz="3200" spc="0" dirty="0">
                <a:latin typeface="Arial"/>
                <a:cs typeface="Arial"/>
              </a:rPr>
              <a:t>er</a:t>
            </a:r>
            <a:r>
              <a:rPr sz="3200" spc="-14" dirty="0">
                <a:latin typeface="Arial"/>
                <a:cs typeface="Arial"/>
              </a:rPr>
              <a:t>a</a:t>
            </a:r>
            <a:r>
              <a:rPr sz="3200" spc="0" dirty="0">
                <a:latin typeface="Arial"/>
                <a:cs typeface="Arial"/>
              </a:rPr>
              <a:t>rchica</a:t>
            </a:r>
            <a:r>
              <a:rPr sz="3200" spc="-14" dirty="0">
                <a:latin typeface="Arial"/>
                <a:cs typeface="Arial"/>
              </a:rPr>
              <a:t>l</a:t>
            </a:r>
            <a:r>
              <a:rPr sz="3200" spc="0" dirty="0">
                <a:latin typeface="Arial"/>
                <a:cs typeface="Arial"/>
              </a:rPr>
              <a:t>,</a:t>
            </a:r>
            <a:r>
              <a:rPr sz="3200" spc="-34" dirty="0">
                <a:latin typeface="Arial"/>
                <a:cs typeface="Arial"/>
              </a:rPr>
              <a:t> </a:t>
            </a:r>
            <a:r>
              <a:rPr sz="3200" spc="0" dirty="0">
                <a:latin typeface="Arial"/>
                <a:cs typeface="Arial"/>
              </a:rPr>
              <a:t>t</a:t>
            </a:r>
            <a:r>
              <a:rPr sz="3200" spc="-9" dirty="0">
                <a:latin typeface="Arial"/>
                <a:cs typeface="Arial"/>
              </a:rPr>
              <a:t>h</a:t>
            </a:r>
            <a:r>
              <a:rPr sz="3200" spc="0" dirty="0">
                <a:latin typeface="Arial"/>
                <a:cs typeface="Arial"/>
              </a:rPr>
              <a:t>e re</a:t>
            </a:r>
            <a:r>
              <a:rPr sz="3200" spc="-9" dirty="0">
                <a:latin typeface="Arial"/>
                <a:cs typeface="Arial"/>
              </a:rPr>
              <a:t>l</a:t>
            </a:r>
            <a:r>
              <a:rPr sz="3200" spc="0" dirty="0">
                <a:latin typeface="Arial"/>
                <a:cs typeface="Arial"/>
              </a:rPr>
              <a:t>a</a:t>
            </a:r>
            <a:r>
              <a:rPr sz="3200" spc="-9" dirty="0">
                <a:latin typeface="Arial"/>
                <a:cs typeface="Arial"/>
              </a:rPr>
              <a:t>t</a:t>
            </a:r>
            <a:r>
              <a:rPr sz="3200" spc="0" dirty="0">
                <a:latin typeface="Arial"/>
                <a:cs typeface="Arial"/>
              </a:rPr>
              <a:t>i</a:t>
            </a:r>
            <a:r>
              <a:rPr sz="3200" spc="-9" dirty="0">
                <a:latin typeface="Arial"/>
                <a:cs typeface="Arial"/>
              </a:rPr>
              <a:t>o</a:t>
            </a:r>
            <a:r>
              <a:rPr sz="3200" spc="0" dirty="0">
                <a:latin typeface="Arial"/>
                <a:cs typeface="Arial"/>
              </a:rPr>
              <a:t>nsh</a:t>
            </a:r>
            <a:r>
              <a:rPr sz="3200" spc="-14" dirty="0">
                <a:latin typeface="Arial"/>
                <a:cs typeface="Arial"/>
              </a:rPr>
              <a:t>i</a:t>
            </a:r>
            <a:r>
              <a:rPr sz="3200" spc="0" dirty="0">
                <a:latin typeface="Arial"/>
                <a:cs typeface="Arial"/>
              </a:rPr>
              <a:t>p m</a:t>
            </a:r>
            <a:r>
              <a:rPr sz="3200" spc="-14" dirty="0">
                <a:latin typeface="Arial"/>
                <a:cs typeface="Arial"/>
              </a:rPr>
              <a:t>a</a:t>
            </a:r>
            <a:r>
              <a:rPr sz="3200" spc="0" dirty="0">
                <a:latin typeface="Arial"/>
                <a:cs typeface="Arial"/>
              </a:rPr>
              <a:t>y be</a:t>
            </a:r>
            <a:r>
              <a:rPr sz="3200" spc="-24" dirty="0">
                <a:latin typeface="Arial"/>
                <a:cs typeface="Arial"/>
              </a:rPr>
              <a:t> </a:t>
            </a:r>
            <a:r>
              <a:rPr sz="3200" spc="0" dirty="0">
                <a:latin typeface="Arial"/>
                <a:cs typeface="Arial"/>
              </a:rPr>
              <a:t>call</a:t>
            </a:r>
            <a:r>
              <a:rPr sz="3200" spc="-14" dirty="0">
                <a:latin typeface="Arial"/>
                <a:cs typeface="Arial"/>
              </a:rPr>
              <a:t>e</a:t>
            </a:r>
            <a:r>
              <a:rPr sz="3200" spc="0" dirty="0">
                <a:latin typeface="Arial"/>
                <a:cs typeface="Arial"/>
              </a:rPr>
              <a:t>d</a:t>
            </a:r>
            <a:endParaRPr sz="3200">
              <a:latin typeface="Arial"/>
              <a:cs typeface="Arial"/>
            </a:endParaRPr>
          </a:p>
          <a:p>
            <a:pPr marL="575056" indent="-269747" algn="just">
              <a:lnSpc>
                <a:spcPct val="100041"/>
              </a:lnSpc>
              <a:spcBef>
                <a:spcPts val="160"/>
              </a:spcBef>
            </a:pPr>
            <a:r>
              <a:rPr sz="3200" spc="-4" dirty="0">
                <a:latin typeface="Arial"/>
                <a:cs typeface="Arial"/>
              </a:rPr>
              <a:t>non</a:t>
            </a:r>
            <a:r>
              <a:rPr sz="3200" spc="0" dirty="0">
                <a:latin typeface="Arial"/>
                <a:cs typeface="Arial"/>
              </a:rPr>
              <a:t>-hi</a:t>
            </a:r>
            <a:r>
              <a:rPr sz="3200" spc="-14" dirty="0">
                <a:latin typeface="Arial"/>
                <a:cs typeface="Arial"/>
              </a:rPr>
              <a:t>e</a:t>
            </a:r>
            <a:r>
              <a:rPr sz="3200" spc="0" dirty="0">
                <a:latin typeface="Arial"/>
                <a:cs typeface="Arial"/>
              </a:rPr>
              <a:t>rarchical</a:t>
            </a:r>
            <a:r>
              <a:rPr sz="3200" spc="-44" dirty="0">
                <a:latin typeface="Arial"/>
                <a:cs typeface="Arial"/>
              </a:rPr>
              <a:t> </a:t>
            </a:r>
            <a:r>
              <a:rPr sz="3200" spc="0" dirty="0">
                <a:latin typeface="Arial"/>
                <a:cs typeface="Arial"/>
              </a:rPr>
              <a:t>rel</a:t>
            </a:r>
            <a:r>
              <a:rPr sz="3200" spc="-14" dirty="0">
                <a:latin typeface="Arial"/>
                <a:cs typeface="Arial"/>
              </a:rPr>
              <a:t>a</a:t>
            </a:r>
            <a:r>
              <a:rPr sz="3200" spc="0" dirty="0">
                <a:latin typeface="Arial"/>
                <a:cs typeface="Arial"/>
              </a:rPr>
              <a:t>ti</a:t>
            </a:r>
            <a:r>
              <a:rPr sz="3200" spc="-14" dirty="0">
                <a:latin typeface="Arial"/>
                <a:cs typeface="Arial"/>
              </a:rPr>
              <a:t>o</a:t>
            </a:r>
            <a:r>
              <a:rPr sz="3200" spc="0" dirty="0">
                <a:latin typeface="Arial"/>
                <a:cs typeface="Arial"/>
              </a:rPr>
              <a:t>nshi</a:t>
            </a:r>
            <a:r>
              <a:rPr sz="3200" spc="-14" dirty="0">
                <a:latin typeface="Arial"/>
                <a:cs typeface="Arial"/>
              </a:rPr>
              <a:t>p</a:t>
            </a:r>
            <a:r>
              <a:rPr sz="3200" spc="0" dirty="0">
                <a:latin typeface="Arial"/>
                <a:cs typeface="Arial"/>
              </a:rPr>
              <a:t>.</a:t>
            </a:r>
            <a:r>
              <a:rPr sz="3200" spc="-75" dirty="0">
                <a:latin typeface="Arial"/>
                <a:cs typeface="Arial"/>
              </a:rPr>
              <a:t> </a:t>
            </a:r>
            <a:r>
              <a:rPr sz="3200" spc="-184" dirty="0">
                <a:latin typeface="Arial"/>
                <a:cs typeface="Arial"/>
              </a:rPr>
              <a:t>T</a:t>
            </a:r>
            <a:r>
              <a:rPr sz="3200" spc="0" dirty="0">
                <a:latin typeface="Arial"/>
                <a:cs typeface="Arial"/>
              </a:rPr>
              <a:t>wo typ</a:t>
            </a:r>
            <a:r>
              <a:rPr sz="3200" spc="-14" dirty="0">
                <a:latin typeface="Arial"/>
                <a:cs typeface="Arial"/>
              </a:rPr>
              <a:t>e</a:t>
            </a:r>
            <a:r>
              <a:rPr sz="3200" spc="0" dirty="0">
                <a:latin typeface="Arial"/>
                <a:cs typeface="Arial"/>
              </a:rPr>
              <a:t>s</a:t>
            </a:r>
            <a:r>
              <a:rPr sz="3200" spc="-14" dirty="0">
                <a:latin typeface="Arial"/>
                <a:cs typeface="Arial"/>
              </a:rPr>
              <a:t> </a:t>
            </a:r>
            <a:r>
              <a:rPr sz="3200" spc="0" dirty="0">
                <a:latin typeface="Arial"/>
                <a:cs typeface="Arial"/>
              </a:rPr>
              <a:t>ar</a:t>
            </a:r>
            <a:r>
              <a:rPr sz="3200" spc="-9" dirty="0">
                <a:latin typeface="Arial"/>
                <a:cs typeface="Arial"/>
              </a:rPr>
              <a:t>e</a:t>
            </a:r>
            <a:r>
              <a:rPr sz="3200" spc="0" dirty="0">
                <a:latin typeface="Arial"/>
                <a:cs typeface="Arial"/>
              </a:rPr>
              <a:t>: </a:t>
            </a:r>
            <a:r>
              <a:rPr sz="3200" spc="-4" dirty="0">
                <a:latin typeface="Arial"/>
                <a:cs typeface="Arial"/>
              </a:rPr>
              <a:t>i</a:t>
            </a:r>
            <a:r>
              <a:rPr sz="3200" spc="0" dirty="0">
                <a:latin typeface="Arial"/>
                <a:cs typeface="Arial"/>
              </a:rPr>
              <a:t>. Eq</a:t>
            </a:r>
            <a:r>
              <a:rPr sz="3200" spc="-14" dirty="0">
                <a:latin typeface="Arial"/>
                <a:cs typeface="Arial"/>
              </a:rPr>
              <a:t>u</a:t>
            </a:r>
            <a:r>
              <a:rPr sz="3200" spc="0" dirty="0">
                <a:latin typeface="Arial"/>
                <a:cs typeface="Arial"/>
              </a:rPr>
              <a:t>ival</a:t>
            </a:r>
            <a:r>
              <a:rPr sz="3200" spc="-14" dirty="0">
                <a:latin typeface="Arial"/>
                <a:cs typeface="Arial"/>
              </a:rPr>
              <a:t>e</a:t>
            </a:r>
            <a:r>
              <a:rPr sz="3200" spc="0" dirty="0">
                <a:latin typeface="Arial"/>
                <a:cs typeface="Arial"/>
              </a:rPr>
              <a:t>nce</a:t>
            </a:r>
            <a:r>
              <a:rPr sz="3200" spc="-14" dirty="0">
                <a:latin typeface="Arial"/>
                <a:cs typeface="Arial"/>
              </a:rPr>
              <a:t> </a:t>
            </a:r>
            <a:r>
              <a:rPr sz="3200" spc="0" dirty="0">
                <a:latin typeface="Arial"/>
                <a:cs typeface="Arial"/>
              </a:rPr>
              <a:t>(or</a:t>
            </a:r>
            <a:r>
              <a:rPr sz="3200" spc="-14" dirty="0">
                <a:latin typeface="Arial"/>
                <a:cs typeface="Arial"/>
              </a:rPr>
              <a:t> </a:t>
            </a:r>
            <a:r>
              <a:rPr sz="3200" spc="0" dirty="0">
                <a:latin typeface="Arial"/>
                <a:cs typeface="Arial"/>
              </a:rPr>
              <a:t>pr</a:t>
            </a:r>
            <a:r>
              <a:rPr sz="3200" spc="-9" dirty="0">
                <a:latin typeface="Arial"/>
                <a:cs typeface="Arial"/>
              </a:rPr>
              <a:t>e</a:t>
            </a:r>
            <a:r>
              <a:rPr sz="3200" spc="0" dirty="0">
                <a:latin typeface="Arial"/>
                <a:cs typeface="Arial"/>
              </a:rPr>
              <a:t>fer</a:t>
            </a:r>
            <a:r>
              <a:rPr sz="3200" spc="-14" dirty="0">
                <a:latin typeface="Arial"/>
                <a:cs typeface="Arial"/>
              </a:rPr>
              <a:t>e</a:t>
            </a:r>
            <a:r>
              <a:rPr sz="3200" spc="0" dirty="0">
                <a:latin typeface="Arial"/>
                <a:cs typeface="Arial"/>
              </a:rPr>
              <a:t>nt</a:t>
            </a:r>
            <a:r>
              <a:rPr sz="3200" spc="-14" dirty="0">
                <a:latin typeface="Arial"/>
                <a:cs typeface="Arial"/>
              </a:rPr>
              <a:t>i</a:t>
            </a:r>
            <a:r>
              <a:rPr sz="3200" spc="0" dirty="0">
                <a:latin typeface="Arial"/>
                <a:cs typeface="Arial"/>
              </a:rPr>
              <a:t>al) rel</a:t>
            </a:r>
            <a:r>
              <a:rPr sz="3200" spc="-14" dirty="0">
                <a:latin typeface="Arial"/>
                <a:cs typeface="Arial"/>
              </a:rPr>
              <a:t>a</a:t>
            </a:r>
            <a:r>
              <a:rPr sz="3200" spc="0" dirty="0">
                <a:latin typeface="Arial"/>
                <a:cs typeface="Arial"/>
              </a:rPr>
              <a:t>ti</a:t>
            </a:r>
            <a:r>
              <a:rPr sz="3200" spc="-14" dirty="0">
                <a:latin typeface="Arial"/>
                <a:cs typeface="Arial"/>
              </a:rPr>
              <a:t>o</a:t>
            </a:r>
            <a:r>
              <a:rPr sz="3200" spc="0" dirty="0">
                <a:latin typeface="Arial"/>
                <a:cs typeface="Arial"/>
              </a:rPr>
              <a:t>nship </a:t>
            </a:r>
            <a:r>
              <a:rPr sz="3200" spc="-4" dirty="0">
                <a:latin typeface="Arial"/>
                <a:cs typeface="Arial"/>
              </a:rPr>
              <a:t>ii</a:t>
            </a:r>
            <a:r>
              <a:rPr sz="3200" spc="0" dirty="0">
                <a:latin typeface="Arial"/>
                <a:cs typeface="Arial"/>
              </a:rPr>
              <a:t>.</a:t>
            </a:r>
            <a:r>
              <a:rPr sz="3200" spc="-169" dirty="0">
                <a:latin typeface="Arial"/>
                <a:cs typeface="Arial"/>
              </a:rPr>
              <a:t> </a:t>
            </a:r>
            <a:r>
              <a:rPr sz="3200" spc="0" dirty="0">
                <a:latin typeface="Arial"/>
                <a:cs typeface="Arial"/>
              </a:rPr>
              <a:t>Associat</a:t>
            </a:r>
            <a:r>
              <a:rPr sz="3200" spc="-14" dirty="0">
                <a:latin typeface="Arial"/>
                <a:cs typeface="Arial"/>
              </a:rPr>
              <a:t>i</a:t>
            </a:r>
            <a:r>
              <a:rPr sz="3200" spc="0" dirty="0">
                <a:latin typeface="Arial"/>
                <a:cs typeface="Arial"/>
              </a:rPr>
              <a:t>ve</a:t>
            </a:r>
            <a:r>
              <a:rPr sz="3200" spc="-19" dirty="0">
                <a:latin typeface="Arial"/>
                <a:cs typeface="Arial"/>
              </a:rPr>
              <a:t> </a:t>
            </a:r>
            <a:r>
              <a:rPr sz="3200" spc="0" dirty="0">
                <a:latin typeface="Arial"/>
                <a:cs typeface="Arial"/>
              </a:rPr>
              <a:t>(or</a:t>
            </a:r>
            <a:r>
              <a:rPr sz="3200" spc="-14" dirty="0">
                <a:latin typeface="Arial"/>
                <a:cs typeface="Arial"/>
              </a:rPr>
              <a:t> </a:t>
            </a:r>
            <a:r>
              <a:rPr sz="3200" spc="0" dirty="0">
                <a:latin typeface="Arial"/>
                <a:cs typeface="Arial"/>
              </a:rPr>
              <a:t>a</a:t>
            </a:r>
            <a:r>
              <a:rPr sz="3200" spc="-69" dirty="0">
                <a:latin typeface="Arial"/>
                <a:cs typeface="Arial"/>
              </a:rPr>
              <a:t>f</a:t>
            </a:r>
            <a:r>
              <a:rPr sz="3200" spc="0" dirty="0">
                <a:latin typeface="Arial"/>
                <a:cs typeface="Arial"/>
              </a:rPr>
              <a:t>fi</a:t>
            </a:r>
            <a:r>
              <a:rPr sz="3200" spc="-14" dirty="0">
                <a:latin typeface="Arial"/>
                <a:cs typeface="Arial"/>
              </a:rPr>
              <a:t>n</a:t>
            </a:r>
            <a:r>
              <a:rPr sz="3200" spc="0" dirty="0">
                <a:latin typeface="Arial"/>
                <a:cs typeface="Arial"/>
              </a:rPr>
              <a:t>it</a:t>
            </a:r>
            <a:r>
              <a:rPr sz="3200" spc="-9" dirty="0">
                <a:latin typeface="Arial"/>
                <a:cs typeface="Arial"/>
              </a:rPr>
              <a:t>i</a:t>
            </a:r>
            <a:r>
              <a:rPr sz="3200" spc="0" dirty="0">
                <a:latin typeface="Arial"/>
                <a:cs typeface="Arial"/>
              </a:rPr>
              <a:t>ve)</a:t>
            </a:r>
            <a:r>
              <a:rPr sz="3200" spc="-9" dirty="0">
                <a:latin typeface="Arial"/>
                <a:cs typeface="Arial"/>
              </a:rPr>
              <a:t> </a:t>
            </a:r>
            <a:r>
              <a:rPr sz="3200" spc="0" dirty="0">
                <a:latin typeface="Arial"/>
                <a:cs typeface="Arial"/>
              </a:rPr>
              <a:t>re</a:t>
            </a:r>
            <a:r>
              <a:rPr sz="3200" spc="-9" dirty="0">
                <a:latin typeface="Arial"/>
                <a:cs typeface="Arial"/>
              </a:rPr>
              <a:t>l</a:t>
            </a:r>
            <a:r>
              <a:rPr sz="3200" spc="0" dirty="0">
                <a:latin typeface="Arial"/>
                <a:cs typeface="Arial"/>
              </a:rPr>
              <a:t>a</a:t>
            </a:r>
            <a:r>
              <a:rPr sz="3200" spc="-9" dirty="0">
                <a:latin typeface="Arial"/>
                <a:cs typeface="Arial"/>
              </a:rPr>
              <a:t>t</a:t>
            </a:r>
            <a:r>
              <a:rPr sz="3200" spc="0" dirty="0">
                <a:latin typeface="Arial"/>
                <a:cs typeface="Arial"/>
              </a:rPr>
              <a:t>i</a:t>
            </a:r>
            <a:r>
              <a:rPr sz="3200" spc="-9" dirty="0">
                <a:latin typeface="Arial"/>
                <a:cs typeface="Arial"/>
              </a:rPr>
              <a:t>o</a:t>
            </a:r>
            <a:r>
              <a:rPr sz="3200" spc="0" dirty="0">
                <a:latin typeface="Arial"/>
                <a:cs typeface="Arial"/>
              </a:rPr>
              <a:t>nsh</a:t>
            </a:r>
            <a:r>
              <a:rPr sz="3200" spc="-14" dirty="0">
                <a:latin typeface="Arial"/>
                <a:cs typeface="Arial"/>
              </a:rPr>
              <a:t>i</a:t>
            </a:r>
            <a:r>
              <a:rPr sz="3200" spc="0" dirty="0">
                <a:latin typeface="Arial"/>
                <a:cs typeface="Arial"/>
              </a:rPr>
              <a:t>p</a:t>
            </a:r>
            <a:endParaRPr sz="32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88391" y="1289430"/>
            <a:ext cx="800100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4000" y="0"/>
                </a:moveTo>
                <a:lnTo>
                  <a:pt x="0" y="0"/>
                </a:lnTo>
                <a:lnTo>
                  <a:pt x="0" y="6857998"/>
                </a:lnTo>
                <a:lnTo>
                  <a:pt x="9144000" y="6857998"/>
                </a:lnTo>
                <a:lnTo>
                  <a:pt x="9144000" y="0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64592" y="147066"/>
            <a:ext cx="8810879" cy="6565404"/>
          </a:xfrm>
          <a:custGeom>
            <a:avLst/>
            <a:gdLst/>
            <a:ahLst/>
            <a:cxnLst/>
            <a:rect l="l" t="t" r="r" b="b"/>
            <a:pathLst>
              <a:path w="8810879" h="6565404">
                <a:moveTo>
                  <a:pt x="775169" y="0"/>
                </a:moveTo>
                <a:lnTo>
                  <a:pt x="711593" y="2569"/>
                </a:lnTo>
                <a:lnTo>
                  <a:pt x="649432" y="10146"/>
                </a:lnTo>
                <a:lnTo>
                  <a:pt x="588886" y="22530"/>
                </a:lnTo>
                <a:lnTo>
                  <a:pt x="530155" y="39522"/>
                </a:lnTo>
                <a:lnTo>
                  <a:pt x="473437" y="60922"/>
                </a:lnTo>
                <a:lnTo>
                  <a:pt x="418933" y="86530"/>
                </a:lnTo>
                <a:lnTo>
                  <a:pt x="366842" y="116148"/>
                </a:lnTo>
                <a:lnTo>
                  <a:pt x="317363" y="149575"/>
                </a:lnTo>
                <a:lnTo>
                  <a:pt x="270696" y="186612"/>
                </a:lnTo>
                <a:lnTo>
                  <a:pt x="227041" y="227060"/>
                </a:lnTo>
                <a:lnTo>
                  <a:pt x="186596" y="270718"/>
                </a:lnTo>
                <a:lnTo>
                  <a:pt x="149562" y="317388"/>
                </a:lnTo>
                <a:lnTo>
                  <a:pt x="116137" y="366869"/>
                </a:lnTo>
                <a:lnTo>
                  <a:pt x="86522" y="418963"/>
                </a:lnTo>
                <a:lnTo>
                  <a:pt x="60916" y="473469"/>
                </a:lnTo>
                <a:lnTo>
                  <a:pt x="39518" y="530189"/>
                </a:lnTo>
                <a:lnTo>
                  <a:pt x="22528" y="588922"/>
                </a:lnTo>
                <a:lnTo>
                  <a:pt x="10145" y="649469"/>
                </a:lnTo>
                <a:lnTo>
                  <a:pt x="2569" y="711631"/>
                </a:lnTo>
                <a:lnTo>
                  <a:pt x="0" y="775207"/>
                </a:lnTo>
                <a:lnTo>
                  <a:pt x="0" y="6565404"/>
                </a:lnTo>
                <a:lnTo>
                  <a:pt x="8035671" y="6565404"/>
                </a:lnTo>
                <a:lnTo>
                  <a:pt x="8099247" y="6562835"/>
                </a:lnTo>
                <a:lnTo>
                  <a:pt x="8161409" y="6555259"/>
                </a:lnTo>
                <a:lnTo>
                  <a:pt x="8221956" y="6542876"/>
                </a:lnTo>
                <a:lnTo>
                  <a:pt x="8280689" y="6525886"/>
                </a:lnTo>
                <a:lnTo>
                  <a:pt x="8337409" y="6504488"/>
                </a:lnTo>
                <a:lnTo>
                  <a:pt x="8391915" y="6478882"/>
                </a:lnTo>
                <a:lnTo>
                  <a:pt x="8444009" y="6449267"/>
                </a:lnTo>
                <a:lnTo>
                  <a:pt x="8493490" y="6415842"/>
                </a:lnTo>
                <a:lnTo>
                  <a:pt x="8540160" y="6378808"/>
                </a:lnTo>
                <a:lnTo>
                  <a:pt x="8583818" y="6338363"/>
                </a:lnTo>
                <a:lnTo>
                  <a:pt x="8624266" y="6294708"/>
                </a:lnTo>
                <a:lnTo>
                  <a:pt x="8661303" y="6248041"/>
                </a:lnTo>
                <a:lnTo>
                  <a:pt x="8694730" y="6198562"/>
                </a:lnTo>
                <a:lnTo>
                  <a:pt x="8724348" y="6146471"/>
                </a:lnTo>
                <a:lnTo>
                  <a:pt x="8749956" y="6091966"/>
                </a:lnTo>
                <a:lnTo>
                  <a:pt x="8771356" y="6035249"/>
                </a:lnTo>
                <a:lnTo>
                  <a:pt x="8788348" y="5976517"/>
                </a:lnTo>
                <a:lnTo>
                  <a:pt x="8800732" y="5915971"/>
                </a:lnTo>
                <a:lnTo>
                  <a:pt x="8808309" y="5853811"/>
                </a:lnTo>
                <a:lnTo>
                  <a:pt x="8810879" y="5790234"/>
                </a:lnTo>
                <a:lnTo>
                  <a:pt x="8810879" y="0"/>
                </a:lnTo>
                <a:lnTo>
                  <a:pt x="775169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88391" y="1429130"/>
            <a:ext cx="8001000" cy="0"/>
          </a:xfrm>
          <a:custGeom>
            <a:avLst/>
            <a:gdLst/>
            <a:ahLst/>
            <a:cxnLst/>
            <a:rect l="l" t="t" r="r" b="b"/>
            <a:pathLst>
              <a:path w="8001000">
                <a:moveTo>
                  <a:pt x="0" y="0"/>
                </a:moveTo>
                <a:lnTo>
                  <a:pt x="8001000" y="0"/>
                </a:lnTo>
              </a:path>
            </a:pathLst>
          </a:custGeom>
          <a:ln w="10414">
            <a:solidFill>
              <a:srgbClr val="DDDDD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082925" y="419222"/>
            <a:ext cx="2371623" cy="4445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475"/>
              </a:lnSpc>
              <a:spcBef>
                <a:spcPts val="173"/>
              </a:spcBef>
            </a:pPr>
            <a:r>
              <a:rPr sz="3300" spc="0" dirty="0">
                <a:latin typeface="Arial"/>
                <a:cs typeface="Arial"/>
              </a:rPr>
              <a:t>Equivalence</a:t>
            </a:r>
            <a:endParaRPr sz="33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559424" y="419222"/>
            <a:ext cx="3037759" cy="939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475"/>
              </a:lnSpc>
              <a:spcBef>
                <a:spcPts val="173"/>
              </a:spcBef>
            </a:pPr>
            <a:r>
              <a:rPr sz="3300" spc="0" dirty="0">
                <a:latin typeface="Arial"/>
                <a:cs typeface="Arial"/>
              </a:rPr>
              <a:t>(or</a:t>
            </a:r>
            <a:r>
              <a:rPr sz="3300" spc="304" dirty="0">
                <a:latin typeface="Arial"/>
                <a:cs typeface="Arial"/>
              </a:rPr>
              <a:t> </a:t>
            </a:r>
            <a:r>
              <a:rPr sz="3300" spc="0" dirty="0">
                <a:latin typeface="Arial"/>
                <a:cs typeface="Arial"/>
              </a:rPr>
              <a:t>Preferential)</a:t>
            </a:r>
            <a:endParaRPr sz="3300">
              <a:latin typeface="Arial"/>
              <a:cs typeface="Arial"/>
            </a:endParaRPr>
          </a:p>
          <a:p>
            <a:pPr marL="612775" marR="42936">
              <a:lnSpc>
                <a:spcPct val="95825"/>
              </a:lnSpc>
            </a:pPr>
            <a:r>
              <a:rPr sz="3300" spc="0" dirty="0">
                <a:latin typeface="Arial"/>
                <a:cs typeface="Arial"/>
              </a:rPr>
              <a:t>Relationship</a:t>
            </a:r>
            <a:endParaRPr sz="33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28547" y="1649737"/>
            <a:ext cx="7797730" cy="406488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181125">
              <a:lnSpc>
                <a:spcPts val="2880"/>
              </a:lnSpc>
              <a:spcBef>
                <a:spcPts val="369"/>
              </a:spcBef>
            </a:pPr>
            <a:r>
              <a:rPr sz="3000" spc="-4" dirty="0">
                <a:latin typeface="Arial"/>
                <a:cs typeface="Arial"/>
              </a:rPr>
              <a:t>I</a:t>
            </a:r>
            <a:r>
              <a:rPr sz="3000" spc="0" dirty="0">
                <a:latin typeface="Arial"/>
                <a:cs typeface="Arial"/>
              </a:rPr>
              <a:t>t re</a:t>
            </a:r>
            <a:r>
              <a:rPr sz="3000" spc="-9" dirty="0">
                <a:latin typeface="Arial"/>
                <a:cs typeface="Arial"/>
              </a:rPr>
              <a:t>f</a:t>
            </a:r>
            <a:r>
              <a:rPr sz="3000" spc="0" dirty="0">
                <a:latin typeface="Arial"/>
                <a:cs typeface="Arial"/>
              </a:rPr>
              <a:t>ers</a:t>
            </a:r>
            <a:r>
              <a:rPr sz="3000" spc="14" dirty="0">
                <a:latin typeface="Arial"/>
                <a:cs typeface="Arial"/>
              </a:rPr>
              <a:t> </a:t>
            </a:r>
            <a:r>
              <a:rPr sz="3000" spc="0" dirty="0">
                <a:latin typeface="Arial"/>
                <a:cs typeface="Arial"/>
              </a:rPr>
              <a:t>to the prefe</a:t>
            </a:r>
            <a:r>
              <a:rPr sz="3000" spc="-9" dirty="0">
                <a:latin typeface="Arial"/>
                <a:cs typeface="Arial"/>
              </a:rPr>
              <a:t>r</a:t>
            </a:r>
            <a:r>
              <a:rPr sz="3000" spc="0" dirty="0">
                <a:latin typeface="Arial"/>
                <a:cs typeface="Arial"/>
              </a:rPr>
              <a:t>red </a:t>
            </a:r>
            <a:r>
              <a:rPr sz="3000" spc="-14" dirty="0">
                <a:latin typeface="Arial"/>
                <a:cs typeface="Arial"/>
              </a:rPr>
              <a:t>t</a:t>
            </a:r>
            <a:r>
              <a:rPr sz="3000" spc="0" dirty="0">
                <a:latin typeface="Arial"/>
                <a:cs typeface="Arial"/>
              </a:rPr>
              <a:t>erms</a:t>
            </a:r>
            <a:r>
              <a:rPr sz="3000" spc="9" dirty="0">
                <a:latin typeface="Arial"/>
                <a:cs typeface="Arial"/>
              </a:rPr>
              <a:t> </a:t>
            </a:r>
            <a:r>
              <a:rPr sz="3000" spc="0" dirty="0">
                <a:latin typeface="Arial"/>
                <a:cs typeface="Arial"/>
              </a:rPr>
              <a:t>and distinguis</a:t>
            </a:r>
            <a:r>
              <a:rPr sz="3000" spc="-9" dirty="0">
                <a:latin typeface="Arial"/>
                <a:cs typeface="Arial"/>
              </a:rPr>
              <a:t>h</a:t>
            </a:r>
            <a:r>
              <a:rPr sz="3000" spc="0" dirty="0">
                <a:latin typeface="Arial"/>
                <a:cs typeface="Arial"/>
              </a:rPr>
              <a:t>es</a:t>
            </a:r>
            <a:r>
              <a:rPr sz="3000" spc="-54" dirty="0">
                <a:latin typeface="Arial"/>
                <a:cs typeface="Arial"/>
              </a:rPr>
              <a:t> </a:t>
            </a:r>
            <a:r>
              <a:rPr sz="3000" spc="0" dirty="0">
                <a:latin typeface="Arial"/>
                <a:cs typeface="Arial"/>
              </a:rPr>
              <a:t>such</a:t>
            </a:r>
            <a:r>
              <a:rPr sz="3000" spc="-9" dirty="0">
                <a:latin typeface="Arial"/>
                <a:cs typeface="Arial"/>
              </a:rPr>
              <a:t> </a:t>
            </a:r>
            <a:r>
              <a:rPr sz="3000" spc="0" dirty="0">
                <a:latin typeface="Arial"/>
                <a:cs typeface="Arial"/>
              </a:rPr>
              <a:t>te</a:t>
            </a:r>
            <a:r>
              <a:rPr sz="3000" spc="-9" dirty="0">
                <a:latin typeface="Arial"/>
                <a:cs typeface="Arial"/>
              </a:rPr>
              <a:t>r</a:t>
            </a:r>
            <a:r>
              <a:rPr sz="3000" spc="0" dirty="0">
                <a:latin typeface="Arial"/>
                <a:cs typeface="Arial"/>
              </a:rPr>
              <a:t>ms</a:t>
            </a:r>
            <a:r>
              <a:rPr sz="3000" spc="14" dirty="0">
                <a:latin typeface="Arial"/>
                <a:cs typeface="Arial"/>
              </a:rPr>
              <a:t> </a:t>
            </a:r>
            <a:r>
              <a:rPr sz="3000" spc="0" dirty="0">
                <a:latin typeface="Arial"/>
                <a:cs typeface="Arial"/>
              </a:rPr>
              <a:t>f</a:t>
            </a:r>
            <a:r>
              <a:rPr sz="3000" spc="-9" dirty="0">
                <a:latin typeface="Arial"/>
                <a:cs typeface="Arial"/>
              </a:rPr>
              <a:t>r</a:t>
            </a:r>
            <a:r>
              <a:rPr sz="3000" spc="0" dirty="0">
                <a:latin typeface="Arial"/>
                <a:cs typeface="Arial"/>
              </a:rPr>
              <a:t>om</a:t>
            </a:r>
            <a:r>
              <a:rPr sz="3000" spc="14" dirty="0">
                <a:latin typeface="Arial"/>
                <a:cs typeface="Arial"/>
              </a:rPr>
              <a:t> </a:t>
            </a:r>
            <a:r>
              <a:rPr sz="3000" spc="0" dirty="0">
                <a:latin typeface="Arial"/>
                <a:cs typeface="Arial"/>
              </a:rPr>
              <a:t>the no</a:t>
            </a:r>
            <a:r>
              <a:rPr sz="3000" spc="14" dirty="0">
                <a:latin typeface="Arial"/>
                <a:cs typeface="Arial"/>
              </a:rPr>
              <a:t>n</a:t>
            </a:r>
            <a:r>
              <a:rPr sz="3000" spc="0" dirty="0">
                <a:latin typeface="Arial"/>
                <a:cs typeface="Arial"/>
              </a:rPr>
              <a:t>- prefe</a:t>
            </a:r>
            <a:r>
              <a:rPr sz="3000" spc="-9" dirty="0">
                <a:latin typeface="Arial"/>
                <a:cs typeface="Arial"/>
              </a:rPr>
              <a:t>r</a:t>
            </a:r>
            <a:r>
              <a:rPr sz="3000" spc="0" dirty="0">
                <a:latin typeface="Arial"/>
                <a:cs typeface="Arial"/>
              </a:rPr>
              <a:t>red</a:t>
            </a:r>
            <a:r>
              <a:rPr sz="3000" spc="-19" dirty="0">
                <a:latin typeface="Arial"/>
                <a:cs typeface="Arial"/>
              </a:rPr>
              <a:t> </a:t>
            </a:r>
            <a:r>
              <a:rPr sz="3000" spc="0" dirty="0">
                <a:latin typeface="Arial"/>
                <a:cs typeface="Arial"/>
              </a:rPr>
              <a:t>te</a:t>
            </a:r>
            <a:r>
              <a:rPr sz="3000" spc="-9" dirty="0">
                <a:latin typeface="Arial"/>
                <a:cs typeface="Arial"/>
              </a:rPr>
              <a:t>r</a:t>
            </a:r>
            <a:r>
              <a:rPr sz="3000" spc="0" dirty="0">
                <a:latin typeface="Arial"/>
                <a:cs typeface="Arial"/>
              </a:rPr>
              <a:t>ms.</a:t>
            </a:r>
            <a:endParaRPr sz="3000">
              <a:latin typeface="Arial"/>
              <a:cs typeface="Arial"/>
            </a:endParaRPr>
          </a:p>
          <a:p>
            <a:pPr marL="12700">
              <a:lnSpc>
                <a:spcPts val="2880"/>
              </a:lnSpc>
            </a:pPr>
            <a:r>
              <a:rPr sz="3000" spc="0" dirty="0">
                <a:latin typeface="Arial"/>
                <a:cs typeface="Arial"/>
              </a:rPr>
              <a:t>When</a:t>
            </a:r>
            <a:r>
              <a:rPr sz="3000" spc="-14" dirty="0">
                <a:latin typeface="Arial"/>
                <a:cs typeface="Arial"/>
              </a:rPr>
              <a:t> </a:t>
            </a:r>
            <a:r>
              <a:rPr sz="3000" spc="0" dirty="0">
                <a:latin typeface="Arial"/>
                <a:cs typeface="Arial"/>
              </a:rPr>
              <a:t>te</a:t>
            </a:r>
            <a:r>
              <a:rPr sz="3000" spc="-9" dirty="0">
                <a:latin typeface="Arial"/>
                <a:cs typeface="Arial"/>
              </a:rPr>
              <a:t>r</a:t>
            </a:r>
            <a:r>
              <a:rPr sz="3000" spc="0" dirty="0">
                <a:latin typeface="Arial"/>
                <a:cs typeface="Arial"/>
              </a:rPr>
              <a:t>ms</a:t>
            </a:r>
            <a:r>
              <a:rPr sz="3000" spc="14" dirty="0">
                <a:latin typeface="Arial"/>
                <a:cs typeface="Arial"/>
              </a:rPr>
              <a:t> </a:t>
            </a:r>
            <a:r>
              <a:rPr sz="3000" spc="0" dirty="0">
                <a:latin typeface="Arial"/>
                <a:cs typeface="Arial"/>
              </a:rPr>
              <a:t>are </a:t>
            </a:r>
            <a:r>
              <a:rPr sz="3000" spc="-9" dirty="0">
                <a:latin typeface="Arial"/>
                <a:cs typeface="Arial"/>
              </a:rPr>
              <a:t>r</a:t>
            </a:r>
            <a:r>
              <a:rPr sz="3000" spc="0" dirty="0">
                <a:latin typeface="Arial"/>
                <a:cs typeface="Arial"/>
              </a:rPr>
              <a:t>egarded</a:t>
            </a:r>
            <a:r>
              <a:rPr sz="3000" spc="-19" dirty="0">
                <a:latin typeface="Arial"/>
                <a:cs typeface="Arial"/>
              </a:rPr>
              <a:t> </a:t>
            </a:r>
            <a:r>
              <a:rPr sz="3000" spc="0" dirty="0">
                <a:latin typeface="Arial"/>
                <a:cs typeface="Arial"/>
              </a:rPr>
              <a:t>as similar</a:t>
            </a:r>
            <a:r>
              <a:rPr sz="3000" spc="-9" dirty="0">
                <a:latin typeface="Arial"/>
                <a:cs typeface="Arial"/>
              </a:rPr>
              <a:t> </a:t>
            </a:r>
            <a:r>
              <a:rPr sz="3000" spc="0" dirty="0">
                <a:latin typeface="Arial"/>
                <a:cs typeface="Arial"/>
              </a:rPr>
              <a:t>or almost the</a:t>
            </a:r>
            <a:r>
              <a:rPr sz="3000" spc="-9" dirty="0">
                <a:latin typeface="Arial"/>
                <a:cs typeface="Arial"/>
              </a:rPr>
              <a:t> </a:t>
            </a:r>
            <a:r>
              <a:rPr sz="3000" spc="0" dirty="0">
                <a:latin typeface="Arial"/>
                <a:cs typeface="Arial"/>
              </a:rPr>
              <a:t>same in</a:t>
            </a:r>
            <a:r>
              <a:rPr sz="3000" spc="-9" dirty="0">
                <a:latin typeface="Arial"/>
                <a:cs typeface="Arial"/>
              </a:rPr>
              <a:t> </a:t>
            </a:r>
            <a:r>
              <a:rPr sz="3000" spc="0" dirty="0">
                <a:latin typeface="Arial"/>
                <a:cs typeface="Arial"/>
              </a:rPr>
              <a:t>meaning,</a:t>
            </a:r>
            <a:r>
              <a:rPr sz="3000" spc="-19" dirty="0">
                <a:latin typeface="Arial"/>
                <a:cs typeface="Arial"/>
              </a:rPr>
              <a:t> </a:t>
            </a:r>
            <a:r>
              <a:rPr sz="3000" spc="0" dirty="0">
                <a:latin typeface="Arial"/>
                <a:cs typeface="Arial"/>
              </a:rPr>
              <a:t>they can be</a:t>
            </a:r>
            <a:r>
              <a:rPr sz="3000" spc="-9" dirty="0">
                <a:latin typeface="Arial"/>
                <a:cs typeface="Arial"/>
              </a:rPr>
              <a:t> </a:t>
            </a:r>
            <a:r>
              <a:rPr sz="3000" spc="0" dirty="0">
                <a:latin typeface="Arial"/>
                <a:cs typeface="Arial"/>
              </a:rPr>
              <a:t>combined w</a:t>
            </a:r>
            <a:r>
              <a:rPr sz="3000" spc="4" dirty="0">
                <a:latin typeface="Arial"/>
                <a:cs typeface="Arial"/>
              </a:rPr>
              <a:t>i</a:t>
            </a:r>
            <a:r>
              <a:rPr sz="3000" spc="0" dirty="0">
                <a:latin typeface="Arial"/>
                <a:cs typeface="Arial"/>
              </a:rPr>
              <a:t>th</a:t>
            </a:r>
            <a:r>
              <a:rPr sz="3000" spc="-24" dirty="0">
                <a:latin typeface="Arial"/>
                <a:cs typeface="Arial"/>
              </a:rPr>
              <a:t> </a:t>
            </a:r>
            <a:r>
              <a:rPr sz="3000" spc="0" dirty="0">
                <a:latin typeface="Arial"/>
                <a:cs typeface="Arial"/>
              </a:rPr>
              <a:t>the s</a:t>
            </a:r>
            <a:r>
              <a:rPr sz="3000" spc="-9" dirty="0">
                <a:latin typeface="Arial"/>
                <a:cs typeface="Arial"/>
              </a:rPr>
              <a:t>a</a:t>
            </a:r>
            <a:r>
              <a:rPr sz="3000" spc="0" dirty="0">
                <a:latin typeface="Arial"/>
                <a:cs typeface="Arial"/>
              </a:rPr>
              <a:t>me</a:t>
            </a:r>
            <a:r>
              <a:rPr sz="3000" spc="-9" dirty="0">
                <a:latin typeface="Arial"/>
                <a:cs typeface="Arial"/>
              </a:rPr>
              <a:t> </a:t>
            </a:r>
            <a:r>
              <a:rPr sz="3000" spc="0" dirty="0">
                <a:latin typeface="Arial"/>
                <a:cs typeface="Arial"/>
              </a:rPr>
              <a:t>concep</a:t>
            </a:r>
            <a:r>
              <a:rPr sz="3000" spc="-14" dirty="0">
                <a:latin typeface="Arial"/>
                <a:cs typeface="Arial"/>
              </a:rPr>
              <a:t>t</a:t>
            </a:r>
            <a:r>
              <a:rPr sz="3000" spc="0" dirty="0">
                <a:latin typeface="Arial"/>
                <a:cs typeface="Arial"/>
              </a:rPr>
              <a:t>. Synony</a:t>
            </a:r>
            <a:r>
              <a:rPr sz="3000" spc="-9" dirty="0">
                <a:latin typeface="Arial"/>
                <a:cs typeface="Arial"/>
              </a:rPr>
              <a:t>m</a:t>
            </a:r>
            <a:r>
              <a:rPr sz="3000" spc="0" dirty="0">
                <a:latin typeface="Arial"/>
                <a:cs typeface="Arial"/>
              </a:rPr>
              <a:t>s,</a:t>
            </a:r>
            <a:r>
              <a:rPr sz="3000" spc="-9" dirty="0">
                <a:latin typeface="Arial"/>
                <a:cs typeface="Arial"/>
              </a:rPr>
              <a:t> </a:t>
            </a:r>
            <a:r>
              <a:rPr sz="3000" spc="0" dirty="0">
                <a:latin typeface="Arial"/>
                <a:cs typeface="Arial"/>
              </a:rPr>
              <a:t>nea</a:t>
            </a:r>
            <a:r>
              <a:rPr sz="3000" spc="4" dirty="0">
                <a:latin typeface="Arial"/>
                <a:cs typeface="Arial"/>
              </a:rPr>
              <a:t>r</a:t>
            </a:r>
            <a:r>
              <a:rPr sz="3000" spc="0" dirty="0">
                <a:latin typeface="Arial"/>
                <a:cs typeface="Arial"/>
              </a:rPr>
              <a:t>-</a:t>
            </a:r>
            <a:endParaRPr sz="3000">
              <a:latin typeface="Arial"/>
              <a:cs typeface="Arial"/>
            </a:endParaRPr>
          </a:p>
          <a:p>
            <a:pPr marL="12700" marR="189737">
              <a:lnSpc>
                <a:spcPts val="2880"/>
              </a:lnSpc>
            </a:pPr>
            <a:r>
              <a:rPr sz="3000" spc="0" dirty="0">
                <a:latin typeface="Arial"/>
                <a:cs typeface="Arial"/>
              </a:rPr>
              <a:t>synonyms,</a:t>
            </a:r>
            <a:r>
              <a:rPr sz="3000" spc="-9" dirty="0">
                <a:latin typeface="Arial"/>
                <a:cs typeface="Arial"/>
              </a:rPr>
              <a:t> </a:t>
            </a:r>
            <a:r>
              <a:rPr sz="3000" spc="0" dirty="0">
                <a:latin typeface="Arial"/>
                <a:cs typeface="Arial"/>
              </a:rPr>
              <a:t>and</a:t>
            </a:r>
            <a:r>
              <a:rPr sz="3000" spc="-14" dirty="0">
                <a:latin typeface="Arial"/>
                <a:cs typeface="Arial"/>
              </a:rPr>
              <a:t> </a:t>
            </a:r>
            <a:r>
              <a:rPr sz="3000" spc="0" dirty="0">
                <a:latin typeface="Arial"/>
                <a:cs typeface="Arial"/>
              </a:rPr>
              <a:t>quas</a:t>
            </a:r>
            <a:r>
              <a:rPr sz="3000" spc="9" dirty="0">
                <a:latin typeface="Arial"/>
                <a:cs typeface="Arial"/>
              </a:rPr>
              <a:t>i</a:t>
            </a:r>
            <a:r>
              <a:rPr sz="3000" spc="-4" dirty="0">
                <a:latin typeface="Arial"/>
                <a:cs typeface="Arial"/>
              </a:rPr>
              <a:t>-</a:t>
            </a:r>
            <a:r>
              <a:rPr sz="3000" spc="0" dirty="0">
                <a:latin typeface="Arial"/>
                <a:cs typeface="Arial"/>
              </a:rPr>
              <a:t>synonyms</a:t>
            </a:r>
            <a:r>
              <a:rPr sz="3000" spc="-29" dirty="0">
                <a:latin typeface="Arial"/>
                <a:cs typeface="Arial"/>
              </a:rPr>
              <a:t> </a:t>
            </a:r>
            <a:r>
              <a:rPr sz="3000" spc="0" dirty="0">
                <a:latin typeface="Arial"/>
                <a:cs typeface="Arial"/>
              </a:rPr>
              <a:t>come under this</a:t>
            </a:r>
            <a:r>
              <a:rPr sz="3000" spc="-14" dirty="0">
                <a:latin typeface="Arial"/>
                <a:cs typeface="Arial"/>
              </a:rPr>
              <a:t> </a:t>
            </a:r>
            <a:r>
              <a:rPr sz="3000" spc="0" dirty="0">
                <a:latin typeface="Arial"/>
                <a:cs typeface="Arial"/>
              </a:rPr>
              <a:t>catego</a:t>
            </a:r>
            <a:r>
              <a:rPr sz="3000" spc="-9" dirty="0">
                <a:latin typeface="Arial"/>
                <a:cs typeface="Arial"/>
              </a:rPr>
              <a:t>r</a:t>
            </a:r>
            <a:r>
              <a:rPr sz="3000" spc="-225" dirty="0">
                <a:latin typeface="Arial"/>
                <a:cs typeface="Arial"/>
              </a:rPr>
              <a:t>y</a:t>
            </a:r>
            <a:r>
              <a:rPr sz="3000" spc="0" dirty="0">
                <a:latin typeface="Arial"/>
                <a:cs typeface="Arial"/>
              </a:rPr>
              <a:t>.</a:t>
            </a:r>
            <a:endParaRPr sz="3000">
              <a:latin typeface="Arial"/>
              <a:cs typeface="Arial"/>
            </a:endParaRPr>
          </a:p>
          <a:p>
            <a:pPr marL="12700" marR="172466" indent="97536">
              <a:lnSpc>
                <a:spcPts val="2880"/>
              </a:lnSpc>
            </a:pPr>
            <a:r>
              <a:rPr sz="3000" spc="0" dirty="0">
                <a:latin typeface="Arial"/>
                <a:cs typeface="Arial"/>
              </a:rPr>
              <a:t>The symbols used</a:t>
            </a:r>
            <a:r>
              <a:rPr sz="3000" spc="-19" dirty="0">
                <a:latin typeface="Arial"/>
                <a:cs typeface="Arial"/>
              </a:rPr>
              <a:t> </a:t>
            </a:r>
            <a:r>
              <a:rPr sz="3000" spc="0" dirty="0">
                <a:latin typeface="Arial"/>
                <a:cs typeface="Arial"/>
              </a:rPr>
              <a:t>to represent</a:t>
            </a:r>
            <a:r>
              <a:rPr sz="3000" spc="-9" dirty="0">
                <a:latin typeface="Arial"/>
                <a:cs typeface="Arial"/>
              </a:rPr>
              <a:t> t</a:t>
            </a:r>
            <a:r>
              <a:rPr sz="3000" spc="0" dirty="0">
                <a:latin typeface="Arial"/>
                <a:cs typeface="Arial"/>
              </a:rPr>
              <a:t>hese relationships</a:t>
            </a:r>
            <a:r>
              <a:rPr sz="3000" spc="-39" dirty="0">
                <a:latin typeface="Arial"/>
                <a:cs typeface="Arial"/>
              </a:rPr>
              <a:t> </a:t>
            </a:r>
            <a:r>
              <a:rPr sz="3000" spc="0" dirty="0">
                <a:latin typeface="Arial"/>
                <a:cs typeface="Arial"/>
              </a:rPr>
              <a:t>in</a:t>
            </a:r>
            <a:r>
              <a:rPr sz="3000" spc="-9" dirty="0">
                <a:latin typeface="Arial"/>
                <a:cs typeface="Arial"/>
              </a:rPr>
              <a:t> </a:t>
            </a:r>
            <a:r>
              <a:rPr sz="3000" spc="0" dirty="0">
                <a:latin typeface="Arial"/>
                <a:cs typeface="Arial"/>
              </a:rPr>
              <a:t>a thesaurus</a:t>
            </a:r>
            <a:r>
              <a:rPr sz="3000" spc="-19" dirty="0">
                <a:latin typeface="Arial"/>
                <a:cs typeface="Arial"/>
              </a:rPr>
              <a:t> </a:t>
            </a:r>
            <a:r>
              <a:rPr sz="3000" spc="0" dirty="0">
                <a:latin typeface="Arial"/>
                <a:cs typeface="Arial"/>
              </a:rPr>
              <a:t>are </a:t>
            </a:r>
            <a:r>
              <a:rPr sz="3000" spc="4" dirty="0">
                <a:latin typeface="Arial"/>
                <a:cs typeface="Arial"/>
              </a:rPr>
              <a:t>U</a:t>
            </a:r>
            <a:r>
              <a:rPr sz="3000" spc="0" dirty="0">
                <a:latin typeface="Arial"/>
                <a:cs typeface="Arial"/>
              </a:rPr>
              <a:t>SE</a:t>
            </a:r>
            <a:r>
              <a:rPr sz="3000" spc="-9" dirty="0">
                <a:latin typeface="Arial"/>
                <a:cs typeface="Arial"/>
              </a:rPr>
              <a:t> </a:t>
            </a:r>
            <a:r>
              <a:rPr sz="3000" spc="0" dirty="0">
                <a:latin typeface="Arial"/>
                <a:cs typeface="Arial"/>
              </a:rPr>
              <a:t>and</a:t>
            </a:r>
            <a:r>
              <a:rPr sz="3000" spc="-14" dirty="0">
                <a:latin typeface="Arial"/>
                <a:cs typeface="Arial"/>
              </a:rPr>
              <a:t> </a:t>
            </a:r>
            <a:r>
              <a:rPr sz="3000" spc="0" dirty="0">
                <a:latin typeface="Arial"/>
                <a:cs typeface="Arial"/>
              </a:rPr>
              <a:t>OF</a:t>
            </a:r>
            <a:endParaRPr sz="3000">
              <a:latin typeface="Arial"/>
              <a:cs typeface="Arial"/>
            </a:endParaRPr>
          </a:p>
          <a:p>
            <a:pPr marL="12700" marR="53016">
              <a:lnSpc>
                <a:spcPts val="2940"/>
              </a:lnSpc>
              <a:spcBef>
                <a:spcPts val="2"/>
              </a:spcBef>
            </a:pPr>
            <a:r>
              <a:rPr sz="3000" spc="0" dirty="0">
                <a:latin typeface="Arial"/>
                <a:cs typeface="Arial"/>
              </a:rPr>
              <a:t>(Used</a:t>
            </a:r>
            <a:r>
              <a:rPr sz="3000" spc="-24" dirty="0">
                <a:latin typeface="Arial"/>
                <a:cs typeface="Arial"/>
              </a:rPr>
              <a:t> </a:t>
            </a:r>
            <a:r>
              <a:rPr sz="3000" spc="0" dirty="0">
                <a:latin typeface="Arial"/>
                <a:cs typeface="Arial"/>
              </a:rPr>
              <a:t>For).</a:t>
            </a:r>
            <a:endParaRPr sz="3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1745131"/>
            <a:ext cx="303034" cy="2921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80"/>
              </a:lnSpc>
              <a:spcBef>
                <a:spcPts val="89"/>
              </a:spcBef>
            </a:pPr>
            <a:r>
              <a:rPr sz="3150" spc="0" baseline="-11111" dirty="0">
                <a:solidFill>
                  <a:srgbClr val="DDDDDD"/>
                </a:solidFill>
                <a:latin typeface="MS Office Symbol Regular"/>
                <a:cs typeface="MS Office Symbol Regular"/>
              </a:rPr>
              <a:t></a:t>
            </a:r>
            <a:endParaRPr sz="2100">
              <a:latin typeface="MS Office Symbol Regular"/>
              <a:cs typeface="MS Office Symbol Regular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2842665"/>
            <a:ext cx="303034" cy="2921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80"/>
              </a:lnSpc>
              <a:spcBef>
                <a:spcPts val="89"/>
              </a:spcBef>
            </a:pPr>
            <a:r>
              <a:rPr sz="3150" spc="0" baseline="-11111" dirty="0">
                <a:solidFill>
                  <a:srgbClr val="DDDDDD"/>
                </a:solidFill>
                <a:latin typeface="MS Office Symbol Regular"/>
                <a:cs typeface="MS Office Symbol Regular"/>
              </a:rPr>
              <a:t></a:t>
            </a:r>
            <a:endParaRPr sz="2100">
              <a:latin typeface="MS Office Symbol Regular"/>
              <a:cs typeface="MS Office Symbol Regular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4671846"/>
            <a:ext cx="303034" cy="2921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80"/>
              </a:lnSpc>
              <a:spcBef>
                <a:spcPts val="89"/>
              </a:spcBef>
            </a:pPr>
            <a:r>
              <a:rPr sz="3150" spc="0" baseline="-11111" dirty="0">
                <a:solidFill>
                  <a:srgbClr val="DDDDDD"/>
                </a:solidFill>
                <a:latin typeface="MS Office Symbol Regular"/>
                <a:cs typeface="MS Office Symbol Regular"/>
              </a:rPr>
              <a:t></a:t>
            </a:r>
            <a:endParaRPr sz="2100">
              <a:latin typeface="MS Office Symbol Regular"/>
              <a:cs typeface="MS Office Symbol Regular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88391" y="1289430"/>
            <a:ext cx="800100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4000" y="0"/>
                </a:moveTo>
                <a:lnTo>
                  <a:pt x="0" y="0"/>
                </a:lnTo>
                <a:lnTo>
                  <a:pt x="0" y="6857998"/>
                </a:lnTo>
                <a:lnTo>
                  <a:pt x="9144000" y="6857998"/>
                </a:lnTo>
                <a:lnTo>
                  <a:pt x="9144000" y="0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64592" y="147066"/>
            <a:ext cx="8810879" cy="6565404"/>
          </a:xfrm>
          <a:custGeom>
            <a:avLst/>
            <a:gdLst/>
            <a:ahLst/>
            <a:cxnLst/>
            <a:rect l="l" t="t" r="r" b="b"/>
            <a:pathLst>
              <a:path w="8810879" h="6565404">
                <a:moveTo>
                  <a:pt x="775169" y="0"/>
                </a:moveTo>
                <a:lnTo>
                  <a:pt x="711593" y="2569"/>
                </a:lnTo>
                <a:lnTo>
                  <a:pt x="649432" y="10146"/>
                </a:lnTo>
                <a:lnTo>
                  <a:pt x="588886" y="22530"/>
                </a:lnTo>
                <a:lnTo>
                  <a:pt x="530155" y="39522"/>
                </a:lnTo>
                <a:lnTo>
                  <a:pt x="473437" y="60922"/>
                </a:lnTo>
                <a:lnTo>
                  <a:pt x="418933" y="86530"/>
                </a:lnTo>
                <a:lnTo>
                  <a:pt x="366842" y="116148"/>
                </a:lnTo>
                <a:lnTo>
                  <a:pt x="317363" y="149575"/>
                </a:lnTo>
                <a:lnTo>
                  <a:pt x="270696" y="186612"/>
                </a:lnTo>
                <a:lnTo>
                  <a:pt x="227041" y="227060"/>
                </a:lnTo>
                <a:lnTo>
                  <a:pt x="186596" y="270718"/>
                </a:lnTo>
                <a:lnTo>
                  <a:pt x="149562" y="317388"/>
                </a:lnTo>
                <a:lnTo>
                  <a:pt x="116137" y="366869"/>
                </a:lnTo>
                <a:lnTo>
                  <a:pt x="86522" y="418963"/>
                </a:lnTo>
                <a:lnTo>
                  <a:pt x="60916" y="473469"/>
                </a:lnTo>
                <a:lnTo>
                  <a:pt x="39518" y="530189"/>
                </a:lnTo>
                <a:lnTo>
                  <a:pt x="22528" y="588922"/>
                </a:lnTo>
                <a:lnTo>
                  <a:pt x="10145" y="649469"/>
                </a:lnTo>
                <a:lnTo>
                  <a:pt x="2569" y="711631"/>
                </a:lnTo>
                <a:lnTo>
                  <a:pt x="0" y="775207"/>
                </a:lnTo>
                <a:lnTo>
                  <a:pt x="0" y="6565404"/>
                </a:lnTo>
                <a:lnTo>
                  <a:pt x="8035671" y="6565404"/>
                </a:lnTo>
                <a:lnTo>
                  <a:pt x="8099247" y="6562835"/>
                </a:lnTo>
                <a:lnTo>
                  <a:pt x="8161409" y="6555259"/>
                </a:lnTo>
                <a:lnTo>
                  <a:pt x="8221956" y="6542876"/>
                </a:lnTo>
                <a:lnTo>
                  <a:pt x="8280689" y="6525886"/>
                </a:lnTo>
                <a:lnTo>
                  <a:pt x="8337409" y="6504488"/>
                </a:lnTo>
                <a:lnTo>
                  <a:pt x="8391915" y="6478882"/>
                </a:lnTo>
                <a:lnTo>
                  <a:pt x="8444009" y="6449267"/>
                </a:lnTo>
                <a:lnTo>
                  <a:pt x="8493490" y="6415842"/>
                </a:lnTo>
                <a:lnTo>
                  <a:pt x="8540160" y="6378808"/>
                </a:lnTo>
                <a:lnTo>
                  <a:pt x="8583818" y="6338363"/>
                </a:lnTo>
                <a:lnTo>
                  <a:pt x="8624266" y="6294708"/>
                </a:lnTo>
                <a:lnTo>
                  <a:pt x="8661303" y="6248041"/>
                </a:lnTo>
                <a:lnTo>
                  <a:pt x="8694730" y="6198562"/>
                </a:lnTo>
                <a:lnTo>
                  <a:pt x="8724348" y="6146471"/>
                </a:lnTo>
                <a:lnTo>
                  <a:pt x="8749956" y="6091966"/>
                </a:lnTo>
                <a:lnTo>
                  <a:pt x="8771356" y="6035249"/>
                </a:lnTo>
                <a:lnTo>
                  <a:pt x="8788348" y="5976517"/>
                </a:lnTo>
                <a:lnTo>
                  <a:pt x="8800732" y="5915971"/>
                </a:lnTo>
                <a:lnTo>
                  <a:pt x="8808309" y="5853811"/>
                </a:lnTo>
                <a:lnTo>
                  <a:pt x="8810879" y="5790234"/>
                </a:lnTo>
                <a:lnTo>
                  <a:pt x="8810879" y="0"/>
                </a:lnTo>
                <a:lnTo>
                  <a:pt x="775169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88391" y="1429130"/>
            <a:ext cx="8001000" cy="0"/>
          </a:xfrm>
          <a:custGeom>
            <a:avLst/>
            <a:gdLst/>
            <a:ahLst/>
            <a:cxnLst/>
            <a:rect l="l" t="t" r="r" b="b"/>
            <a:pathLst>
              <a:path w="8001000">
                <a:moveTo>
                  <a:pt x="0" y="0"/>
                </a:moveTo>
                <a:lnTo>
                  <a:pt x="8001000" y="0"/>
                </a:lnTo>
              </a:path>
            </a:pathLst>
          </a:custGeom>
          <a:ln w="10414">
            <a:solidFill>
              <a:srgbClr val="DDDDD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816725" y="194785"/>
            <a:ext cx="1799629" cy="533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190"/>
              </a:lnSpc>
              <a:spcBef>
                <a:spcPts val="209"/>
              </a:spcBef>
            </a:pPr>
            <a:r>
              <a:rPr sz="4000" dirty="0">
                <a:latin typeface="Arial"/>
                <a:cs typeface="Arial"/>
              </a:rPr>
              <a:t>Cont</a:t>
            </a:r>
            <a:r>
              <a:rPr sz="4000" spc="-629" dirty="0">
                <a:latin typeface="Arial"/>
                <a:cs typeface="Arial"/>
              </a:rPr>
              <a:t> </a:t>
            </a:r>
            <a:r>
              <a:rPr sz="4000" spc="0" dirty="0">
                <a:latin typeface="Arial"/>
                <a:cs typeface="Arial"/>
              </a:rPr>
              <a:t>....</a:t>
            </a:r>
            <a:endParaRPr sz="4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5940" y="1695799"/>
            <a:ext cx="2704075" cy="4323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sz="3200" spc="0" dirty="0">
                <a:latin typeface="Arial"/>
                <a:cs typeface="Arial"/>
              </a:rPr>
              <a:t>For</a:t>
            </a:r>
            <a:r>
              <a:rPr sz="3200" spc="-29" dirty="0">
                <a:latin typeface="Arial"/>
                <a:cs typeface="Arial"/>
              </a:rPr>
              <a:t> </a:t>
            </a:r>
            <a:r>
              <a:rPr sz="3200" spc="0" dirty="0">
                <a:latin typeface="Arial"/>
                <a:cs typeface="Arial"/>
              </a:rPr>
              <a:t>Exam</a:t>
            </a:r>
            <a:r>
              <a:rPr sz="3200" spc="-9" dirty="0">
                <a:latin typeface="Arial"/>
                <a:cs typeface="Arial"/>
              </a:rPr>
              <a:t>p</a:t>
            </a:r>
            <a:r>
              <a:rPr sz="3200" spc="0" dirty="0">
                <a:latin typeface="Arial"/>
                <a:cs typeface="Arial"/>
              </a:rPr>
              <a:t>les:</a:t>
            </a:r>
            <a:endParaRPr sz="3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5940" y="2134718"/>
            <a:ext cx="426097" cy="4326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sz="3200" spc="0" dirty="0">
                <a:latin typeface="Arial"/>
                <a:cs typeface="Arial"/>
              </a:rPr>
              <a:t>1.</a:t>
            </a:r>
            <a:endParaRPr sz="3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85502" y="2134718"/>
            <a:ext cx="7008177" cy="35056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61081">
              <a:lnSpc>
                <a:spcPts val="3375"/>
              </a:lnSpc>
              <a:spcBef>
                <a:spcPts val="168"/>
              </a:spcBef>
            </a:pPr>
            <a:r>
              <a:rPr sz="3200" spc="0" dirty="0">
                <a:latin typeface="Arial"/>
                <a:cs typeface="Arial"/>
              </a:rPr>
              <a:t>Po</a:t>
            </a:r>
            <a:r>
              <a:rPr sz="3200" spc="-14" dirty="0">
                <a:latin typeface="Arial"/>
                <a:cs typeface="Arial"/>
              </a:rPr>
              <a:t>p</a:t>
            </a:r>
            <a:r>
              <a:rPr sz="3200" spc="0" dirty="0">
                <a:latin typeface="Arial"/>
                <a:cs typeface="Arial"/>
              </a:rPr>
              <a:t>u</a:t>
            </a:r>
            <a:r>
              <a:rPr sz="3200" spc="-9" dirty="0">
                <a:latin typeface="Arial"/>
                <a:cs typeface="Arial"/>
              </a:rPr>
              <a:t>l</a:t>
            </a:r>
            <a:r>
              <a:rPr sz="3200" spc="0" dirty="0">
                <a:latin typeface="Arial"/>
                <a:cs typeface="Arial"/>
              </a:rPr>
              <a:t>ar n</a:t>
            </a:r>
            <a:r>
              <a:rPr sz="3200" spc="-14" dirty="0">
                <a:latin typeface="Arial"/>
                <a:cs typeface="Arial"/>
              </a:rPr>
              <a:t>a</a:t>
            </a:r>
            <a:r>
              <a:rPr sz="3200" spc="0" dirty="0">
                <a:latin typeface="Arial"/>
                <a:cs typeface="Arial"/>
              </a:rPr>
              <a:t>m</a:t>
            </a:r>
            <a:r>
              <a:rPr sz="3200" spc="-14" dirty="0">
                <a:latin typeface="Arial"/>
                <a:cs typeface="Arial"/>
              </a:rPr>
              <a:t>e</a:t>
            </a:r>
            <a:r>
              <a:rPr sz="3200" spc="0" dirty="0">
                <a:latin typeface="Arial"/>
                <a:cs typeface="Arial"/>
              </a:rPr>
              <a:t>s</a:t>
            </a:r>
            <a:r>
              <a:rPr sz="3200" spc="-14" dirty="0">
                <a:latin typeface="Arial"/>
                <a:cs typeface="Arial"/>
              </a:rPr>
              <a:t> </a:t>
            </a:r>
            <a:r>
              <a:rPr sz="3200" spc="0" dirty="0">
                <a:latin typeface="Arial"/>
                <a:cs typeface="Arial"/>
              </a:rPr>
              <a:t>a</a:t>
            </a:r>
            <a:r>
              <a:rPr sz="3200" spc="-14" dirty="0">
                <a:latin typeface="Arial"/>
                <a:cs typeface="Arial"/>
              </a:rPr>
              <a:t>n</a:t>
            </a:r>
            <a:r>
              <a:rPr sz="3200" spc="0" dirty="0">
                <a:latin typeface="Arial"/>
                <a:cs typeface="Arial"/>
              </a:rPr>
              <a:t>d scien</a:t>
            </a:r>
            <a:r>
              <a:rPr sz="3200" spc="-9" dirty="0">
                <a:latin typeface="Arial"/>
                <a:cs typeface="Arial"/>
              </a:rPr>
              <a:t>t</a:t>
            </a:r>
            <a:r>
              <a:rPr sz="3200" spc="0" dirty="0">
                <a:latin typeface="Arial"/>
                <a:cs typeface="Arial"/>
              </a:rPr>
              <a:t>if</a:t>
            </a:r>
            <a:r>
              <a:rPr sz="3200" spc="-9" dirty="0">
                <a:latin typeface="Arial"/>
                <a:cs typeface="Arial"/>
              </a:rPr>
              <a:t>i</a:t>
            </a:r>
            <a:r>
              <a:rPr sz="3200" spc="0" dirty="0">
                <a:latin typeface="Arial"/>
                <a:cs typeface="Arial"/>
              </a:rPr>
              <a:t>c n</a:t>
            </a:r>
            <a:r>
              <a:rPr sz="3200" spc="-14" dirty="0">
                <a:latin typeface="Arial"/>
                <a:cs typeface="Arial"/>
              </a:rPr>
              <a:t>a</a:t>
            </a:r>
            <a:r>
              <a:rPr sz="3200" spc="0" dirty="0">
                <a:latin typeface="Arial"/>
                <a:cs typeface="Arial"/>
              </a:rPr>
              <a:t>m</a:t>
            </a:r>
            <a:r>
              <a:rPr sz="3200" spc="-14" dirty="0">
                <a:latin typeface="Arial"/>
                <a:cs typeface="Arial"/>
              </a:rPr>
              <a:t>e</a:t>
            </a:r>
            <a:r>
              <a:rPr sz="3200" spc="0" dirty="0">
                <a:latin typeface="Arial"/>
                <a:cs typeface="Arial"/>
              </a:rPr>
              <a:t>s</a:t>
            </a:r>
            <a:endParaRPr sz="3200">
              <a:latin typeface="Arial"/>
              <a:cs typeface="Arial"/>
            </a:endParaRPr>
          </a:p>
          <a:p>
            <a:pPr marL="351299" marR="61081">
              <a:lnSpc>
                <a:spcPts val="3454"/>
              </a:lnSpc>
              <a:spcBef>
                <a:spcPts val="4"/>
              </a:spcBef>
            </a:pPr>
            <a:r>
              <a:rPr sz="3200" spc="0" dirty="0">
                <a:latin typeface="Arial"/>
                <a:cs typeface="Arial"/>
              </a:rPr>
              <a:t>E.g. Oni</a:t>
            </a:r>
            <a:r>
              <a:rPr sz="3200" spc="-14" dirty="0">
                <a:latin typeface="Arial"/>
                <a:cs typeface="Arial"/>
              </a:rPr>
              <a:t>o</a:t>
            </a:r>
            <a:r>
              <a:rPr sz="3200" spc="0" dirty="0">
                <a:latin typeface="Arial"/>
                <a:cs typeface="Arial"/>
              </a:rPr>
              <a:t>n/</a:t>
            </a:r>
            <a:r>
              <a:rPr sz="3200" spc="-14" dirty="0">
                <a:latin typeface="Arial"/>
                <a:cs typeface="Arial"/>
              </a:rPr>
              <a:t> </a:t>
            </a:r>
            <a:r>
              <a:rPr sz="3200" i="1" spc="0" dirty="0">
                <a:latin typeface="Arial"/>
                <a:cs typeface="Arial"/>
              </a:rPr>
              <a:t>All</a:t>
            </a:r>
            <a:r>
              <a:rPr sz="3200" i="1" spc="-9" dirty="0">
                <a:latin typeface="Arial"/>
                <a:cs typeface="Arial"/>
              </a:rPr>
              <a:t>i</a:t>
            </a:r>
            <a:r>
              <a:rPr sz="3200" i="1" spc="0" dirty="0">
                <a:latin typeface="Arial"/>
                <a:cs typeface="Arial"/>
              </a:rPr>
              <a:t>um cepa</a:t>
            </a:r>
            <a:endParaRPr sz="3200">
              <a:latin typeface="Arial"/>
              <a:cs typeface="Arial"/>
            </a:endParaRPr>
          </a:p>
          <a:p>
            <a:pPr marL="125890" marR="61081">
              <a:lnSpc>
                <a:spcPts val="3454"/>
              </a:lnSpc>
            </a:pPr>
            <a:r>
              <a:rPr sz="3200" spc="-244" dirty="0">
                <a:latin typeface="Arial"/>
                <a:cs typeface="Arial"/>
              </a:rPr>
              <a:t>V</a:t>
            </a:r>
            <a:r>
              <a:rPr sz="3200" spc="0" dirty="0">
                <a:latin typeface="Arial"/>
                <a:cs typeface="Arial"/>
              </a:rPr>
              <a:t>ari</a:t>
            </a:r>
            <a:r>
              <a:rPr sz="3200" spc="-14" dirty="0">
                <a:latin typeface="Arial"/>
                <a:cs typeface="Arial"/>
              </a:rPr>
              <a:t>a</a:t>
            </a:r>
            <a:r>
              <a:rPr sz="3200" spc="0" dirty="0">
                <a:latin typeface="Arial"/>
                <a:cs typeface="Arial"/>
              </a:rPr>
              <a:t>nt spel</a:t>
            </a:r>
            <a:r>
              <a:rPr sz="3200" spc="-14" dirty="0">
                <a:latin typeface="Arial"/>
                <a:cs typeface="Arial"/>
              </a:rPr>
              <a:t>l</a:t>
            </a:r>
            <a:r>
              <a:rPr sz="3200" spc="0" dirty="0">
                <a:latin typeface="Arial"/>
                <a:cs typeface="Arial"/>
              </a:rPr>
              <a:t>ing</a:t>
            </a:r>
            <a:endParaRPr sz="3200">
              <a:latin typeface="Arial"/>
              <a:cs typeface="Arial"/>
            </a:endParaRPr>
          </a:p>
          <a:p>
            <a:pPr marL="125797" marR="61081">
              <a:lnSpc>
                <a:spcPts val="3460"/>
              </a:lnSpc>
              <a:spcBef>
                <a:spcPts val="0"/>
              </a:spcBef>
            </a:pPr>
            <a:r>
              <a:rPr sz="3200" spc="-4" dirty="0">
                <a:latin typeface="Arial"/>
                <a:cs typeface="Arial"/>
              </a:rPr>
              <a:t>E.</a:t>
            </a:r>
            <a:r>
              <a:rPr sz="3200" spc="0" dirty="0">
                <a:latin typeface="Times New Roman"/>
                <a:cs typeface="Times New Roman"/>
              </a:rPr>
              <a:t>g. Pray/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spc="0" dirty="0">
                <a:latin typeface="Times New Roman"/>
                <a:cs typeface="Times New Roman"/>
              </a:rPr>
              <a:t>Prey</a:t>
            </a:r>
            <a:endParaRPr sz="3200">
              <a:latin typeface="Times New Roman"/>
              <a:cs typeface="Times New Roman"/>
            </a:endParaRPr>
          </a:p>
          <a:p>
            <a:pPr marL="102697" marR="1623298" indent="15055">
              <a:lnSpc>
                <a:spcPts val="3460"/>
              </a:lnSpc>
              <a:spcBef>
                <a:spcPts val="10"/>
              </a:spcBef>
            </a:pPr>
            <a:r>
              <a:rPr sz="3200" spc="-359" dirty="0">
                <a:latin typeface="Arial"/>
                <a:cs typeface="Arial"/>
              </a:rPr>
              <a:t>T</a:t>
            </a:r>
            <a:r>
              <a:rPr sz="3200" spc="0" dirty="0">
                <a:latin typeface="Arial"/>
                <a:cs typeface="Arial"/>
              </a:rPr>
              <a:t>erms</a:t>
            </a:r>
            <a:r>
              <a:rPr sz="3200" spc="-14" dirty="0">
                <a:latin typeface="Arial"/>
                <a:cs typeface="Arial"/>
              </a:rPr>
              <a:t> </a:t>
            </a:r>
            <a:r>
              <a:rPr sz="3200" spc="0" dirty="0">
                <a:latin typeface="Arial"/>
                <a:cs typeface="Arial"/>
              </a:rPr>
              <a:t>from</a:t>
            </a:r>
            <a:r>
              <a:rPr sz="3200" spc="-24" dirty="0">
                <a:latin typeface="Arial"/>
                <a:cs typeface="Arial"/>
              </a:rPr>
              <a:t> </a:t>
            </a:r>
            <a:r>
              <a:rPr sz="3200" spc="0" dirty="0">
                <a:latin typeface="Arial"/>
                <a:cs typeface="Arial"/>
              </a:rPr>
              <a:t>di</a:t>
            </a:r>
            <a:r>
              <a:rPr sz="3200" spc="-69" dirty="0">
                <a:latin typeface="Arial"/>
                <a:cs typeface="Arial"/>
              </a:rPr>
              <a:t>f</a:t>
            </a:r>
            <a:r>
              <a:rPr sz="3200" spc="0" dirty="0">
                <a:latin typeface="Arial"/>
                <a:cs typeface="Arial"/>
              </a:rPr>
              <a:t>fer</a:t>
            </a:r>
            <a:r>
              <a:rPr sz="3200" spc="-14" dirty="0">
                <a:latin typeface="Arial"/>
                <a:cs typeface="Arial"/>
              </a:rPr>
              <a:t>e</a:t>
            </a:r>
            <a:r>
              <a:rPr sz="3200" spc="0" dirty="0">
                <a:latin typeface="Arial"/>
                <a:cs typeface="Arial"/>
              </a:rPr>
              <a:t>nt</a:t>
            </a:r>
            <a:r>
              <a:rPr sz="3200" spc="-19" dirty="0">
                <a:latin typeface="Arial"/>
                <a:cs typeface="Arial"/>
              </a:rPr>
              <a:t> </a:t>
            </a:r>
            <a:r>
              <a:rPr sz="3200" spc="0" dirty="0">
                <a:latin typeface="Arial"/>
                <a:cs typeface="Arial"/>
              </a:rPr>
              <a:t>cult</a:t>
            </a:r>
            <a:r>
              <a:rPr sz="3200" spc="-9" dirty="0">
                <a:latin typeface="Arial"/>
                <a:cs typeface="Arial"/>
              </a:rPr>
              <a:t>u</a:t>
            </a:r>
            <a:r>
              <a:rPr sz="3200" spc="0" dirty="0">
                <a:latin typeface="Arial"/>
                <a:cs typeface="Arial"/>
              </a:rPr>
              <a:t>res E.g. Fl</a:t>
            </a:r>
            <a:r>
              <a:rPr sz="3200" spc="-14" dirty="0">
                <a:latin typeface="Arial"/>
                <a:cs typeface="Arial"/>
              </a:rPr>
              <a:t>a</a:t>
            </a:r>
            <a:r>
              <a:rPr sz="3200" spc="0" dirty="0">
                <a:latin typeface="Arial"/>
                <a:cs typeface="Arial"/>
              </a:rPr>
              <a:t>t/</a:t>
            </a:r>
            <a:r>
              <a:rPr sz="3200" spc="-14" dirty="0">
                <a:latin typeface="Arial"/>
                <a:cs typeface="Arial"/>
              </a:rPr>
              <a:t> </a:t>
            </a:r>
            <a:r>
              <a:rPr sz="3200" spc="0" dirty="0">
                <a:latin typeface="Arial"/>
                <a:cs typeface="Arial"/>
              </a:rPr>
              <a:t>a</a:t>
            </a:r>
            <a:r>
              <a:rPr sz="3200" spc="-9" dirty="0">
                <a:latin typeface="Arial"/>
                <a:cs typeface="Arial"/>
              </a:rPr>
              <a:t>p</a:t>
            </a:r>
            <a:r>
              <a:rPr sz="3200" spc="0" dirty="0">
                <a:latin typeface="Arial"/>
                <a:cs typeface="Arial"/>
              </a:rPr>
              <a:t>art</a:t>
            </a:r>
            <a:r>
              <a:rPr sz="3200" spc="-14" dirty="0">
                <a:latin typeface="Arial"/>
                <a:cs typeface="Arial"/>
              </a:rPr>
              <a:t>m</a:t>
            </a:r>
            <a:r>
              <a:rPr sz="3200" spc="0" dirty="0">
                <a:latin typeface="Arial"/>
                <a:cs typeface="Arial"/>
              </a:rPr>
              <a:t>e</a:t>
            </a:r>
            <a:r>
              <a:rPr sz="3200" spc="-9" dirty="0">
                <a:latin typeface="Arial"/>
                <a:cs typeface="Arial"/>
              </a:rPr>
              <a:t>n</a:t>
            </a:r>
            <a:r>
              <a:rPr sz="3200" spc="0" dirty="0">
                <a:latin typeface="Arial"/>
                <a:cs typeface="Arial"/>
              </a:rPr>
              <a:t>t Ab</a:t>
            </a:r>
            <a:r>
              <a:rPr sz="3200" spc="-14" dirty="0">
                <a:latin typeface="Arial"/>
                <a:cs typeface="Arial"/>
              </a:rPr>
              <a:t>b</a:t>
            </a:r>
            <a:r>
              <a:rPr sz="3200" spc="0" dirty="0">
                <a:latin typeface="Arial"/>
                <a:cs typeface="Arial"/>
              </a:rPr>
              <a:t>revia</a:t>
            </a:r>
            <a:r>
              <a:rPr sz="3200" spc="-9" dirty="0">
                <a:latin typeface="Arial"/>
                <a:cs typeface="Arial"/>
              </a:rPr>
              <a:t>t</a:t>
            </a:r>
            <a:r>
              <a:rPr sz="3200" spc="0" dirty="0">
                <a:latin typeface="Arial"/>
                <a:cs typeface="Arial"/>
              </a:rPr>
              <a:t>io</a:t>
            </a:r>
            <a:r>
              <a:rPr sz="3200" spc="-14" dirty="0">
                <a:latin typeface="Arial"/>
                <a:cs typeface="Arial"/>
              </a:rPr>
              <a:t>n</a:t>
            </a:r>
            <a:r>
              <a:rPr sz="3200" spc="0" dirty="0">
                <a:latin typeface="Arial"/>
                <a:cs typeface="Arial"/>
              </a:rPr>
              <a:t>s </a:t>
            </a:r>
            <a:r>
              <a:rPr sz="3200" spc="-14" dirty="0">
                <a:latin typeface="Arial"/>
                <a:cs typeface="Arial"/>
              </a:rPr>
              <a:t>a</a:t>
            </a:r>
            <a:r>
              <a:rPr sz="3200" spc="0" dirty="0">
                <a:latin typeface="Arial"/>
                <a:cs typeface="Arial"/>
              </a:rPr>
              <a:t>nd</a:t>
            </a:r>
            <a:r>
              <a:rPr sz="3200" spc="-19" dirty="0">
                <a:latin typeface="Arial"/>
                <a:cs typeface="Arial"/>
              </a:rPr>
              <a:t> </a:t>
            </a:r>
            <a:r>
              <a:rPr sz="3200" spc="0" dirty="0">
                <a:latin typeface="Arial"/>
                <a:cs typeface="Arial"/>
              </a:rPr>
              <a:t>fu</a:t>
            </a:r>
            <a:r>
              <a:rPr sz="3200" spc="-14" dirty="0">
                <a:latin typeface="Arial"/>
                <a:cs typeface="Arial"/>
              </a:rPr>
              <a:t>l</a:t>
            </a:r>
            <a:r>
              <a:rPr sz="3200" spc="0" dirty="0">
                <a:latin typeface="Arial"/>
                <a:cs typeface="Arial"/>
              </a:rPr>
              <a:t>l na</a:t>
            </a:r>
            <a:r>
              <a:rPr sz="3200" spc="-9" dirty="0">
                <a:latin typeface="Arial"/>
                <a:cs typeface="Arial"/>
              </a:rPr>
              <a:t>m</a:t>
            </a:r>
            <a:r>
              <a:rPr sz="3200" spc="0" dirty="0">
                <a:latin typeface="Arial"/>
                <a:cs typeface="Arial"/>
              </a:rPr>
              <a:t>es</a:t>
            </a:r>
            <a:endParaRPr sz="3200">
              <a:latin typeface="Arial"/>
              <a:cs typeface="Arial"/>
            </a:endParaRPr>
          </a:p>
          <a:p>
            <a:pPr marL="125797">
              <a:lnSpc>
                <a:spcPts val="3445"/>
              </a:lnSpc>
            </a:pPr>
            <a:r>
              <a:rPr sz="3200" spc="0" dirty="0">
                <a:latin typeface="Arial"/>
                <a:cs typeface="Arial"/>
              </a:rPr>
              <a:t>E.</a:t>
            </a:r>
            <a:r>
              <a:rPr sz="3200" spc="-14" dirty="0">
                <a:latin typeface="Arial"/>
                <a:cs typeface="Arial"/>
              </a:rPr>
              <a:t>g</a:t>
            </a:r>
            <a:r>
              <a:rPr sz="3200" spc="0" dirty="0">
                <a:latin typeface="Arial"/>
                <a:cs typeface="Arial"/>
              </a:rPr>
              <a:t>. WHO/</a:t>
            </a:r>
            <a:r>
              <a:rPr sz="3200" spc="-19" dirty="0">
                <a:latin typeface="Arial"/>
                <a:cs typeface="Arial"/>
              </a:rPr>
              <a:t> </a:t>
            </a:r>
            <a:r>
              <a:rPr sz="3200" spc="-64" dirty="0">
                <a:latin typeface="Arial"/>
                <a:cs typeface="Arial"/>
              </a:rPr>
              <a:t>W</a:t>
            </a:r>
            <a:r>
              <a:rPr sz="3200" spc="0" dirty="0">
                <a:latin typeface="Arial"/>
                <a:cs typeface="Arial"/>
              </a:rPr>
              <a:t>or</a:t>
            </a:r>
            <a:r>
              <a:rPr sz="3200" spc="-9" dirty="0">
                <a:latin typeface="Arial"/>
                <a:cs typeface="Arial"/>
              </a:rPr>
              <a:t>l</a:t>
            </a:r>
            <a:r>
              <a:rPr sz="3200" spc="0" dirty="0">
                <a:latin typeface="Arial"/>
                <a:cs typeface="Arial"/>
              </a:rPr>
              <a:t>d He</a:t>
            </a:r>
            <a:r>
              <a:rPr sz="3200" spc="-14" dirty="0">
                <a:latin typeface="Arial"/>
                <a:cs typeface="Arial"/>
              </a:rPr>
              <a:t>a</a:t>
            </a:r>
            <a:r>
              <a:rPr sz="3200" spc="0" dirty="0">
                <a:latin typeface="Arial"/>
                <a:cs typeface="Arial"/>
              </a:rPr>
              <a:t>lth</a:t>
            </a:r>
            <a:r>
              <a:rPr sz="3200" spc="-25" dirty="0">
                <a:latin typeface="Arial"/>
                <a:cs typeface="Arial"/>
              </a:rPr>
              <a:t> </a:t>
            </a:r>
            <a:r>
              <a:rPr sz="3200" spc="0" dirty="0">
                <a:latin typeface="Arial"/>
                <a:cs typeface="Arial"/>
              </a:rPr>
              <a:t>Org</a:t>
            </a:r>
            <a:r>
              <a:rPr sz="3200" spc="-14" dirty="0">
                <a:latin typeface="Arial"/>
                <a:cs typeface="Arial"/>
              </a:rPr>
              <a:t>a</a:t>
            </a:r>
            <a:r>
              <a:rPr sz="3200" spc="0" dirty="0">
                <a:latin typeface="Arial"/>
                <a:cs typeface="Arial"/>
              </a:rPr>
              <a:t>n</a:t>
            </a:r>
            <a:r>
              <a:rPr sz="3200" spc="-9" dirty="0">
                <a:latin typeface="Arial"/>
                <a:cs typeface="Arial"/>
              </a:rPr>
              <a:t>i</a:t>
            </a:r>
            <a:r>
              <a:rPr sz="3200" spc="0" dirty="0">
                <a:latin typeface="Arial"/>
                <a:cs typeface="Arial"/>
              </a:rPr>
              <a:t>zati</a:t>
            </a:r>
            <a:r>
              <a:rPr sz="3200" spc="-14" dirty="0">
                <a:latin typeface="Arial"/>
                <a:cs typeface="Arial"/>
              </a:rPr>
              <a:t>o</a:t>
            </a:r>
            <a:r>
              <a:rPr sz="3200" spc="0" dirty="0">
                <a:latin typeface="Arial"/>
                <a:cs typeface="Arial"/>
              </a:rPr>
              <a:t>n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3012789"/>
            <a:ext cx="425797" cy="4323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sz="3200" spc="0" dirty="0">
                <a:latin typeface="Arial"/>
                <a:cs typeface="Arial"/>
              </a:rPr>
              <a:t>2.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3890994"/>
            <a:ext cx="425797" cy="4323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sz="3200" spc="0" dirty="0">
                <a:latin typeface="Arial"/>
                <a:cs typeface="Arial"/>
              </a:rPr>
              <a:t>3.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4768818"/>
            <a:ext cx="425797" cy="4323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sz="3200" spc="0" dirty="0">
                <a:latin typeface="Arial"/>
                <a:cs typeface="Arial"/>
              </a:rPr>
              <a:t>4.</a:t>
            </a:r>
            <a:endParaRPr sz="32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88391" y="1289430"/>
            <a:ext cx="800100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4000" y="0"/>
                </a:moveTo>
                <a:lnTo>
                  <a:pt x="0" y="0"/>
                </a:lnTo>
                <a:lnTo>
                  <a:pt x="0" y="6857998"/>
                </a:lnTo>
                <a:lnTo>
                  <a:pt x="9144000" y="6857998"/>
                </a:lnTo>
                <a:lnTo>
                  <a:pt x="9144000" y="0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64592" y="147066"/>
            <a:ext cx="8810879" cy="6565404"/>
          </a:xfrm>
          <a:custGeom>
            <a:avLst/>
            <a:gdLst/>
            <a:ahLst/>
            <a:cxnLst/>
            <a:rect l="l" t="t" r="r" b="b"/>
            <a:pathLst>
              <a:path w="8810879" h="6565404">
                <a:moveTo>
                  <a:pt x="775169" y="0"/>
                </a:moveTo>
                <a:lnTo>
                  <a:pt x="711593" y="2569"/>
                </a:lnTo>
                <a:lnTo>
                  <a:pt x="649432" y="10146"/>
                </a:lnTo>
                <a:lnTo>
                  <a:pt x="588886" y="22530"/>
                </a:lnTo>
                <a:lnTo>
                  <a:pt x="530155" y="39522"/>
                </a:lnTo>
                <a:lnTo>
                  <a:pt x="473437" y="60922"/>
                </a:lnTo>
                <a:lnTo>
                  <a:pt x="418933" y="86530"/>
                </a:lnTo>
                <a:lnTo>
                  <a:pt x="366842" y="116148"/>
                </a:lnTo>
                <a:lnTo>
                  <a:pt x="317363" y="149575"/>
                </a:lnTo>
                <a:lnTo>
                  <a:pt x="270696" y="186612"/>
                </a:lnTo>
                <a:lnTo>
                  <a:pt x="227041" y="227060"/>
                </a:lnTo>
                <a:lnTo>
                  <a:pt x="186596" y="270718"/>
                </a:lnTo>
                <a:lnTo>
                  <a:pt x="149562" y="317388"/>
                </a:lnTo>
                <a:lnTo>
                  <a:pt x="116137" y="366869"/>
                </a:lnTo>
                <a:lnTo>
                  <a:pt x="86522" y="418963"/>
                </a:lnTo>
                <a:lnTo>
                  <a:pt x="60916" y="473469"/>
                </a:lnTo>
                <a:lnTo>
                  <a:pt x="39518" y="530189"/>
                </a:lnTo>
                <a:lnTo>
                  <a:pt x="22528" y="588922"/>
                </a:lnTo>
                <a:lnTo>
                  <a:pt x="10145" y="649469"/>
                </a:lnTo>
                <a:lnTo>
                  <a:pt x="2569" y="711631"/>
                </a:lnTo>
                <a:lnTo>
                  <a:pt x="0" y="775207"/>
                </a:lnTo>
                <a:lnTo>
                  <a:pt x="0" y="6565404"/>
                </a:lnTo>
                <a:lnTo>
                  <a:pt x="8035671" y="6565404"/>
                </a:lnTo>
                <a:lnTo>
                  <a:pt x="8099247" y="6562835"/>
                </a:lnTo>
                <a:lnTo>
                  <a:pt x="8161409" y="6555259"/>
                </a:lnTo>
                <a:lnTo>
                  <a:pt x="8221956" y="6542876"/>
                </a:lnTo>
                <a:lnTo>
                  <a:pt x="8280689" y="6525886"/>
                </a:lnTo>
                <a:lnTo>
                  <a:pt x="8337409" y="6504488"/>
                </a:lnTo>
                <a:lnTo>
                  <a:pt x="8391915" y="6478882"/>
                </a:lnTo>
                <a:lnTo>
                  <a:pt x="8444009" y="6449267"/>
                </a:lnTo>
                <a:lnTo>
                  <a:pt x="8493490" y="6415842"/>
                </a:lnTo>
                <a:lnTo>
                  <a:pt x="8540160" y="6378808"/>
                </a:lnTo>
                <a:lnTo>
                  <a:pt x="8583818" y="6338363"/>
                </a:lnTo>
                <a:lnTo>
                  <a:pt x="8624266" y="6294708"/>
                </a:lnTo>
                <a:lnTo>
                  <a:pt x="8661303" y="6248041"/>
                </a:lnTo>
                <a:lnTo>
                  <a:pt x="8694730" y="6198562"/>
                </a:lnTo>
                <a:lnTo>
                  <a:pt x="8724348" y="6146471"/>
                </a:lnTo>
                <a:lnTo>
                  <a:pt x="8749956" y="6091966"/>
                </a:lnTo>
                <a:lnTo>
                  <a:pt x="8771356" y="6035249"/>
                </a:lnTo>
                <a:lnTo>
                  <a:pt x="8788348" y="5976517"/>
                </a:lnTo>
                <a:lnTo>
                  <a:pt x="8800732" y="5915971"/>
                </a:lnTo>
                <a:lnTo>
                  <a:pt x="8808309" y="5853811"/>
                </a:lnTo>
                <a:lnTo>
                  <a:pt x="8810879" y="5790234"/>
                </a:lnTo>
                <a:lnTo>
                  <a:pt x="8810879" y="0"/>
                </a:lnTo>
                <a:lnTo>
                  <a:pt x="775169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88391" y="1429130"/>
            <a:ext cx="8001000" cy="0"/>
          </a:xfrm>
          <a:custGeom>
            <a:avLst/>
            <a:gdLst/>
            <a:ahLst/>
            <a:cxnLst/>
            <a:rect l="l" t="t" r="r" b="b"/>
            <a:pathLst>
              <a:path w="8001000">
                <a:moveTo>
                  <a:pt x="0" y="0"/>
                </a:moveTo>
                <a:lnTo>
                  <a:pt x="8001000" y="0"/>
                </a:lnTo>
              </a:path>
            </a:pathLst>
          </a:custGeom>
          <a:ln w="10414">
            <a:solidFill>
              <a:srgbClr val="DDDDD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778125" y="457322"/>
            <a:ext cx="2207912" cy="4445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475"/>
              </a:lnSpc>
              <a:spcBef>
                <a:spcPts val="173"/>
              </a:spcBef>
            </a:pPr>
            <a:r>
              <a:rPr sz="3300" spc="0" dirty="0">
                <a:latin typeface="Arial"/>
                <a:cs typeface="Arial"/>
              </a:rPr>
              <a:t>Associative</a:t>
            </a:r>
            <a:endParaRPr sz="33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159375" y="457322"/>
            <a:ext cx="2449039" cy="939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40090" algn="ctr">
              <a:lnSpc>
                <a:spcPts val="3475"/>
              </a:lnSpc>
              <a:spcBef>
                <a:spcPts val="173"/>
              </a:spcBef>
            </a:pPr>
            <a:r>
              <a:rPr sz="3300" spc="0" dirty="0">
                <a:latin typeface="Arial"/>
                <a:cs typeface="Arial"/>
              </a:rPr>
              <a:t>(or Afflnitive)</a:t>
            </a:r>
            <a:endParaRPr sz="3300">
              <a:latin typeface="Arial"/>
              <a:cs typeface="Arial"/>
            </a:endParaRPr>
          </a:p>
          <a:p>
            <a:pPr marL="54292" algn="ctr">
              <a:lnSpc>
                <a:spcPct val="95825"/>
              </a:lnSpc>
            </a:pPr>
            <a:r>
              <a:rPr sz="3300" spc="0" dirty="0">
                <a:latin typeface="Arial"/>
                <a:cs typeface="Arial"/>
              </a:rPr>
              <a:t>Relationship</a:t>
            </a:r>
            <a:endParaRPr sz="33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5940" y="1695457"/>
            <a:ext cx="7712074" cy="122961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165"/>
              </a:lnSpc>
              <a:spcBef>
                <a:spcPts val="158"/>
              </a:spcBef>
            </a:pPr>
            <a:r>
              <a:rPr sz="2100" spc="0" dirty="0">
                <a:solidFill>
                  <a:srgbClr val="DDDDDD"/>
                </a:solidFill>
                <a:latin typeface="MS Office Symbol Regular"/>
                <a:cs typeface="MS Office Symbol Regular"/>
              </a:rPr>
              <a:t></a:t>
            </a:r>
            <a:r>
              <a:rPr sz="2100" spc="-76" dirty="0">
                <a:solidFill>
                  <a:srgbClr val="DDDDDD"/>
                </a:solidFill>
                <a:latin typeface="MS Office Symbol Regular"/>
                <a:cs typeface="MS Office Symbol Regular"/>
              </a:rPr>
              <a:t> </a:t>
            </a:r>
            <a:r>
              <a:rPr sz="3000" spc="0" dirty="0">
                <a:latin typeface="Arial"/>
                <a:cs typeface="Arial"/>
              </a:rPr>
              <a:t>Th</a:t>
            </a:r>
            <a:r>
              <a:rPr sz="3000" spc="4" dirty="0">
                <a:latin typeface="Arial"/>
                <a:cs typeface="Arial"/>
              </a:rPr>
              <a:t>i</a:t>
            </a:r>
            <a:r>
              <a:rPr sz="3000" spc="0" dirty="0">
                <a:latin typeface="Arial"/>
                <a:cs typeface="Arial"/>
              </a:rPr>
              <a:t>s</a:t>
            </a:r>
            <a:r>
              <a:rPr sz="3000" spc="-14" dirty="0">
                <a:latin typeface="Arial"/>
                <a:cs typeface="Arial"/>
              </a:rPr>
              <a:t> </a:t>
            </a:r>
            <a:r>
              <a:rPr sz="3000" spc="0" dirty="0">
                <a:latin typeface="Arial"/>
                <a:cs typeface="Arial"/>
              </a:rPr>
              <a:t>relationship</a:t>
            </a:r>
            <a:r>
              <a:rPr sz="3000" spc="-44" dirty="0">
                <a:latin typeface="Arial"/>
                <a:cs typeface="Arial"/>
              </a:rPr>
              <a:t> </a:t>
            </a:r>
            <a:r>
              <a:rPr sz="3000" spc="0" dirty="0">
                <a:latin typeface="Arial"/>
                <a:cs typeface="Arial"/>
              </a:rPr>
              <a:t>is employed</a:t>
            </a:r>
            <a:r>
              <a:rPr sz="3000" spc="-9" dirty="0">
                <a:latin typeface="Arial"/>
                <a:cs typeface="Arial"/>
              </a:rPr>
              <a:t> </a:t>
            </a:r>
            <a:r>
              <a:rPr sz="3000" spc="0" dirty="0">
                <a:latin typeface="Arial"/>
                <a:cs typeface="Arial"/>
              </a:rPr>
              <a:t>to cover other</a:t>
            </a:r>
            <a:endParaRPr sz="3000">
              <a:latin typeface="Arial"/>
              <a:cs typeface="Arial"/>
            </a:endParaRPr>
          </a:p>
          <a:p>
            <a:pPr marL="305307" marR="57150">
              <a:lnSpc>
                <a:spcPts val="3240"/>
              </a:lnSpc>
              <a:spcBef>
                <a:spcPts val="3"/>
              </a:spcBef>
            </a:pPr>
            <a:r>
              <a:rPr sz="3000" spc="0" dirty="0">
                <a:latin typeface="Arial"/>
                <a:cs typeface="Arial"/>
              </a:rPr>
              <a:t>relationsh</a:t>
            </a:r>
            <a:r>
              <a:rPr sz="3000" spc="-14" dirty="0">
                <a:latin typeface="Arial"/>
                <a:cs typeface="Arial"/>
              </a:rPr>
              <a:t>i</a:t>
            </a:r>
            <a:r>
              <a:rPr sz="3000" spc="0" dirty="0">
                <a:latin typeface="Arial"/>
                <a:cs typeface="Arial"/>
              </a:rPr>
              <a:t>p</a:t>
            </a:r>
            <a:r>
              <a:rPr sz="3000" spc="-39" dirty="0">
                <a:latin typeface="Arial"/>
                <a:cs typeface="Arial"/>
              </a:rPr>
              <a:t> </a:t>
            </a:r>
            <a:r>
              <a:rPr sz="3000" spc="0" dirty="0">
                <a:latin typeface="Arial"/>
                <a:cs typeface="Arial"/>
              </a:rPr>
              <a:t>be</a:t>
            </a:r>
            <a:r>
              <a:rPr sz="3000" spc="-9" dirty="0">
                <a:latin typeface="Arial"/>
                <a:cs typeface="Arial"/>
              </a:rPr>
              <a:t>t</a:t>
            </a:r>
            <a:r>
              <a:rPr sz="3000" spc="0" dirty="0">
                <a:latin typeface="Arial"/>
                <a:cs typeface="Arial"/>
              </a:rPr>
              <a:t>ween</a:t>
            </a:r>
            <a:r>
              <a:rPr sz="3000" spc="-24" dirty="0">
                <a:latin typeface="Arial"/>
                <a:cs typeface="Arial"/>
              </a:rPr>
              <a:t> </a:t>
            </a:r>
            <a:r>
              <a:rPr sz="3000" spc="0" dirty="0">
                <a:latin typeface="Arial"/>
                <a:cs typeface="Arial"/>
              </a:rPr>
              <a:t>te</a:t>
            </a:r>
            <a:r>
              <a:rPr sz="3000" spc="-9" dirty="0">
                <a:latin typeface="Arial"/>
                <a:cs typeface="Arial"/>
              </a:rPr>
              <a:t>r</a:t>
            </a:r>
            <a:r>
              <a:rPr sz="3000" spc="0" dirty="0">
                <a:latin typeface="Arial"/>
                <a:cs typeface="Arial"/>
              </a:rPr>
              <a:t>ms</a:t>
            </a:r>
            <a:r>
              <a:rPr sz="3000" spc="14" dirty="0">
                <a:latin typeface="Arial"/>
                <a:cs typeface="Arial"/>
              </a:rPr>
              <a:t> </a:t>
            </a:r>
            <a:r>
              <a:rPr sz="3000" spc="0" dirty="0">
                <a:latin typeface="Arial"/>
                <a:cs typeface="Arial"/>
              </a:rPr>
              <a:t>th</a:t>
            </a:r>
            <a:r>
              <a:rPr sz="3000" spc="-9" dirty="0">
                <a:latin typeface="Arial"/>
                <a:cs typeface="Arial"/>
              </a:rPr>
              <a:t>a</a:t>
            </a:r>
            <a:r>
              <a:rPr sz="3000" spc="0" dirty="0">
                <a:latin typeface="Arial"/>
                <a:cs typeface="Arial"/>
              </a:rPr>
              <a:t>t</a:t>
            </a:r>
            <a:r>
              <a:rPr sz="3000" spc="14" dirty="0">
                <a:latin typeface="Arial"/>
                <a:cs typeface="Arial"/>
              </a:rPr>
              <a:t> </a:t>
            </a:r>
            <a:r>
              <a:rPr sz="3000" spc="0" dirty="0">
                <a:latin typeface="Arial"/>
                <a:cs typeface="Arial"/>
              </a:rPr>
              <a:t>are</a:t>
            </a:r>
            <a:r>
              <a:rPr sz="3000" spc="-9" dirty="0">
                <a:latin typeface="Arial"/>
                <a:cs typeface="Arial"/>
              </a:rPr>
              <a:t> </a:t>
            </a:r>
            <a:r>
              <a:rPr sz="3000" spc="0" dirty="0">
                <a:latin typeface="Arial"/>
                <a:cs typeface="Arial"/>
              </a:rPr>
              <a:t>related</a:t>
            </a:r>
            <a:endParaRPr sz="3000">
              <a:latin typeface="Arial"/>
              <a:cs typeface="Arial"/>
            </a:endParaRPr>
          </a:p>
          <a:p>
            <a:pPr marL="305307" marR="57150">
              <a:lnSpc>
                <a:spcPts val="3240"/>
              </a:lnSpc>
            </a:pPr>
            <a:r>
              <a:rPr sz="3000" spc="0" dirty="0">
                <a:latin typeface="Arial"/>
                <a:cs typeface="Arial"/>
              </a:rPr>
              <a:t>but</a:t>
            </a:r>
            <a:r>
              <a:rPr sz="3000" spc="-9" dirty="0">
                <a:latin typeface="Arial"/>
                <a:cs typeface="Arial"/>
              </a:rPr>
              <a:t> </a:t>
            </a:r>
            <a:r>
              <a:rPr sz="3000" spc="0" dirty="0">
                <a:latin typeface="Arial"/>
                <a:cs typeface="Arial"/>
              </a:rPr>
              <a:t>are neither</a:t>
            </a:r>
            <a:r>
              <a:rPr sz="3000" spc="-24" dirty="0">
                <a:latin typeface="Arial"/>
                <a:cs typeface="Arial"/>
              </a:rPr>
              <a:t> </a:t>
            </a:r>
            <a:r>
              <a:rPr sz="3000" spc="0" dirty="0">
                <a:latin typeface="Arial"/>
                <a:cs typeface="Arial"/>
              </a:rPr>
              <a:t>consistently</a:t>
            </a:r>
            <a:r>
              <a:rPr sz="3000" spc="-14" dirty="0">
                <a:latin typeface="Arial"/>
                <a:cs typeface="Arial"/>
              </a:rPr>
              <a:t> </a:t>
            </a:r>
            <a:r>
              <a:rPr sz="3000" spc="0" dirty="0">
                <a:latin typeface="Arial"/>
                <a:cs typeface="Arial"/>
              </a:rPr>
              <a:t>hierarchical</a:t>
            </a:r>
            <a:r>
              <a:rPr sz="3000" spc="-29" dirty="0">
                <a:latin typeface="Arial"/>
                <a:cs typeface="Arial"/>
              </a:rPr>
              <a:t> </a:t>
            </a:r>
            <a:r>
              <a:rPr sz="3000" spc="0" dirty="0">
                <a:latin typeface="Arial"/>
                <a:cs typeface="Arial"/>
              </a:rPr>
              <a:t>nor</a:t>
            </a:r>
            <a:endParaRPr sz="3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5940" y="2930151"/>
            <a:ext cx="6583807" cy="246418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05307">
              <a:lnSpc>
                <a:spcPts val="3165"/>
              </a:lnSpc>
              <a:spcBef>
                <a:spcPts val="158"/>
              </a:spcBef>
            </a:pPr>
            <a:r>
              <a:rPr sz="3000" spc="0" dirty="0">
                <a:latin typeface="Arial"/>
                <a:cs typeface="Arial"/>
              </a:rPr>
              <a:t>equiva</a:t>
            </a:r>
            <a:r>
              <a:rPr sz="3000" spc="9" dirty="0">
                <a:latin typeface="Arial"/>
                <a:cs typeface="Arial"/>
              </a:rPr>
              <a:t>l</a:t>
            </a:r>
            <a:r>
              <a:rPr sz="3000" spc="-9" dirty="0">
                <a:latin typeface="Arial"/>
                <a:cs typeface="Arial"/>
              </a:rPr>
              <a:t>e</a:t>
            </a:r>
            <a:r>
              <a:rPr sz="3000" spc="0" dirty="0">
                <a:latin typeface="Arial"/>
                <a:cs typeface="Arial"/>
              </a:rPr>
              <a:t>nt.</a:t>
            </a:r>
            <a:r>
              <a:rPr sz="3000" spc="-79" dirty="0">
                <a:latin typeface="Arial"/>
                <a:cs typeface="Arial"/>
              </a:rPr>
              <a:t> </a:t>
            </a:r>
            <a:r>
              <a:rPr sz="3000" spc="0" dirty="0">
                <a:latin typeface="Arial"/>
                <a:cs typeface="Arial"/>
              </a:rPr>
              <a:t>They are</a:t>
            </a:r>
            <a:r>
              <a:rPr sz="3000" spc="-9" dirty="0">
                <a:latin typeface="Arial"/>
                <a:cs typeface="Arial"/>
              </a:rPr>
              <a:t> </a:t>
            </a:r>
            <a:r>
              <a:rPr sz="3000" spc="0" dirty="0">
                <a:latin typeface="Arial"/>
                <a:cs typeface="Arial"/>
              </a:rPr>
              <a:t>ind</a:t>
            </a:r>
            <a:r>
              <a:rPr sz="3000" spc="9" dirty="0">
                <a:latin typeface="Arial"/>
                <a:cs typeface="Arial"/>
              </a:rPr>
              <a:t>i</a:t>
            </a:r>
            <a:r>
              <a:rPr sz="3000" spc="0" dirty="0">
                <a:latin typeface="Arial"/>
                <a:cs typeface="Arial"/>
              </a:rPr>
              <a:t>cated</a:t>
            </a:r>
            <a:r>
              <a:rPr sz="3000" spc="-44" dirty="0">
                <a:latin typeface="Arial"/>
                <a:cs typeface="Arial"/>
              </a:rPr>
              <a:t> </a:t>
            </a:r>
            <a:r>
              <a:rPr sz="3000" spc="0" dirty="0">
                <a:latin typeface="Arial"/>
                <a:cs typeface="Arial"/>
              </a:rPr>
              <a:t>by the</a:t>
            </a:r>
            <a:endParaRPr sz="3000">
              <a:latin typeface="Arial"/>
              <a:cs typeface="Arial"/>
            </a:endParaRPr>
          </a:p>
          <a:p>
            <a:pPr marL="305307" marR="57150">
              <a:lnSpc>
                <a:spcPts val="3240"/>
              </a:lnSpc>
              <a:spcBef>
                <a:spcPts val="3"/>
              </a:spcBef>
            </a:pPr>
            <a:r>
              <a:rPr sz="3000" spc="0" dirty="0">
                <a:latin typeface="Arial"/>
                <a:cs typeface="Arial"/>
              </a:rPr>
              <a:t>(Rel</a:t>
            </a:r>
            <a:r>
              <a:rPr sz="3000" spc="4" dirty="0">
                <a:latin typeface="Arial"/>
                <a:cs typeface="Arial"/>
              </a:rPr>
              <a:t>a</a:t>
            </a:r>
            <a:r>
              <a:rPr sz="3000" spc="0" dirty="0">
                <a:latin typeface="Arial"/>
                <a:cs typeface="Arial"/>
              </a:rPr>
              <a:t>ted</a:t>
            </a:r>
            <a:r>
              <a:rPr sz="3000" spc="-94" dirty="0">
                <a:latin typeface="Arial"/>
                <a:cs typeface="Arial"/>
              </a:rPr>
              <a:t> </a:t>
            </a:r>
            <a:r>
              <a:rPr sz="3000" spc="-334" dirty="0">
                <a:latin typeface="Arial"/>
                <a:cs typeface="Arial"/>
              </a:rPr>
              <a:t>T</a:t>
            </a:r>
            <a:r>
              <a:rPr sz="3000" spc="0" dirty="0">
                <a:latin typeface="Arial"/>
                <a:cs typeface="Arial"/>
              </a:rPr>
              <a:t>erms</a:t>
            </a:r>
            <a:r>
              <a:rPr sz="3000" spc="-9" dirty="0">
                <a:latin typeface="Arial"/>
                <a:cs typeface="Arial"/>
              </a:rPr>
              <a:t>)</a:t>
            </a:r>
            <a:r>
              <a:rPr sz="3000" spc="0" dirty="0">
                <a:latin typeface="Arial"/>
                <a:cs typeface="Arial"/>
              </a:rPr>
              <a:t>.</a:t>
            </a:r>
            <a:endParaRPr sz="3000">
              <a:latin typeface="Arial"/>
              <a:cs typeface="Arial"/>
            </a:endParaRPr>
          </a:p>
          <a:p>
            <a:pPr marL="12700" marR="19512">
              <a:lnSpc>
                <a:spcPts val="3245"/>
              </a:lnSpc>
              <a:spcBef>
                <a:spcPts val="0"/>
              </a:spcBef>
            </a:pPr>
            <a:r>
              <a:rPr sz="2100" spc="0" dirty="0">
                <a:solidFill>
                  <a:srgbClr val="DDDDDD"/>
                </a:solidFill>
                <a:latin typeface="MS Office Symbol Regular"/>
                <a:cs typeface="MS Office Symbol Regular"/>
              </a:rPr>
              <a:t></a:t>
            </a:r>
            <a:r>
              <a:rPr sz="2100" spc="-81" dirty="0">
                <a:solidFill>
                  <a:srgbClr val="DDDDDD"/>
                </a:solidFill>
                <a:latin typeface="MS Office Symbol Regular"/>
                <a:cs typeface="MS Office Symbol Regular"/>
              </a:rPr>
              <a:t> </a:t>
            </a:r>
            <a:r>
              <a:rPr sz="3000" spc="-164" dirty="0">
                <a:latin typeface="Arial"/>
                <a:cs typeface="Arial"/>
              </a:rPr>
              <a:t>T</a:t>
            </a:r>
            <a:r>
              <a:rPr sz="3000" spc="0" dirty="0">
                <a:latin typeface="Arial"/>
                <a:cs typeface="Arial"/>
              </a:rPr>
              <a:t>wo</a:t>
            </a:r>
            <a:r>
              <a:rPr sz="3000" spc="-9" dirty="0">
                <a:latin typeface="Arial"/>
                <a:cs typeface="Arial"/>
              </a:rPr>
              <a:t> </a:t>
            </a:r>
            <a:r>
              <a:rPr sz="3000" spc="0" dirty="0">
                <a:latin typeface="Arial"/>
                <a:cs typeface="Arial"/>
              </a:rPr>
              <a:t>ty</a:t>
            </a:r>
            <a:r>
              <a:rPr sz="3000" spc="-9" dirty="0">
                <a:latin typeface="Arial"/>
                <a:cs typeface="Arial"/>
              </a:rPr>
              <a:t>p</a:t>
            </a:r>
            <a:r>
              <a:rPr sz="3000" spc="0" dirty="0">
                <a:latin typeface="Arial"/>
                <a:cs typeface="Arial"/>
              </a:rPr>
              <a:t>es of associative</a:t>
            </a:r>
            <a:r>
              <a:rPr sz="3000" spc="-29" dirty="0">
                <a:latin typeface="Arial"/>
                <a:cs typeface="Arial"/>
              </a:rPr>
              <a:t> </a:t>
            </a:r>
            <a:r>
              <a:rPr sz="3000" spc="0" dirty="0">
                <a:latin typeface="Arial"/>
                <a:cs typeface="Arial"/>
              </a:rPr>
              <a:t>relationship</a:t>
            </a:r>
            <a:endParaRPr sz="3000">
              <a:latin typeface="Arial"/>
              <a:cs typeface="Arial"/>
            </a:endParaRPr>
          </a:p>
          <a:p>
            <a:pPr marL="12700" marR="135324" indent="530656">
              <a:lnSpc>
                <a:spcPts val="3240"/>
              </a:lnSpc>
              <a:spcBef>
                <a:spcPts val="9"/>
              </a:spcBef>
            </a:pPr>
            <a:r>
              <a:rPr sz="3000" spc="0" dirty="0">
                <a:latin typeface="Arial"/>
                <a:cs typeface="Arial"/>
              </a:rPr>
              <a:t>i. </a:t>
            </a:r>
            <a:r>
              <a:rPr sz="3000" spc="4" dirty="0">
                <a:latin typeface="Arial"/>
                <a:cs typeface="Arial"/>
              </a:rPr>
              <a:t>S</a:t>
            </a:r>
            <a:r>
              <a:rPr sz="3000" spc="0" dirty="0">
                <a:latin typeface="Arial"/>
                <a:cs typeface="Arial"/>
              </a:rPr>
              <a:t>ame Category</a:t>
            </a:r>
            <a:r>
              <a:rPr sz="3000" spc="-19" dirty="0">
                <a:latin typeface="Arial"/>
                <a:cs typeface="Arial"/>
              </a:rPr>
              <a:t> </a:t>
            </a:r>
            <a:r>
              <a:rPr sz="3000" spc="0" dirty="0">
                <a:latin typeface="Arial"/>
                <a:cs typeface="Arial"/>
              </a:rPr>
              <a:t>e.g.</a:t>
            </a:r>
            <a:r>
              <a:rPr sz="3000" spc="-159" dirty="0">
                <a:latin typeface="Arial"/>
                <a:cs typeface="Arial"/>
              </a:rPr>
              <a:t> </a:t>
            </a:r>
            <a:r>
              <a:rPr sz="3000" spc="0" dirty="0">
                <a:latin typeface="Arial"/>
                <a:cs typeface="Arial"/>
              </a:rPr>
              <a:t>Aero</a:t>
            </a:r>
            <a:r>
              <a:rPr sz="3000" spc="-14" dirty="0">
                <a:latin typeface="Arial"/>
                <a:cs typeface="Arial"/>
              </a:rPr>
              <a:t> </a:t>
            </a:r>
            <a:r>
              <a:rPr sz="3000" spc="0" dirty="0">
                <a:latin typeface="Arial"/>
                <a:cs typeface="Arial"/>
              </a:rPr>
              <a:t>plane - He</a:t>
            </a:r>
            <a:r>
              <a:rPr sz="3000" spc="9" dirty="0">
                <a:latin typeface="Arial"/>
                <a:cs typeface="Arial"/>
              </a:rPr>
              <a:t>l</a:t>
            </a:r>
            <a:r>
              <a:rPr sz="3000" spc="0" dirty="0">
                <a:latin typeface="Arial"/>
                <a:cs typeface="Arial"/>
              </a:rPr>
              <a:t>icop</a:t>
            </a:r>
            <a:r>
              <a:rPr sz="3000" spc="-9" dirty="0">
                <a:latin typeface="Arial"/>
                <a:cs typeface="Arial"/>
              </a:rPr>
              <a:t>t</a:t>
            </a:r>
            <a:r>
              <a:rPr sz="3000" spc="0" dirty="0">
                <a:latin typeface="Arial"/>
                <a:cs typeface="Arial"/>
              </a:rPr>
              <a:t>er</a:t>
            </a:r>
            <a:endParaRPr sz="3000">
              <a:latin typeface="Arial"/>
              <a:cs typeface="Arial"/>
            </a:endParaRPr>
          </a:p>
          <a:p>
            <a:pPr marL="543356" marR="57150">
              <a:lnSpc>
                <a:spcPts val="3229"/>
              </a:lnSpc>
            </a:pPr>
            <a:r>
              <a:rPr sz="3000" spc="0" dirty="0">
                <a:latin typeface="Arial"/>
                <a:cs typeface="Arial"/>
              </a:rPr>
              <a:t>i</a:t>
            </a:r>
            <a:r>
              <a:rPr sz="3000" spc="9" dirty="0">
                <a:latin typeface="Arial"/>
                <a:cs typeface="Arial"/>
              </a:rPr>
              <a:t>i</a:t>
            </a:r>
            <a:r>
              <a:rPr sz="3000" spc="0" dirty="0">
                <a:latin typeface="Arial"/>
                <a:cs typeface="Arial"/>
              </a:rPr>
              <a:t>.</a:t>
            </a:r>
            <a:r>
              <a:rPr sz="3000" spc="-9" dirty="0">
                <a:latin typeface="Arial"/>
                <a:cs typeface="Arial"/>
              </a:rPr>
              <a:t> </a:t>
            </a:r>
            <a:r>
              <a:rPr sz="3000" spc="0" dirty="0">
                <a:latin typeface="Arial"/>
                <a:cs typeface="Arial"/>
              </a:rPr>
              <a:t>D</a:t>
            </a:r>
            <a:r>
              <a:rPr sz="3000" spc="9" dirty="0">
                <a:latin typeface="Arial"/>
                <a:cs typeface="Arial"/>
              </a:rPr>
              <a:t>i</a:t>
            </a:r>
            <a:r>
              <a:rPr sz="3000" spc="-54" dirty="0">
                <a:latin typeface="Arial"/>
                <a:cs typeface="Arial"/>
              </a:rPr>
              <a:t>f</a:t>
            </a:r>
            <a:r>
              <a:rPr sz="3000" spc="0" dirty="0">
                <a:latin typeface="Arial"/>
                <a:cs typeface="Arial"/>
              </a:rPr>
              <a:t>fe</a:t>
            </a:r>
            <a:r>
              <a:rPr sz="3000" spc="-9" dirty="0">
                <a:latin typeface="Arial"/>
                <a:cs typeface="Arial"/>
              </a:rPr>
              <a:t>r</a:t>
            </a:r>
            <a:r>
              <a:rPr sz="3000" spc="0" dirty="0">
                <a:latin typeface="Arial"/>
                <a:cs typeface="Arial"/>
              </a:rPr>
              <a:t>ent</a:t>
            </a:r>
            <a:r>
              <a:rPr sz="3000" spc="-9" dirty="0">
                <a:latin typeface="Arial"/>
                <a:cs typeface="Arial"/>
              </a:rPr>
              <a:t> </a:t>
            </a:r>
            <a:r>
              <a:rPr sz="3000" spc="0" dirty="0">
                <a:latin typeface="Arial"/>
                <a:cs typeface="Arial"/>
              </a:rPr>
              <a:t>catego</a:t>
            </a:r>
            <a:r>
              <a:rPr sz="3000" spc="-9" dirty="0">
                <a:latin typeface="Arial"/>
                <a:cs typeface="Arial"/>
              </a:rPr>
              <a:t>r</a:t>
            </a:r>
            <a:r>
              <a:rPr sz="3000" spc="0" dirty="0">
                <a:latin typeface="Arial"/>
                <a:cs typeface="Arial"/>
              </a:rPr>
              <a:t>y</a:t>
            </a:r>
            <a:endParaRPr sz="3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143115" y="2930151"/>
            <a:ext cx="908557" cy="406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165"/>
              </a:lnSpc>
              <a:spcBef>
                <a:spcPts val="158"/>
              </a:spcBef>
            </a:pPr>
            <a:r>
              <a:rPr sz="3000" spc="0" dirty="0">
                <a:latin typeface="Arial"/>
                <a:cs typeface="Arial"/>
              </a:rPr>
              <a:t>code</a:t>
            </a:r>
            <a:endParaRPr sz="3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073517" y="2930151"/>
            <a:ext cx="585089" cy="406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165"/>
              </a:lnSpc>
              <a:spcBef>
                <a:spcPts val="158"/>
              </a:spcBef>
            </a:pPr>
            <a:r>
              <a:rPr sz="3000" spc="-39" dirty="0">
                <a:latin typeface="Arial"/>
                <a:cs typeface="Arial"/>
              </a:rPr>
              <a:t>R</a:t>
            </a:r>
            <a:r>
              <a:rPr sz="3000" spc="0" dirty="0">
                <a:latin typeface="Arial"/>
                <a:cs typeface="Arial"/>
              </a:rPr>
              <a:t>T</a:t>
            </a:r>
            <a:endParaRPr sz="3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109400" y="3753245"/>
            <a:ext cx="739583" cy="4067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170"/>
              </a:lnSpc>
              <a:spcBef>
                <a:spcPts val="158"/>
              </a:spcBef>
            </a:pPr>
            <a:r>
              <a:rPr sz="3000" spc="0" dirty="0">
                <a:latin typeface="Arial"/>
                <a:cs typeface="Arial"/>
              </a:rPr>
              <a:t>are:</a:t>
            </a:r>
            <a:endParaRPr sz="3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05102" y="5399666"/>
            <a:ext cx="5649595" cy="406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165"/>
              </a:lnSpc>
              <a:spcBef>
                <a:spcPts val="158"/>
              </a:spcBef>
            </a:pPr>
            <a:r>
              <a:rPr sz="3000" spc="0" dirty="0">
                <a:latin typeface="Arial"/>
                <a:cs typeface="Arial"/>
              </a:rPr>
              <a:t>e.g.</a:t>
            </a:r>
            <a:r>
              <a:rPr sz="3000" spc="-9" dirty="0">
                <a:latin typeface="Arial"/>
                <a:cs typeface="Arial"/>
              </a:rPr>
              <a:t> </a:t>
            </a:r>
            <a:r>
              <a:rPr sz="3000" spc="0" dirty="0">
                <a:latin typeface="Arial"/>
                <a:cs typeface="Arial"/>
              </a:rPr>
              <a:t>Opera</a:t>
            </a:r>
            <a:r>
              <a:rPr sz="3000" spc="-9" dirty="0">
                <a:latin typeface="Arial"/>
                <a:cs typeface="Arial"/>
              </a:rPr>
              <a:t>t</a:t>
            </a:r>
            <a:r>
              <a:rPr sz="3000" spc="0" dirty="0">
                <a:latin typeface="Arial"/>
                <a:cs typeface="Arial"/>
              </a:rPr>
              <a:t>ing system - Software</a:t>
            </a:r>
            <a:endParaRPr sz="30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88391" y="1289430"/>
            <a:ext cx="800100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4000" y="0"/>
                </a:moveTo>
                <a:lnTo>
                  <a:pt x="0" y="0"/>
                </a:lnTo>
                <a:lnTo>
                  <a:pt x="0" y="6857998"/>
                </a:lnTo>
                <a:lnTo>
                  <a:pt x="9144000" y="6857998"/>
                </a:lnTo>
                <a:lnTo>
                  <a:pt x="9144000" y="0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64592" y="147066"/>
            <a:ext cx="8810879" cy="6565404"/>
          </a:xfrm>
          <a:custGeom>
            <a:avLst/>
            <a:gdLst/>
            <a:ahLst/>
            <a:cxnLst/>
            <a:rect l="l" t="t" r="r" b="b"/>
            <a:pathLst>
              <a:path w="8810879" h="6565404">
                <a:moveTo>
                  <a:pt x="775169" y="0"/>
                </a:moveTo>
                <a:lnTo>
                  <a:pt x="711593" y="2569"/>
                </a:lnTo>
                <a:lnTo>
                  <a:pt x="649432" y="10146"/>
                </a:lnTo>
                <a:lnTo>
                  <a:pt x="588886" y="22530"/>
                </a:lnTo>
                <a:lnTo>
                  <a:pt x="530155" y="39522"/>
                </a:lnTo>
                <a:lnTo>
                  <a:pt x="473437" y="60922"/>
                </a:lnTo>
                <a:lnTo>
                  <a:pt x="418933" y="86530"/>
                </a:lnTo>
                <a:lnTo>
                  <a:pt x="366842" y="116148"/>
                </a:lnTo>
                <a:lnTo>
                  <a:pt x="317363" y="149575"/>
                </a:lnTo>
                <a:lnTo>
                  <a:pt x="270696" y="186612"/>
                </a:lnTo>
                <a:lnTo>
                  <a:pt x="227041" y="227060"/>
                </a:lnTo>
                <a:lnTo>
                  <a:pt x="186596" y="270718"/>
                </a:lnTo>
                <a:lnTo>
                  <a:pt x="149562" y="317388"/>
                </a:lnTo>
                <a:lnTo>
                  <a:pt x="116137" y="366869"/>
                </a:lnTo>
                <a:lnTo>
                  <a:pt x="86522" y="418963"/>
                </a:lnTo>
                <a:lnTo>
                  <a:pt x="60916" y="473469"/>
                </a:lnTo>
                <a:lnTo>
                  <a:pt x="39518" y="530189"/>
                </a:lnTo>
                <a:lnTo>
                  <a:pt x="22528" y="588922"/>
                </a:lnTo>
                <a:lnTo>
                  <a:pt x="10145" y="649469"/>
                </a:lnTo>
                <a:lnTo>
                  <a:pt x="2569" y="711631"/>
                </a:lnTo>
                <a:lnTo>
                  <a:pt x="0" y="775207"/>
                </a:lnTo>
                <a:lnTo>
                  <a:pt x="0" y="6565404"/>
                </a:lnTo>
                <a:lnTo>
                  <a:pt x="8035671" y="6565404"/>
                </a:lnTo>
                <a:lnTo>
                  <a:pt x="8099247" y="6562835"/>
                </a:lnTo>
                <a:lnTo>
                  <a:pt x="8161409" y="6555259"/>
                </a:lnTo>
                <a:lnTo>
                  <a:pt x="8221956" y="6542876"/>
                </a:lnTo>
                <a:lnTo>
                  <a:pt x="8280689" y="6525886"/>
                </a:lnTo>
                <a:lnTo>
                  <a:pt x="8337409" y="6504488"/>
                </a:lnTo>
                <a:lnTo>
                  <a:pt x="8391915" y="6478882"/>
                </a:lnTo>
                <a:lnTo>
                  <a:pt x="8444009" y="6449267"/>
                </a:lnTo>
                <a:lnTo>
                  <a:pt x="8493490" y="6415842"/>
                </a:lnTo>
                <a:lnTo>
                  <a:pt x="8540160" y="6378808"/>
                </a:lnTo>
                <a:lnTo>
                  <a:pt x="8583818" y="6338363"/>
                </a:lnTo>
                <a:lnTo>
                  <a:pt x="8624266" y="6294708"/>
                </a:lnTo>
                <a:lnTo>
                  <a:pt x="8661303" y="6248041"/>
                </a:lnTo>
                <a:lnTo>
                  <a:pt x="8694730" y="6198562"/>
                </a:lnTo>
                <a:lnTo>
                  <a:pt x="8724348" y="6146471"/>
                </a:lnTo>
                <a:lnTo>
                  <a:pt x="8749956" y="6091966"/>
                </a:lnTo>
                <a:lnTo>
                  <a:pt x="8771356" y="6035249"/>
                </a:lnTo>
                <a:lnTo>
                  <a:pt x="8788348" y="5976517"/>
                </a:lnTo>
                <a:lnTo>
                  <a:pt x="8800732" y="5915971"/>
                </a:lnTo>
                <a:lnTo>
                  <a:pt x="8808309" y="5853811"/>
                </a:lnTo>
                <a:lnTo>
                  <a:pt x="8810879" y="5790234"/>
                </a:lnTo>
                <a:lnTo>
                  <a:pt x="8810879" y="0"/>
                </a:lnTo>
                <a:lnTo>
                  <a:pt x="775169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88391" y="1429130"/>
            <a:ext cx="8001000" cy="0"/>
          </a:xfrm>
          <a:custGeom>
            <a:avLst/>
            <a:gdLst/>
            <a:ahLst/>
            <a:cxnLst/>
            <a:rect l="l" t="t" r="r" b="b"/>
            <a:pathLst>
              <a:path w="8001000">
                <a:moveTo>
                  <a:pt x="0" y="0"/>
                </a:moveTo>
                <a:lnTo>
                  <a:pt x="8001000" y="0"/>
                </a:lnTo>
              </a:path>
            </a:pathLst>
          </a:custGeom>
          <a:ln w="10414">
            <a:solidFill>
              <a:srgbClr val="DDDDD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120775" y="833726"/>
            <a:ext cx="3153964" cy="5207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085"/>
              </a:lnSpc>
              <a:spcBef>
                <a:spcPts val="204"/>
              </a:spcBef>
            </a:pPr>
            <a:r>
              <a:rPr sz="3900" spc="0" dirty="0">
                <a:latin typeface="Arial"/>
                <a:cs typeface="Arial"/>
              </a:rPr>
              <a:t>STRUCTURE</a:t>
            </a:r>
            <a:endParaRPr sz="39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483099" y="833726"/>
            <a:ext cx="787504" cy="5207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085"/>
              </a:lnSpc>
              <a:spcBef>
                <a:spcPts val="204"/>
              </a:spcBef>
            </a:pPr>
            <a:r>
              <a:rPr sz="3900" spc="0" dirty="0">
                <a:latin typeface="Arial"/>
                <a:cs typeface="Arial"/>
              </a:rPr>
              <a:t>OF</a:t>
            </a:r>
            <a:endParaRPr sz="39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40349" y="833726"/>
            <a:ext cx="3154448" cy="5207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085"/>
              </a:lnSpc>
              <a:spcBef>
                <a:spcPts val="204"/>
              </a:spcBef>
            </a:pPr>
            <a:r>
              <a:rPr sz="3900" spc="0" dirty="0">
                <a:latin typeface="Arial"/>
                <a:cs typeface="Arial"/>
              </a:rPr>
              <a:t>THESAURUS</a:t>
            </a:r>
            <a:endParaRPr sz="39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5940" y="1659271"/>
            <a:ext cx="7958938" cy="174320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1111">
              <a:lnSpc>
                <a:spcPts val="2085"/>
              </a:lnSpc>
              <a:spcBef>
                <a:spcPts val="104"/>
              </a:spcBef>
            </a:pPr>
            <a:r>
              <a:rPr sz="2100" spc="0" baseline="-2380" dirty="0">
                <a:solidFill>
                  <a:srgbClr val="DDDDDD"/>
                </a:solidFill>
                <a:latin typeface="MS Office Symbol Regular"/>
                <a:cs typeface="MS Office Symbol Regular"/>
              </a:rPr>
              <a:t> </a:t>
            </a:r>
            <a:r>
              <a:rPr sz="2100" spc="133" baseline="-2380" dirty="0">
                <a:solidFill>
                  <a:srgbClr val="DDDDDD"/>
                </a:solidFill>
                <a:latin typeface="MS Office Symbol Regular"/>
                <a:cs typeface="MS Office Symbol Regular"/>
              </a:rPr>
              <a:t> </a:t>
            </a:r>
            <a:r>
              <a:rPr sz="3000" spc="0" baseline="-1449" dirty="0">
                <a:latin typeface="Arial"/>
                <a:cs typeface="Arial"/>
              </a:rPr>
              <a:t>DESCRIP</a:t>
            </a:r>
            <a:r>
              <a:rPr sz="3000" spc="-39" baseline="-1449" dirty="0">
                <a:latin typeface="Arial"/>
                <a:cs typeface="Arial"/>
              </a:rPr>
              <a:t>T</a:t>
            </a:r>
            <a:r>
              <a:rPr sz="3000" spc="0" baseline="-1449" dirty="0">
                <a:latin typeface="Arial"/>
                <a:cs typeface="Arial"/>
              </a:rPr>
              <a:t>OR</a:t>
            </a:r>
            <a:endParaRPr sz="2000">
              <a:latin typeface="Arial"/>
              <a:cs typeface="Arial"/>
            </a:endParaRPr>
          </a:p>
          <a:p>
            <a:pPr marL="151383" marR="31111">
              <a:lnSpc>
                <a:spcPts val="1920"/>
              </a:lnSpc>
            </a:pPr>
            <a:r>
              <a:rPr sz="2000" spc="0" dirty="0">
                <a:latin typeface="Arial"/>
                <a:cs typeface="Arial"/>
              </a:rPr>
              <a:t>(</a:t>
            </a:r>
            <a:r>
              <a:rPr sz="2000" spc="4" dirty="0">
                <a:latin typeface="Arial"/>
                <a:cs typeface="Arial"/>
              </a:rPr>
              <a:t>W</a:t>
            </a:r>
            <a:r>
              <a:rPr sz="2000" spc="0" dirty="0">
                <a:latin typeface="Arial"/>
                <a:cs typeface="Arial"/>
              </a:rPr>
              <a:t>ith</a:t>
            </a:r>
            <a:r>
              <a:rPr sz="2000" spc="-29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s</a:t>
            </a:r>
            <a:r>
              <a:rPr sz="2000" spc="9" dirty="0">
                <a:latin typeface="Arial"/>
                <a:cs typeface="Arial"/>
              </a:rPr>
              <a:t>c</a:t>
            </a:r>
            <a:r>
              <a:rPr sz="2000" spc="0" dirty="0">
                <a:latin typeface="Arial"/>
                <a:cs typeface="Arial"/>
              </a:rPr>
              <a:t>ope</a:t>
            </a:r>
            <a:r>
              <a:rPr sz="2000" spc="-19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note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w</a:t>
            </a:r>
            <a:r>
              <a:rPr sz="2000" spc="4" dirty="0">
                <a:latin typeface="Arial"/>
                <a:cs typeface="Arial"/>
              </a:rPr>
              <a:t>h</a:t>
            </a:r>
            <a:r>
              <a:rPr sz="2000" spc="0" dirty="0">
                <a:latin typeface="Arial"/>
                <a:cs typeface="Arial"/>
              </a:rPr>
              <a:t>enever</a:t>
            </a:r>
            <a:r>
              <a:rPr sz="2000" spc="-19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nee</a:t>
            </a:r>
            <a:r>
              <a:rPr sz="2000" spc="4" dirty="0">
                <a:latin typeface="Arial"/>
                <a:cs typeface="Arial"/>
              </a:rPr>
              <a:t>d</a:t>
            </a:r>
            <a:r>
              <a:rPr sz="2000" spc="0" dirty="0">
                <a:latin typeface="Arial"/>
                <a:cs typeface="Arial"/>
              </a:rPr>
              <a:t>ed)</a:t>
            </a:r>
            <a:endParaRPr sz="2000">
              <a:latin typeface="Arial"/>
              <a:cs typeface="Arial"/>
            </a:endParaRPr>
          </a:p>
          <a:p>
            <a:pPr marL="12700" marR="31111">
              <a:lnSpc>
                <a:spcPts val="1920"/>
              </a:lnSpc>
            </a:pPr>
            <a:r>
              <a:rPr sz="1400" spc="0" dirty="0">
                <a:solidFill>
                  <a:srgbClr val="DDDDDD"/>
                </a:solidFill>
                <a:latin typeface="MS Office Symbol Regular"/>
                <a:cs typeface="MS Office Symbol Regular"/>
              </a:rPr>
              <a:t> </a:t>
            </a:r>
            <a:r>
              <a:rPr sz="1400" spc="133" dirty="0">
                <a:solidFill>
                  <a:srgbClr val="DDDDDD"/>
                </a:solidFill>
                <a:latin typeface="MS Office Symbol Regular"/>
                <a:cs typeface="MS Office Symbol Regular"/>
              </a:rPr>
              <a:t> </a:t>
            </a:r>
            <a:r>
              <a:rPr sz="2000" spc="-4" dirty="0">
                <a:latin typeface="Arial"/>
                <a:cs typeface="Arial"/>
              </a:rPr>
              <a:t>S</a:t>
            </a:r>
            <a:r>
              <a:rPr sz="2000" spc="-9" dirty="0">
                <a:latin typeface="Arial"/>
                <a:cs typeface="Arial"/>
              </a:rPr>
              <a:t>y</a:t>
            </a:r>
            <a:r>
              <a:rPr sz="2000" spc="0" dirty="0">
                <a:latin typeface="Arial"/>
                <a:cs typeface="Arial"/>
              </a:rPr>
              <a:t>nony</a:t>
            </a:r>
            <a:r>
              <a:rPr sz="2000" spc="-9" dirty="0">
                <a:latin typeface="Arial"/>
                <a:cs typeface="Arial"/>
              </a:rPr>
              <a:t>m</a:t>
            </a:r>
            <a:r>
              <a:rPr sz="2000" spc="0" dirty="0">
                <a:latin typeface="Arial"/>
                <a:cs typeface="Arial"/>
              </a:rPr>
              <a:t>s</a:t>
            </a:r>
            <a:r>
              <a:rPr sz="2000" spc="-19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and</a:t>
            </a:r>
            <a:r>
              <a:rPr sz="2000" spc="-9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qua</a:t>
            </a:r>
            <a:r>
              <a:rPr sz="2000" spc="4" dirty="0">
                <a:latin typeface="Arial"/>
                <a:cs typeface="Arial"/>
              </a:rPr>
              <a:t>si-</a:t>
            </a:r>
            <a:r>
              <a:rPr sz="2000" spc="0" dirty="0">
                <a:latin typeface="Arial"/>
                <a:cs typeface="Arial"/>
              </a:rPr>
              <a:t>synon</a:t>
            </a:r>
            <a:r>
              <a:rPr sz="2000" spc="-9" dirty="0">
                <a:latin typeface="Arial"/>
                <a:cs typeface="Arial"/>
              </a:rPr>
              <a:t>y</a:t>
            </a:r>
            <a:r>
              <a:rPr sz="2000" spc="0" dirty="0">
                <a:latin typeface="Arial"/>
                <a:cs typeface="Arial"/>
              </a:rPr>
              <a:t>ms</a:t>
            </a:r>
            <a:endParaRPr sz="2000">
              <a:latin typeface="Arial"/>
              <a:cs typeface="Arial"/>
            </a:endParaRPr>
          </a:p>
          <a:p>
            <a:pPr marL="12700" indent="277368">
              <a:lnSpc>
                <a:spcPts val="1920"/>
              </a:lnSpc>
              <a:spcBef>
                <a:spcPts val="25"/>
              </a:spcBef>
            </a:pPr>
            <a:r>
              <a:rPr sz="2000" spc="0" dirty="0">
                <a:latin typeface="Arial"/>
                <a:cs typeface="Arial"/>
              </a:rPr>
              <a:t>(</a:t>
            </a:r>
            <a:r>
              <a:rPr sz="2000" spc="4" dirty="0">
                <a:latin typeface="Arial"/>
                <a:cs typeface="Arial"/>
              </a:rPr>
              <a:t>d</a:t>
            </a:r>
            <a:r>
              <a:rPr sz="2000" spc="0" dirty="0">
                <a:latin typeface="Arial"/>
                <a:cs typeface="Arial"/>
              </a:rPr>
              <a:t>is</a:t>
            </a:r>
            <a:r>
              <a:rPr sz="2000" spc="4" dirty="0">
                <a:latin typeface="Arial"/>
                <a:cs typeface="Arial"/>
              </a:rPr>
              <a:t>p</a:t>
            </a:r>
            <a:r>
              <a:rPr sz="2000" spc="0" dirty="0">
                <a:latin typeface="Arial"/>
                <a:cs typeface="Arial"/>
              </a:rPr>
              <a:t>laying</a:t>
            </a:r>
            <a:r>
              <a:rPr sz="2000" spc="-14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equivalen</a:t>
            </a:r>
            <a:r>
              <a:rPr sz="2000" spc="4" dirty="0">
                <a:latin typeface="Arial"/>
                <a:cs typeface="Arial"/>
              </a:rPr>
              <a:t>c</a:t>
            </a:r>
            <a:r>
              <a:rPr sz="2000" spc="0" dirty="0">
                <a:latin typeface="Arial"/>
                <a:cs typeface="Arial"/>
              </a:rPr>
              <a:t>e</a:t>
            </a:r>
            <a:r>
              <a:rPr sz="2000" spc="-14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r</a:t>
            </a:r>
            <a:r>
              <a:rPr sz="2000" spc="4" dirty="0">
                <a:latin typeface="Arial"/>
                <a:cs typeface="Arial"/>
              </a:rPr>
              <a:t>e</a:t>
            </a:r>
            <a:r>
              <a:rPr sz="2000" spc="0" dirty="0">
                <a:latin typeface="Arial"/>
                <a:cs typeface="Arial"/>
              </a:rPr>
              <a:t>lations</a:t>
            </a:r>
            <a:r>
              <a:rPr sz="2000" spc="4" dirty="0">
                <a:latin typeface="Arial"/>
                <a:cs typeface="Arial"/>
              </a:rPr>
              <a:t>h</a:t>
            </a:r>
            <a:r>
              <a:rPr sz="2000" spc="0" dirty="0">
                <a:latin typeface="Arial"/>
                <a:cs typeface="Arial"/>
              </a:rPr>
              <a:t>ip</a:t>
            </a:r>
            <a:r>
              <a:rPr sz="2000" spc="-24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and</a:t>
            </a:r>
            <a:r>
              <a:rPr sz="2000" spc="-19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den</a:t>
            </a:r>
            <a:r>
              <a:rPr sz="2000" spc="4" dirty="0">
                <a:latin typeface="Arial"/>
                <a:cs typeface="Arial"/>
              </a:rPr>
              <a:t>o</a:t>
            </a:r>
            <a:r>
              <a:rPr sz="2000" spc="0" dirty="0">
                <a:latin typeface="Arial"/>
                <a:cs typeface="Arial"/>
              </a:rPr>
              <a:t>ted</a:t>
            </a:r>
            <a:r>
              <a:rPr sz="2000" spc="-24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by</a:t>
            </a:r>
            <a:r>
              <a:rPr sz="2000" spc="-4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the</a:t>
            </a:r>
            <a:r>
              <a:rPr sz="2000" spc="-14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r</a:t>
            </a:r>
            <a:r>
              <a:rPr sz="2000" spc="4" dirty="0">
                <a:latin typeface="Arial"/>
                <a:cs typeface="Arial"/>
              </a:rPr>
              <a:t>e</a:t>
            </a:r>
            <a:r>
              <a:rPr sz="2000" spc="0" dirty="0">
                <a:latin typeface="Arial"/>
                <a:cs typeface="Arial"/>
              </a:rPr>
              <a:t>lations</a:t>
            </a:r>
            <a:r>
              <a:rPr sz="2000" spc="4" dirty="0">
                <a:latin typeface="Arial"/>
                <a:cs typeface="Arial"/>
              </a:rPr>
              <a:t>h</a:t>
            </a:r>
            <a:r>
              <a:rPr sz="2000" spc="0" dirty="0">
                <a:latin typeface="Arial"/>
                <a:cs typeface="Arial"/>
              </a:rPr>
              <a:t>ip indi</a:t>
            </a:r>
            <a:r>
              <a:rPr sz="2000" spc="4" dirty="0">
                <a:latin typeface="Arial"/>
                <a:cs typeface="Arial"/>
              </a:rPr>
              <a:t>c</a:t>
            </a:r>
            <a:r>
              <a:rPr sz="2000" spc="0" dirty="0">
                <a:latin typeface="Arial"/>
                <a:cs typeface="Arial"/>
              </a:rPr>
              <a:t>ator</a:t>
            </a:r>
            <a:r>
              <a:rPr sz="2000" spc="-34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USE</a:t>
            </a:r>
            <a:r>
              <a:rPr sz="2000" spc="-9" dirty="0">
                <a:latin typeface="Arial"/>
                <a:cs typeface="Arial"/>
              </a:rPr>
              <a:t>/</a:t>
            </a:r>
            <a:r>
              <a:rPr sz="2000" spc="0" dirty="0">
                <a:latin typeface="Arial"/>
                <a:cs typeface="Arial"/>
              </a:rPr>
              <a:t>UF (</a:t>
            </a:r>
            <a:r>
              <a:rPr sz="2000" spc="9" dirty="0">
                <a:latin typeface="Arial"/>
                <a:cs typeface="Arial"/>
              </a:rPr>
              <a:t>U</a:t>
            </a:r>
            <a:r>
              <a:rPr sz="2000" spc="0" dirty="0">
                <a:latin typeface="Arial"/>
                <a:cs typeface="Arial"/>
              </a:rPr>
              <a:t>se</a:t>
            </a:r>
            <a:r>
              <a:rPr sz="2000" spc="-19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For)</a:t>
            </a:r>
            <a:endParaRPr sz="2000">
              <a:latin typeface="Arial"/>
              <a:cs typeface="Arial"/>
            </a:endParaRPr>
          </a:p>
          <a:p>
            <a:pPr marL="12700" marR="31111">
              <a:lnSpc>
                <a:spcPts val="1895"/>
              </a:lnSpc>
            </a:pPr>
            <a:r>
              <a:rPr sz="1400" spc="0" dirty="0">
                <a:solidFill>
                  <a:srgbClr val="DDDDDD"/>
                </a:solidFill>
                <a:latin typeface="MS Office Symbol Regular"/>
                <a:cs typeface="MS Office Symbol Regular"/>
              </a:rPr>
              <a:t>  </a:t>
            </a:r>
            <a:r>
              <a:rPr sz="1400" spc="293" dirty="0">
                <a:solidFill>
                  <a:srgbClr val="DDDDDD"/>
                </a:solidFill>
                <a:latin typeface="MS Office Symbol Regular"/>
                <a:cs typeface="MS Office Symbol Regular"/>
              </a:rPr>
              <a:t> </a:t>
            </a:r>
            <a:r>
              <a:rPr sz="2000" spc="0" dirty="0">
                <a:latin typeface="Arial"/>
                <a:cs typeface="Arial"/>
              </a:rPr>
              <a:t>Broad</a:t>
            </a:r>
            <a:r>
              <a:rPr sz="2000" spc="4" dirty="0">
                <a:latin typeface="Arial"/>
                <a:cs typeface="Arial"/>
              </a:rPr>
              <a:t>e</a:t>
            </a:r>
            <a:r>
              <a:rPr sz="2000" spc="0" dirty="0">
                <a:latin typeface="Arial"/>
                <a:cs typeface="Arial"/>
              </a:rPr>
              <a:t>r</a:t>
            </a:r>
            <a:r>
              <a:rPr sz="2000" spc="-69" dirty="0">
                <a:latin typeface="Arial"/>
                <a:cs typeface="Arial"/>
              </a:rPr>
              <a:t> </a:t>
            </a:r>
            <a:r>
              <a:rPr sz="2000" spc="-214" dirty="0">
                <a:latin typeface="Arial"/>
                <a:cs typeface="Arial"/>
              </a:rPr>
              <a:t>T</a:t>
            </a:r>
            <a:r>
              <a:rPr sz="2000" spc="0" dirty="0">
                <a:latin typeface="Arial"/>
                <a:cs typeface="Arial"/>
              </a:rPr>
              <a:t>e</a:t>
            </a:r>
            <a:r>
              <a:rPr sz="2000" spc="4" dirty="0">
                <a:latin typeface="Arial"/>
                <a:cs typeface="Arial"/>
              </a:rPr>
              <a:t>r</a:t>
            </a:r>
            <a:r>
              <a:rPr sz="2000" spc="0" dirty="0">
                <a:latin typeface="Arial"/>
                <a:cs typeface="Arial"/>
              </a:rPr>
              <a:t>ms</a:t>
            </a:r>
            <a:endParaRPr sz="2000">
              <a:latin typeface="Arial"/>
              <a:cs typeface="Arial"/>
            </a:endParaRPr>
          </a:p>
          <a:p>
            <a:pPr marL="430275" marR="31111">
              <a:lnSpc>
                <a:spcPts val="1985"/>
              </a:lnSpc>
              <a:spcBef>
                <a:spcPts val="4"/>
              </a:spcBef>
            </a:pPr>
            <a:r>
              <a:rPr sz="3000" spc="4" baseline="1449" dirty="0">
                <a:latin typeface="Arial"/>
                <a:cs typeface="Arial"/>
              </a:rPr>
              <a:t>(</a:t>
            </a:r>
            <a:r>
              <a:rPr sz="3000" spc="0" baseline="1449" dirty="0">
                <a:latin typeface="Arial"/>
                <a:cs typeface="Arial"/>
              </a:rPr>
              <a:t>di</a:t>
            </a:r>
            <a:r>
              <a:rPr sz="3000" spc="4" baseline="1449" dirty="0">
                <a:latin typeface="Arial"/>
                <a:cs typeface="Arial"/>
              </a:rPr>
              <a:t>s</a:t>
            </a:r>
            <a:r>
              <a:rPr sz="3000" spc="0" baseline="1449" dirty="0">
                <a:latin typeface="Arial"/>
                <a:cs typeface="Arial"/>
              </a:rPr>
              <a:t>playing</a:t>
            </a:r>
            <a:r>
              <a:rPr sz="3000" spc="-14" baseline="1449" dirty="0">
                <a:latin typeface="Arial"/>
                <a:cs typeface="Arial"/>
              </a:rPr>
              <a:t> </a:t>
            </a:r>
            <a:r>
              <a:rPr sz="3000" spc="0" baseline="1449" dirty="0">
                <a:latin typeface="Arial"/>
                <a:cs typeface="Arial"/>
              </a:rPr>
              <a:t>hie</a:t>
            </a:r>
            <a:r>
              <a:rPr sz="3000" spc="4" baseline="1449" dirty="0">
                <a:latin typeface="Arial"/>
                <a:cs typeface="Arial"/>
              </a:rPr>
              <a:t>r</a:t>
            </a:r>
            <a:r>
              <a:rPr sz="3000" spc="0" baseline="1449" dirty="0">
                <a:latin typeface="Arial"/>
                <a:cs typeface="Arial"/>
              </a:rPr>
              <a:t>a</a:t>
            </a:r>
            <a:r>
              <a:rPr sz="3000" spc="4" baseline="1449" dirty="0">
                <a:latin typeface="Arial"/>
                <a:cs typeface="Arial"/>
              </a:rPr>
              <a:t>r</a:t>
            </a:r>
            <a:r>
              <a:rPr sz="3000" spc="0" baseline="1449" dirty="0">
                <a:latin typeface="Arial"/>
                <a:cs typeface="Arial"/>
              </a:rPr>
              <a:t>c</a:t>
            </a:r>
            <a:r>
              <a:rPr sz="3000" spc="4" baseline="1449" dirty="0">
                <a:latin typeface="Arial"/>
                <a:cs typeface="Arial"/>
              </a:rPr>
              <a:t>h</a:t>
            </a:r>
            <a:r>
              <a:rPr sz="3000" spc="0" baseline="1449" dirty="0">
                <a:latin typeface="Arial"/>
                <a:cs typeface="Arial"/>
              </a:rPr>
              <a:t>ic</a:t>
            </a:r>
            <a:r>
              <a:rPr sz="3000" spc="4" baseline="1449" dirty="0">
                <a:latin typeface="Arial"/>
                <a:cs typeface="Arial"/>
              </a:rPr>
              <a:t>a</a:t>
            </a:r>
            <a:r>
              <a:rPr sz="3000" spc="0" baseline="1449" dirty="0">
                <a:latin typeface="Arial"/>
                <a:cs typeface="Arial"/>
              </a:rPr>
              <a:t>l</a:t>
            </a:r>
            <a:r>
              <a:rPr sz="3000" spc="-19" baseline="1449" dirty="0">
                <a:latin typeface="Arial"/>
                <a:cs typeface="Arial"/>
              </a:rPr>
              <a:t> </a:t>
            </a:r>
            <a:r>
              <a:rPr sz="3000" spc="0" baseline="1449" dirty="0">
                <a:latin typeface="Arial"/>
                <a:cs typeface="Arial"/>
              </a:rPr>
              <a:t>-</a:t>
            </a:r>
            <a:r>
              <a:rPr sz="3000" spc="-9" baseline="1449" dirty="0">
                <a:latin typeface="Arial"/>
                <a:cs typeface="Arial"/>
              </a:rPr>
              <a:t> </a:t>
            </a:r>
            <a:r>
              <a:rPr sz="3000" spc="0" baseline="1449" dirty="0">
                <a:latin typeface="Arial"/>
                <a:cs typeface="Arial"/>
              </a:rPr>
              <a:t>s</a:t>
            </a:r>
            <a:r>
              <a:rPr sz="3000" spc="4" baseline="1449" dirty="0">
                <a:latin typeface="Arial"/>
                <a:cs typeface="Arial"/>
              </a:rPr>
              <a:t>u</a:t>
            </a:r>
            <a:r>
              <a:rPr sz="3000" spc="0" baseline="1449" dirty="0">
                <a:latin typeface="Arial"/>
                <a:cs typeface="Arial"/>
              </a:rPr>
              <a:t>bo</a:t>
            </a:r>
            <a:r>
              <a:rPr sz="3000" spc="4" baseline="1449" dirty="0">
                <a:latin typeface="Arial"/>
                <a:cs typeface="Arial"/>
              </a:rPr>
              <a:t>r</a:t>
            </a:r>
            <a:r>
              <a:rPr sz="3000" spc="0" baseline="1449" dirty="0">
                <a:latin typeface="Arial"/>
                <a:cs typeface="Arial"/>
              </a:rPr>
              <a:t>dinate</a:t>
            </a:r>
            <a:r>
              <a:rPr sz="3000" spc="-49" baseline="1449" dirty="0">
                <a:latin typeface="Arial"/>
                <a:cs typeface="Arial"/>
              </a:rPr>
              <a:t> </a:t>
            </a:r>
            <a:r>
              <a:rPr sz="3000" spc="0" baseline="1449" dirty="0">
                <a:latin typeface="Arial"/>
                <a:cs typeface="Arial"/>
              </a:rPr>
              <a:t>r</a:t>
            </a:r>
            <a:r>
              <a:rPr sz="3000" spc="4" baseline="1449" dirty="0">
                <a:latin typeface="Arial"/>
                <a:cs typeface="Arial"/>
              </a:rPr>
              <a:t>e</a:t>
            </a:r>
            <a:r>
              <a:rPr sz="3000" spc="0" baseline="1449" dirty="0">
                <a:latin typeface="Arial"/>
                <a:cs typeface="Arial"/>
              </a:rPr>
              <a:t>lations</a:t>
            </a:r>
            <a:r>
              <a:rPr sz="3000" spc="4" baseline="1449" dirty="0">
                <a:latin typeface="Arial"/>
                <a:cs typeface="Arial"/>
              </a:rPr>
              <a:t>h</a:t>
            </a:r>
            <a:r>
              <a:rPr sz="3000" spc="0" baseline="1449" dirty="0">
                <a:latin typeface="Arial"/>
                <a:cs typeface="Arial"/>
              </a:rPr>
              <a:t>ip</a:t>
            </a:r>
            <a:r>
              <a:rPr sz="3000" spc="-24" baseline="1449" dirty="0">
                <a:latin typeface="Arial"/>
                <a:cs typeface="Arial"/>
              </a:rPr>
              <a:t> </a:t>
            </a:r>
            <a:r>
              <a:rPr sz="3000" spc="0" baseline="1449" dirty="0">
                <a:latin typeface="Arial"/>
                <a:cs typeface="Arial"/>
              </a:rPr>
              <a:t>and</a:t>
            </a:r>
            <a:r>
              <a:rPr sz="3000" spc="-9" baseline="1449" dirty="0">
                <a:latin typeface="Arial"/>
                <a:cs typeface="Arial"/>
              </a:rPr>
              <a:t> </a:t>
            </a:r>
            <a:r>
              <a:rPr sz="3000" spc="0" baseline="1449" dirty="0">
                <a:latin typeface="Arial"/>
                <a:cs typeface="Arial"/>
              </a:rPr>
              <a:t>den</a:t>
            </a:r>
            <a:r>
              <a:rPr sz="3000" spc="4" baseline="1449" dirty="0">
                <a:latin typeface="Arial"/>
                <a:cs typeface="Arial"/>
              </a:rPr>
              <a:t>o</a:t>
            </a:r>
            <a:r>
              <a:rPr sz="3000" spc="0" baseline="1449" dirty="0">
                <a:latin typeface="Arial"/>
                <a:cs typeface="Arial"/>
              </a:rPr>
              <a:t>ted</a:t>
            </a:r>
            <a:r>
              <a:rPr sz="3000" spc="-25" baseline="1449" dirty="0">
                <a:latin typeface="Arial"/>
                <a:cs typeface="Arial"/>
              </a:rPr>
              <a:t> </a:t>
            </a:r>
            <a:r>
              <a:rPr sz="3000" spc="0" baseline="1449" dirty="0">
                <a:latin typeface="Arial"/>
                <a:cs typeface="Arial"/>
              </a:rPr>
              <a:t>by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940" y="3366405"/>
            <a:ext cx="473588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0" dirty="0">
                <a:latin typeface="Arial"/>
                <a:cs typeface="Arial"/>
              </a:rPr>
              <a:t>BT)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3609998"/>
            <a:ext cx="8003355" cy="5243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8176">
              <a:lnSpc>
                <a:spcPts val="2085"/>
              </a:lnSpc>
              <a:spcBef>
                <a:spcPts val="104"/>
              </a:spcBef>
            </a:pPr>
            <a:r>
              <a:rPr sz="2100" spc="0" baseline="-2380" dirty="0">
                <a:solidFill>
                  <a:srgbClr val="DDDDDD"/>
                </a:solidFill>
                <a:latin typeface="MS Office Symbol Regular"/>
                <a:cs typeface="MS Office Symbol Regular"/>
              </a:rPr>
              <a:t> </a:t>
            </a:r>
            <a:r>
              <a:rPr sz="2100" spc="133" baseline="-2380" dirty="0">
                <a:solidFill>
                  <a:srgbClr val="DDDDDD"/>
                </a:solidFill>
                <a:latin typeface="MS Office Symbol Regular"/>
                <a:cs typeface="MS Office Symbol Regular"/>
              </a:rPr>
              <a:t> </a:t>
            </a:r>
            <a:r>
              <a:rPr sz="3000" spc="0" baseline="-1449" dirty="0">
                <a:latin typeface="Arial"/>
                <a:cs typeface="Arial"/>
              </a:rPr>
              <a:t>Na</a:t>
            </a:r>
            <a:r>
              <a:rPr sz="3000" spc="4" baseline="-1449" dirty="0">
                <a:latin typeface="Arial"/>
                <a:cs typeface="Arial"/>
              </a:rPr>
              <a:t>r</a:t>
            </a:r>
            <a:r>
              <a:rPr sz="3000" spc="0" baseline="-1449" dirty="0">
                <a:latin typeface="Arial"/>
                <a:cs typeface="Arial"/>
              </a:rPr>
              <a:t>ro</a:t>
            </a:r>
            <a:r>
              <a:rPr sz="3000" spc="4" baseline="-1449" dirty="0">
                <a:latin typeface="Arial"/>
                <a:cs typeface="Arial"/>
              </a:rPr>
              <a:t>w</a:t>
            </a:r>
            <a:r>
              <a:rPr sz="3000" spc="0" baseline="-1449" dirty="0">
                <a:latin typeface="Arial"/>
                <a:cs typeface="Arial"/>
              </a:rPr>
              <a:t>er</a:t>
            </a:r>
            <a:r>
              <a:rPr sz="3000" spc="-94" baseline="-1449" dirty="0">
                <a:latin typeface="Arial"/>
                <a:cs typeface="Arial"/>
              </a:rPr>
              <a:t> </a:t>
            </a:r>
            <a:r>
              <a:rPr sz="3000" spc="-219" baseline="-1449" dirty="0">
                <a:latin typeface="Arial"/>
                <a:cs typeface="Arial"/>
              </a:rPr>
              <a:t>T</a:t>
            </a:r>
            <a:r>
              <a:rPr sz="3000" spc="0" baseline="-1449" dirty="0">
                <a:latin typeface="Arial"/>
                <a:cs typeface="Arial"/>
              </a:rPr>
              <a:t>erms</a:t>
            </a:r>
            <a:endParaRPr sz="2000">
              <a:latin typeface="Arial"/>
              <a:cs typeface="Arial"/>
            </a:endParaRPr>
          </a:p>
          <a:p>
            <a:pPr marL="500379">
              <a:lnSpc>
                <a:spcPts val="1985"/>
              </a:lnSpc>
            </a:pPr>
            <a:r>
              <a:rPr sz="3000" spc="0" baseline="1449" dirty="0">
                <a:latin typeface="Arial"/>
                <a:cs typeface="Arial"/>
              </a:rPr>
              <a:t>(</a:t>
            </a:r>
            <a:r>
              <a:rPr sz="3000" spc="4" baseline="1449" dirty="0">
                <a:latin typeface="Arial"/>
                <a:cs typeface="Arial"/>
              </a:rPr>
              <a:t>d</a:t>
            </a:r>
            <a:r>
              <a:rPr sz="3000" spc="0" baseline="1449" dirty="0">
                <a:latin typeface="Arial"/>
                <a:cs typeface="Arial"/>
              </a:rPr>
              <a:t>is</a:t>
            </a:r>
            <a:r>
              <a:rPr sz="3000" spc="4" baseline="1449" dirty="0">
                <a:latin typeface="Arial"/>
                <a:cs typeface="Arial"/>
              </a:rPr>
              <a:t>p</a:t>
            </a:r>
            <a:r>
              <a:rPr sz="3000" spc="0" baseline="1449" dirty="0">
                <a:latin typeface="Arial"/>
                <a:cs typeface="Arial"/>
              </a:rPr>
              <a:t>laying</a:t>
            </a:r>
            <a:r>
              <a:rPr sz="3000" spc="-14" baseline="1449" dirty="0">
                <a:latin typeface="Arial"/>
                <a:cs typeface="Arial"/>
              </a:rPr>
              <a:t> </a:t>
            </a:r>
            <a:r>
              <a:rPr sz="3000" spc="0" baseline="1449" dirty="0">
                <a:latin typeface="Arial"/>
                <a:cs typeface="Arial"/>
              </a:rPr>
              <a:t>hie</a:t>
            </a:r>
            <a:r>
              <a:rPr sz="3000" spc="4" baseline="1449" dirty="0">
                <a:latin typeface="Arial"/>
                <a:cs typeface="Arial"/>
              </a:rPr>
              <a:t>r</a:t>
            </a:r>
            <a:r>
              <a:rPr sz="3000" spc="0" baseline="1449" dirty="0">
                <a:latin typeface="Arial"/>
                <a:cs typeface="Arial"/>
              </a:rPr>
              <a:t>a</a:t>
            </a:r>
            <a:r>
              <a:rPr sz="3000" spc="4" baseline="1449" dirty="0">
                <a:latin typeface="Arial"/>
                <a:cs typeface="Arial"/>
              </a:rPr>
              <a:t>r</a:t>
            </a:r>
            <a:r>
              <a:rPr sz="3000" spc="0" baseline="1449" dirty="0">
                <a:latin typeface="Arial"/>
                <a:cs typeface="Arial"/>
              </a:rPr>
              <a:t>c</a:t>
            </a:r>
            <a:r>
              <a:rPr sz="3000" spc="4" baseline="1449" dirty="0">
                <a:latin typeface="Arial"/>
                <a:cs typeface="Arial"/>
              </a:rPr>
              <a:t>h</a:t>
            </a:r>
            <a:r>
              <a:rPr sz="3000" spc="0" baseline="1449" dirty="0">
                <a:latin typeface="Arial"/>
                <a:cs typeface="Arial"/>
              </a:rPr>
              <a:t>ic</a:t>
            </a:r>
            <a:r>
              <a:rPr sz="3000" spc="4" baseline="1449" dirty="0">
                <a:latin typeface="Arial"/>
                <a:cs typeface="Arial"/>
              </a:rPr>
              <a:t>a</a:t>
            </a:r>
            <a:r>
              <a:rPr sz="3000" spc="0" baseline="1449" dirty="0">
                <a:latin typeface="Arial"/>
                <a:cs typeface="Arial"/>
              </a:rPr>
              <a:t>l</a:t>
            </a:r>
            <a:r>
              <a:rPr sz="3000" spc="-19" baseline="1449" dirty="0">
                <a:latin typeface="Arial"/>
                <a:cs typeface="Arial"/>
              </a:rPr>
              <a:t> </a:t>
            </a:r>
            <a:r>
              <a:rPr sz="3000" spc="0" baseline="1449" dirty="0">
                <a:latin typeface="Arial"/>
                <a:cs typeface="Arial"/>
              </a:rPr>
              <a:t>-</a:t>
            </a:r>
            <a:r>
              <a:rPr sz="3000" spc="-9" baseline="1449" dirty="0">
                <a:latin typeface="Arial"/>
                <a:cs typeface="Arial"/>
              </a:rPr>
              <a:t> </a:t>
            </a:r>
            <a:r>
              <a:rPr sz="3000" spc="0" baseline="1449" dirty="0">
                <a:latin typeface="Arial"/>
                <a:cs typeface="Arial"/>
              </a:rPr>
              <a:t>s</a:t>
            </a:r>
            <a:r>
              <a:rPr sz="3000" spc="4" baseline="1449" dirty="0">
                <a:latin typeface="Arial"/>
                <a:cs typeface="Arial"/>
              </a:rPr>
              <a:t>u</a:t>
            </a:r>
            <a:r>
              <a:rPr sz="3000" spc="0" baseline="1449" dirty="0">
                <a:latin typeface="Arial"/>
                <a:cs typeface="Arial"/>
              </a:rPr>
              <a:t>bo</a:t>
            </a:r>
            <a:r>
              <a:rPr sz="3000" spc="4" baseline="1449" dirty="0">
                <a:latin typeface="Arial"/>
                <a:cs typeface="Arial"/>
              </a:rPr>
              <a:t>r</a:t>
            </a:r>
            <a:r>
              <a:rPr sz="3000" spc="0" baseline="1449" dirty="0">
                <a:latin typeface="Arial"/>
                <a:cs typeface="Arial"/>
              </a:rPr>
              <a:t>dinates</a:t>
            </a:r>
            <a:r>
              <a:rPr sz="3000" spc="-44" baseline="1449" dirty="0">
                <a:latin typeface="Arial"/>
                <a:cs typeface="Arial"/>
              </a:rPr>
              <a:t> </a:t>
            </a:r>
            <a:r>
              <a:rPr sz="3000" spc="0" baseline="1449" dirty="0">
                <a:latin typeface="Arial"/>
                <a:cs typeface="Arial"/>
              </a:rPr>
              <a:t>r</a:t>
            </a:r>
            <a:r>
              <a:rPr sz="3000" spc="4" baseline="1449" dirty="0">
                <a:latin typeface="Arial"/>
                <a:cs typeface="Arial"/>
              </a:rPr>
              <a:t>e</a:t>
            </a:r>
            <a:r>
              <a:rPr sz="3000" spc="0" baseline="1449" dirty="0">
                <a:latin typeface="Arial"/>
                <a:cs typeface="Arial"/>
              </a:rPr>
              <a:t>lations</a:t>
            </a:r>
            <a:r>
              <a:rPr sz="3000" spc="4" baseline="1449" dirty="0">
                <a:latin typeface="Arial"/>
                <a:cs typeface="Arial"/>
              </a:rPr>
              <a:t>h</a:t>
            </a:r>
            <a:r>
              <a:rPr sz="3000" spc="0" baseline="1449" dirty="0">
                <a:latin typeface="Arial"/>
                <a:cs typeface="Arial"/>
              </a:rPr>
              <a:t>ip</a:t>
            </a:r>
            <a:r>
              <a:rPr sz="3000" spc="-24" baseline="1449" dirty="0">
                <a:latin typeface="Arial"/>
                <a:cs typeface="Arial"/>
              </a:rPr>
              <a:t> </a:t>
            </a:r>
            <a:r>
              <a:rPr sz="3000" spc="0" baseline="1449" dirty="0">
                <a:latin typeface="Arial"/>
                <a:cs typeface="Arial"/>
              </a:rPr>
              <a:t>and</a:t>
            </a:r>
            <a:r>
              <a:rPr sz="3000" spc="-9" baseline="1449" dirty="0">
                <a:latin typeface="Arial"/>
                <a:cs typeface="Arial"/>
              </a:rPr>
              <a:t> </a:t>
            </a:r>
            <a:r>
              <a:rPr sz="3000" spc="0" baseline="1449" dirty="0">
                <a:latin typeface="Arial"/>
                <a:cs typeface="Arial"/>
              </a:rPr>
              <a:t>den</a:t>
            </a:r>
            <a:r>
              <a:rPr sz="3000" spc="4" baseline="1449" dirty="0">
                <a:latin typeface="Arial"/>
                <a:cs typeface="Arial"/>
              </a:rPr>
              <a:t>o</a:t>
            </a:r>
            <a:r>
              <a:rPr sz="3000" spc="0" baseline="1449" dirty="0">
                <a:latin typeface="Arial"/>
                <a:cs typeface="Arial"/>
              </a:rPr>
              <a:t>ted</a:t>
            </a:r>
            <a:r>
              <a:rPr sz="3000" spc="-39" baseline="1449" dirty="0">
                <a:latin typeface="Arial"/>
                <a:cs typeface="Arial"/>
              </a:rPr>
              <a:t> </a:t>
            </a:r>
            <a:r>
              <a:rPr sz="3000" spc="0" baseline="1449" dirty="0">
                <a:latin typeface="Arial"/>
                <a:cs typeface="Arial"/>
              </a:rPr>
              <a:t>by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4098306"/>
            <a:ext cx="487586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0" dirty="0">
                <a:latin typeface="Arial"/>
                <a:cs typeface="Arial"/>
              </a:rPr>
              <a:t>NT)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4342146"/>
            <a:ext cx="7927713" cy="149936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1111">
              <a:lnSpc>
                <a:spcPts val="2085"/>
              </a:lnSpc>
              <a:spcBef>
                <a:spcPts val="104"/>
              </a:spcBef>
            </a:pPr>
            <a:r>
              <a:rPr sz="2100" spc="0" baseline="-2380" dirty="0">
                <a:solidFill>
                  <a:srgbClr val="DDDDDD"/>
                </a:solidFill>
                <a:latin typeface="MS Office Symbol Regular"/>
                <a:cs typeface="MS Office Symbol Regular"/>
              </a:rPr>
              <a:t> </a:t>
            </a:r>
            <a:r>
              <a:rPr sz="2100" spc="133" baseline="-2380" dirty="0">
                <a:solidFill>
                  <a:srgbClr val="DDDDDD"/>
                </a:solidFill>
                <a:latin typeface="MS Office Symbol Regular"/>
                <a:cs typeface="MS Office Symbol Regular"/>
              </a:rPr>
              <a:t> </a:t>
            </a:r>
            <a:r>
              <a:rPr sz="3000" spc="0" baseline="-1449" dirty="0">
                <a:latin typeface="Arial"/>
                <a:cs typeface="Arial"/>
              </a:rPr>
              <a:t>R</a:t>
            </a:r>
            <a:r>
              <a:rPr sz="3000" spc="4" baseline="-1449" dirty="0">
                <a:latin typeface="Arial"/>
                <a:cs typeface="Arial"/>
              </a:rPr>
              <a:t>e</a:t>
            </a:r>
            <a:r>
              <a:rPr sz="3000" spc="0" baseline="-1449" dirty="0">
                <a:latin typeface="Arial"/>
                <a:cs typeface="Arial"/>
              </a:rPr>
              <a:t>lated</a:t>
            </a:r>
            <a:r>
              <a:rPr sz="3000" spc="-64" baseline="-1449" dirty="0">
                <a:latin typeface="Arial"/>
                <a:cs typeface="Arial"/>
              </a:rPr>
              <a:t> </a:t>
            </a:r>
            <a:r>
              <a:rPr sz="3000" spc="-214" baseline="-1449" dirty="0">
                <a:latin typeface="Arial"/>
                <a:cs typeface="Arial"/>
              </a:rPr>
              <a:t>T</a:t>
            </a:r>
            <a:r>
              <a:rPr sz="3000" spc="0" baseline="-1449" dirty="0">
                <a:latin typeface="Arial"/>
                <a:cs typeface="Arial"/>
              </a:rPr>
              <a:t>e</a:t>
            </a:r>
            <a:r>
              <a:rPr sz="3000" spc="4" baseline="-1449" dirty="0">
                <a:latin typeface="Arial"/>
                <a:cs typeface="Arial"/>
              </a:rPr>
              <a:t>r</a:t>
            </a:r>
            <a:r>
              <a:rPr sz="3000" spc="0" baseline="-1449" dirty="0">
                <a:latin typeface="Arial"/>
                <a:cs typeface="Arial"/>
              </a:rPr>
              <a:t>ms</a:t>
            </a:r>
            <a:endParaRPr sz="2000">
              <a:latin typeface="Arial"/>
              <a:cs typeface="Arial"/>
            </a:endParaRPr>
          </a:p>
          <a:p>
            <a:pPr marL="430275" marR="31111">
              <a:lnSpc>
                <a:spcPts val="1920"/>
              </a:lnSpc>
            </a:pPr>
            <a:r>
              <a:rPr sz="2000" spc="0" dirty="0">
                <a:latin typeface="Arial"/>
                <a:cs typeface="Arial"/>
              </a:rPr>
              <a:t>(</a:t>
            </a:r>
            <a:r>
              <a:rPr sz="2000" spc="4" dirty="0">
                <a:latin typeface="Arial"/>
                <a:cs typeface="Arial"/>
              </a:rPr>
              <a:t>d</a:t>
            </a:r>
            <a:r>
              <a:rPr sz="2000" spc="0" dirty="0">
                <a:latin typeface="Arial"/>
                <a:cs typeface="Arial"/>
              </a:rPr>
              <a:t>is</a:t>
            </a:r>
            <a:r>
              <a:rPr sz="2000" spc="4" dirty="0">
                <a:latin typeface="Arial"/>
                <a:cs typeface="Arial"/>
              </a:rPr>
              <a:t>p</a:t>
            </a:r>
            <a:r>
              <a:rPr sz="2000" spc="0" dirty="0">
                <a:latin typeface="Arial"/>
                <a:cs typeface="Arial"/>
              </a:rPr>
              <a:t>laying</a:t>
            </a:r>
            <a:r>
              <a:rPr sz="2000" spc="-14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a</a:t>
            </a:r>
            <a:r>
              <a:rPr sz="2000" spc="4" dirty="0">
                <a:latin typeface="Arial"/>
                <a:cs typeface="Arial"/>
              </a:rPr>
              <a:t>s</a:t>
            </a:r>
            <a:r>
              <a:rPr sz="2000" spc="0" dirty="0">
                <a:latin typeface="Arial"/>
                <a:cs typeface="Arial"/>
              </a:rPr>
              <a:t>s</a:t>
            </a:r>
            <a:r>
              <a:rPr sz="2000" spc="4" dirty="0">
                <a:latin typeface="Arial"/>
                <a:cs typeface="Arial"/>
              </a:rPr>
              <a:t>o</a:t>
            </a:r>
            <a:r>
              <a:rPr sz="2000" spc="0" dirty="0">
                <a:latin typeface="Arial"/>
                <a:cs typeface="Arial"/>
              </a:rPr>
              <a:t>ci</a:t>
            </a:r>
            <a:r>
              <a:rPr sz="2000" spc="4" dirty="0">
                <a:latin typeface="Arial"/>
                <a:cs typeface="Arial"/>
              </a:rPr>
              <a:t>a</a:t>
            </a:r>
            <a:r>
              <a:rPr sz="2000" spc="0" dirty="0">
                <a:latin typeface="Arial"/>
                <a:cs typeface="Arial"/>
              </a:rPr>
              <a:t>te</a:t>
            </a:r>
            <a:r>
              <a:rPr sz="2000" spc="-39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r</a:t>
            </a:r>
            <a:r>
              <a:rPr sz="2000" spc="4" dirty="0">
                <a:latin typeface="Arial"/>
                <a:cs typeface="Arial"/>
              </a:rPr>
              <a:t>e</a:t>
            </a:r>
            <a:r>
              <a:rPr sz="2000" spc="0" dirty="0">
                <a:latin typeface="Arial"/>
                <a:cs typeface="Arial"/>
              </a:rPr>
              <a:t>lations</a:t>
            </a:r>
            <a:r>
              <a:rPr sz="2000" spc="4" dirty="0">
                <a:latin typeface="Arial"/>
                <a:cs typeface="Arial"/>
              </a:rPr>
              <a:t>h</a:t>
            </a:r>
            <a:r>
              <a:rPr sz="2000" spc="0" dirty="0">
                <a:latin typeface="Arial"/>
                <a:cs typeface="Arial"/>
              </a:rPr>
              <a:t>ip</a:t>
            </a:r>
            <a:r>
              <a:rPr sz="2000" spc="-24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and</a:t>
            </a:r>
            <a:r>
              <a:rPr sz="2000" spc="-9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den</a:t>
            </a:r>
            <a:r>
              <a:rPr sz="2000" spc="4" dirty="0">
                <a:latin typeface="Arial"/>
                <a:cs typeface="Arial"/>
              </a:rPr>
              <a:t>o</a:t>
            </a:r>
            <a:r>
              <a:rPr sz="2000" spc="0" dirty="0">
                <a:latin typeface="Arial"/>
                <a:cs typeface="Arial"/>
              </a:rPr>
              <a:t>ted</a:t>
            </a:r>
            <a:r>
              <a:rPr sz="2000" spc="-24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by</a:t>
            </a:r>
            <a:r>
              <a:rPr sz="2000" spc="-19" dirty="0">
                <a:latin typeface="Arial"/>
                <a:cs typeface="Arial"/>
              </a:rPr>
              <a:t> </a:t>
            </a:r>
            <a:r>
              <a:rPr sz="2000" spc="-29" dirty="0">
                <a:latin typeface="Arial"/>
                <a:cs typeface="Arial"/>
              </a:rPr>
              <a:t>R</a:t>
            </a:r>
            <a:r>
              <a:rPr sz="2000" spc="0" dirty="0">
                <a:latin typeface="Arial"/>
                <a:cs typeface="Arial"/>
              </a:rPr>
              <a:t>T)</a:t>
            </a:r>
            <a:endParaRPr sz="2000">
              <a:latin typeface="Arial"/>
              <a:cs typeface="Arial"/>
            </a:endParaRPr>
          </a:p>
          <a:p>
            <a:pPr marL="12700" marR="31111">
              <a:lnSpc>
                <a:spcPts val="1920"/>
              </a:lnSpc>
            </a:pPr>
            <a:r>
              <a:rPr sz="1400" spc="0" dirty="0">
                <a:solidFill>
                  <a:srgbClr val="DDDDDD"/>
                </a:solidFill>
                <a:latin typeface="MS Office Symbol Regular"/>
                <a:cs typeface="MS Office Symbol Regular"/>
              </a:rPr>
              <a:t> </a:t>
            </a:r>
            <a:r>
              <a:rPr sz="1400" spc="133" dirty="0">
                <a:solidFill>
                  <a:srgbClr val="DDDDDD"/>
                </a:solidFill>
                <a:latin typeface="MS Office Symbol Regular"/>
                <a:cs typeface="MS Office Symbol Regular"/>
              </a:rPr>
              <a:t> </a:t>
            </a:r>
            <a:r>
              <a:rPr sz="2000" spc="-214" dirty="0">
                <a:latin typeface="Arial"/>
                <a:cs typeface="Arial"/>
              </a:rPr>
              <a:t>T</a:t>
            </a:r>
            <a:r>
              <a:rPr sz="2000" spc="0" dirty="0">
                <a:latin typeface="Arial"/>
                <a:cs typeface="Arial"/>
              </a:rPr>
              <a:t>op</a:t>
            </a:r>
            <a:r>
              <a:rPr sz="2000" spc="-59" dirty="0">
                <a:latin typeface="Arial"/>
                <a:cs typeface="Arial"/>
              </a:rPr>
              <a:t> </a:t>
            </a:r>
            <a:r>
              <a:rPr sz="2000" spc="-214" dirty="0">
                <a:latin typeface="Arial"/>
                <a:cs typeface="Arial"/>
              </a:rPr>
              <a:t>T</a:t>
            </a:r>
            <a:r>
              <a:rPr sz="2000" spc="0" dirty="0">
                <a:latin typeface="Arial"/>
                <a:cs typeface="Arial"/>
              </a:rPr>
              <a:t>e</a:t>
            </a:r>
            <a:r>
              <a:rPr sz="2000" spc="4" dirty="0">
                <a:latin typeface="Arial"/>
                <a:cs typeface="Arial"/>
              </a:rPr>
              <a:t>r</a:t>
            </a:r>
            <a:r>
              <a:rPr sz="2000" spc="0" dirty="0">
                <a:latin typeface="Arial"/>
                <a:cs typeface="Arial"/>
              </a:rPr>
              <a:t>m</a:t>
            </a:r>
            <a:endParaRPr sz="2000">
              <a:latin typeface="Arial"/>
              <a:cs typeface="Arial"/>
            </a:endParaRPr>
          </a:p>
          <a:p>
            <a:pPr marL="12700" indent="417575">
              <a:lnSpc>
                <a:spcPts val="1920"/>
              </a:lnSpc>
              <a:spcBef>
                <a:spcPts val="25"/>
              </a:spcBef>
            </a:pPr>
            <a:r>
              <a:rPr sz="2000" spc="4" dirty="0">
                <a:latin typeface="Arial"/>
                <a:cs typeface="Arial"/>
              </a:rPr>
              <a:t>(</a:t>
            </a:r>
            <a:r>
              <a:rPr sz="2000" spc="0" dirty="0">
                <a:latin typeface="Arial"/>
                <a:cs typeface="Arial"/>
              </a:rPr>
              <a:t>di</a:t>
            </a:r>
            <a:r>
              <a:rPr sz="2000" spc="4" dirty="0">
                <a:latin typeface="Arial"/>
                <a:cs typeface="Arial"/>
              </a:rPr>
              <a:t>s</a:t>
            </a:r>
            <a:r>
              <a:rPr sz="2000" spc="0" dirty="0">
                <a:latin typeface="Arial"/>
                <a:cs typeface="Arial"/>
              </a:rPr>
              <a:t>playing</a:t>
            </a:r>
            <a:r>
              <a:rPr sz="2000" spc="-14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hie</a:t>
            </a:r>
            <a:r>
              <a:rPr sz="2000" spc="4" dirty="0">
                <a:latin typeface="Arial"/>
                <a:cs typeface="Arial"/>
              </a:rPr>
              <a:t>r</a:t>
            </a:r>
            <a:r>
              <a:rPr sz="2000" spc="0" dirty="0">
                <a:latin typeface="Arial"/>
                <a:cs typeface="Arial"/>
              </a:rPr>
              <a:t>a</a:t>
            </a:r>
            <a:r>
              <a:rPr sz="2000" spc="4" dirty="0">
                <a:latin typeface="Arial"/>
                <a:cs typeface="Arial"/>
              </a:rPr>
              <a:t>r</a:t>
            </a:r>
            <a:r>
              <a:rPr sz="2000" spc="0" dirty="0">
                <a:latin typeface="Arial"/>
                <a:cs typeface="Arial"/>
              </a:rPr>
              <a:t>c</a:t>
            </a:r>
            <a:r>
              <a:rPr sz="2000" spc="4" dirty="0">
                <a:latin typeface="Arial"/>
                <a:cs typeface="Arial"/>
              </a:rPr>
              <a:t>h</a:t>
            </a:r>
            <a:r>
              <a:rPr sz="2000" spc="0" dirty="0">
                <a:latin typeface="Arial"/>
                <a:cs typeface="Arial"/>
              </a:rPr>
              <a:t>ic</a:t>
            </a:r>
            <a:r>
              <a:rPr sz="2000" spc="4" dirty="0">
                <a:latin typeface="Arial"/>
                <a:cs typeface="Arial"/>
              </a:rPr>
              <a:t>a</a:t>
            </a:r>
            <a:r>
              <a:rPr sz="2000" spc="0" dirty="0">
                <a:latin typeface="Arial"/>
                <a:cs typeface="Arial"/>
              </a:rPr>
              <a:t>l</a:t>
            </a:r>
            <a:r>
              <a:rPr sz="2000" spc="-19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-</a:t>
            </a:r>
            <a:r>
              <a:rPr sz="2000" spc="-9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s</a:t>
            </a:r>
            <a:r>
              <a:rPr sz="2000" spc="4" dirty="0">
                <a:latin typeface="Arial"/>
                <a:cs typeface="Arial"/>
              </a:rPr>
              <a:t>u</a:t>
            </a:r>
            <a:r>
              <a:rPr sz="2000" spc="0" dirty="0">
                <a:latin typeface="Arial"/>
                <a:cs typeface="Arial"/>
              </a:rPr>
              <a:t>bo</a:t>
            </a:r>
            <a:r>
              <a:rPr sz="2000" spc="4" dirty="0">
                <a:latin typeface="Arial"/>
                <a:cs typeface="Arial"/>
              </a:rPr>
              <a:t>r</a:t>
            </a:r>
            <a:r>
              <a:rPr sz="2000" spc="0" dirty="0">
                <a:latin typeface="Arial"/>
                <a:cs typeface="Arial"/>
              </a:rPr>
              <a:t>dinates</a:t>
            </a:r>
            <a:r>
              <a:rPr sz="2000" spc="-44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r</a:t>
            </a:r>
            <a:r>
              <a:rPr sz="2000" spc="4" dirty="0">
                <a:latin typeface="Arial"/>
                <a:cs typeface="Arial"/>
              </a:rPr>
              <a:t>e</a:t>
            </a:r>
            <a:r>
              <a:rPr sz="2000" spc="0" dirty="0">
                <a:latin typeface="Arial"/>
                <a:cs typeface="Arial"/>
              </a:rPr>
              <a:t>lations</a:t>
            </a:r>
            <a:r>
              <a:rPr sz="2000" spc="4" dirty="0">
                <a:latin typeface="Arial"/>
                <a:cs typeface="Arial"/>
              </a:rPr>
              <a:t>h</a:t>
            </a:r>
            <a:r>
              <a:rPr sz="2000" spc="0" dirty="0">
                <a:latin typeface="Arial"/>
                <a:cs typeface="Arial"/>
              </a:rPr>
              <a:t>ip</a:t>
            </a:r>
            <a:r>
              <a:rPr sz="2000" spc="-24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and</a:t>
            </a:r>
            <a:r>
              <a:rPr sz="2000" spc="-9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den</a:t>
            </a:r>
            <a:r>
              <a:rPr sz="2000" spc="4" dirty="0">
                <a:latin typeface="Arial"/>
                <a:cs typeface="Arial"/>
              </a:rPr>
              <a:t>o</a:t>
            </a:r>
            <a:r>
              <a:rPr sz="2000" spc="0" dirty="0">
                <a:latin typeface="Arial"/>
                <a:cs typeface="Arial"/>
              </a:rPr>
              <a:t>ted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by TT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.</a:t>
            </a:r>
            <a:r>
              <a:rPr sz="2000" spc="-44" dirty="0">
                <a:latin typeface="Arial"/>
                <a:cs typeface="Arial"/>
              </a:rPr>
              <a:t> </a:t>
            </a:r>
            <a:r>
              <a:rPr sz="2000" spc="-214" dirty="0">
                <a:latin typeface="Arial"/>
                <a:cs typeface="Arial"/>
              </a:rPr>
              <a:t>T</a:t>
            </a:r>
            <a:r>
              <a:rPr sz="2000" spc="0" dirty="0">
                <a:latin typeface="Arial"/>
                <a:cs typeface="Arial"/>
              </a:rPr>
              <a:t>op</a:t>
            </a:r>
            <a:r>
              <a:rPr sz="2000" spc="-9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term</a:t>
            </a:r>
            <a:r>
              <a:rPr sz="2000" spc="-24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or</a:t>
            </a:r>
            <a:r>
              <a:rPr sz="2000" spc="-54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TT</a:t>
            </a:r>
            <a:r>
              <a:rPr sz="2000" spc="-34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is not</a:t>
            </a:r>
            <a:r>
              <a:rPr sz="2000" spc="-19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r</a:t>
            </a:r>
            <a:r>
              <a:rPr sz="2000" spc="4" dirty="0">
                <a:latin typeface="Arial"/>
                <a:cs typeface="Arial"/>
              </a:rPr>
              <a:t>e</a:t>
            </a:r>
            <a:r>
              <a:rPr sz="2000" spc="0" dirty="0">
                <a:latin typeface="Arial"/>
                <a:cs typeface="Arial"/>
              </a:rPr>
              <a:t>peated</a:t>
            </a:r>
            <a:r>
              <a:rPr sz="2000" spc="-34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w</a:t>
            </a:r>
            <a:r>
              <a:rPr sz="2000" spc="4" dirty="0">
                <a:latin typeface="Arial"/>
                <a:cs typeface="Arial"/>
              </a:rPr>
              <a:t>h</a:t>
            </a:r>
            <a:r>
              <a:rPr sz="2000" spc="0" dirty="0">
                <a:latin typeface="Arial"/>
                <a:cs typeface="Arial"/>
              </a:rPr>
              <a:t>en</a:t>
            </a:r>
            <a:r>
              <a:rPr sz="2000" spc="-9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all</a:t>
            </a:r>
            <a:r>
              <a:rPr sz="2000" spc="4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the</a:t>
            </a:r>
            <a:r>
              <a:rPr sz="2000" spc="-14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de</a:t>
            </a:r>
            <a:r>
              <a:rPr sz="2000" spc="9" dirty="0">
                <a:latin typeface="Arial"/>
                <a:cs typeface="Arial"/>
              </a:rPr>
              <a:t>s</a:t>
            </a:r>
            <a:r>
              <a:rPr sz="2000" spc="0" dirty="0">
                <a:latin typeface="Arial"/>
                <a:cs typeface="Arial"/>
              </a:rPr>
              <a:t>c</a:t>
            </a:r>
            <a:r>
              <a:rPr sz="2000" spc="9" dirty="0">
                <a:latin typeface="Arial"/>
                <a:cs typeface="Arial"/>
              </a:rPr>
              <a:t>r</a:t>
            </a:r>
            <a:r>
              <a:rPr sz="2000" spc="0" dirty="0">
                <a:latin typeface="Arial"/>
                <a:cs typeface="Arial"/>
              </a:rPr>
              <a:t>iptors</a:t>
            </a:r>
            <a:r>
              <a:rPr sz="2000" spc="-54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belo</a:t>
            </a:r>
            <a:r>
              <a:rPr sz="2000" spc="4" dirty="0">
                <a:latin typeface="Arial"/>
                <a:cs typeface="Arial"/>
              </a:rPr>
              <a:t>n</a:t>
            </a:r>
            <a:r>
              <a:rPr sz="2000" spc="0" dirty="0">
                <a:latin typeface="Arial"/>
                <a:cs typeface="Arial"/>
              </a:rPr>
              <a:t>g</a:t>
            </a:r>
            <a:r>
              <a:rPr sz="2000" spc="-14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to the</a:t>
            </a:r>
            <a:r>
              <a:rPr sz="2000" spc="-24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s</a:t>
            </a:r>
            <a:r>
              <a:rPr sz="2000" spc="4" dirty="0">
                <a:latin typeface="Arial"/>
                <a:cs typeface="Arial"/>
              </a:rPr>
              <a:t>a</a:t>
            </a:r>
            <a:r>
              <a:rPr sz="2000" spc="0" dirty="0">
                <a:latin typeface="Arial"/>
                <a:cs typeface="Arial"/>
              </a:rPr>
              <a:t>me</a:t>
            </a:r>
            <a:r>
              <a:rPr sz="2000" spc="-24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b</a:t>
            </a:r>
            <a:r>
              <a:rPr sz="2000" spc="4" dirty="0">
                <a:latin typeface="Arial"/>
                <a:cs typeface="Arial"/>
              </a:rPr>
              <a:t>r</a:t>
            </a:r>
            <a:r>
              <a:rPr sz="2000" spc="0" dirty="0">
                <a:latin typeface="Arial"/>
                <a:cs typeface="Arial"/>
              </a:rPr>
              <a:t>oad</a:t>
            </a:r>
            <a:r>
              <a:rPr sz="2000" spc="-19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cl</a:t>
            </a:r>
            <a:r>
              <a:rPr sz="2000" spc="4" dirty="0">
                <a:latin typeface="Arial"/>
                <a:cs typeface="Arial"/>
              </a:rPr>
              <a:t>a</a:t>
            </a:r>
            <a:r>
              <a:rPr sz="2000" spc="0" dirty="0">
                <a:latin typeface="Arial"/>
                <a:cs typeface="Arial"/>
              </a:rPr>
              <a:t>s</a:t>
            </a:r>
            <a:r>
              <a:rPr sz="2000" spc="9" dirty="0">
                <a:latin typeface="Arial"/>
                <a:cs typeface="Arial"/>
              </a:rPr>
              <a:t>s</a:t>
            </a:r>
            <a:r>
              <a:rPr sz="2000" spc="0" dirty="0">
                <a:latin typeface="Arial"/>
                <a:cs typeface="Arial"/>
              </a:rPr>
              <a:t>).</a:t>
            </a:r>
            <a:endParaRPr sz="20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88391" y="1289430"/>
            <a:ext cx="800100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4000" y="0"/>
                </a:moveTo>
                <a:lnTo>
                  <a:pt x="0" y="0"/>
                </a:lnTo>
                <a:lnTo>
                  <a:pt x="0" y="6857998"/>
                </a:lnTo>
                <a:lnTo>
                  <a:pt x="9144000" y="6857998"/>
                </a:lnTo>
                <a:lnTo>
                  <a:pt x="9144000" y="0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64592" y="147066"/>
            <a:ext cx="8810879" cy="6565404"/>
          </a:xfrm>
          <a:custGeom>
            <a:avLst/>
            <a:gdLst/>
            <a:ahLst/>
            <a:cxnLst/>
            <a:rect l="l" t="t" r="r" b="b"/>
            <a:pathLst>
              <a:path w="8810879" h="6565404">
                <a:moveTo>
                  <a:pt x="775169" y="0"/>
                </a:moveTo>
                <a:lnTo>
                  <a:pt x="711593" y="2569"/>
                </a:lnTo>
                <a:lnTo>
                  <a:pt x="649432" y="10146"/>
                </a:lnTo>
                <a:lnTo>
                  <a:pt x="588886" y="22530"/>
                </a:lnTo>
                <a:lnTo>
                  <a:pt x="530155" y="39522"/>
                </a:lnTo>
                <a:lnTo>
                  <a:pt x="473437" y="60922"/>
                </a:lnTo>
                <a:lnTo>
                  <a:pt x="418933" y="86530"/>
                </a:lnTo>
                <a:lnTo>
                  <a:pt x="366842" y="116148"/>
                </a:lnTo>
                <a:lnTo>
                  <a:pt x="317363" y="149575"/>
                </a:lnTo>
                <a:lnTo>
                  <a:pt x="270696" y="186612"/>
                </a:lnTo>
                <a:lnTo>
                  <a:pt x="227041" y="227060"/>
                </a:lnTo>
                <a:lnTo>
                  <a:pt x="186596" y="270718"/>
                </a:lnTo>
                <a:lnTo>
                  <a:pt x="149562" y="317388"/>
                </a:lnTo>
                <a:lnTo>
                  <a:pt x="116137" y="366869"/>
                </a:lnTo>
                <a:lnTo>
                  <a:pt x="86522" y="418963"/>
                </a:lnTo>
                <a:lnTo>
                  <a:pt x="60916" y="473469"/>
                </a:lnTo>
                <a:lnTo>
                  <a:pt x="39518" y="530189"/>
                </a:lnTo>
                <a:lnTo>
                  <a:pt x="22528" y="588922"/>
                </a:lnTo>
                <a:lnTo>
                  <a:pt x="10145" y="649469"/>
                </a:lnTo>
                <a:lnTo>
                  <a:pt x="2569" y="711631"/>
                </a:lnTo>
                <a:lnTo>
                  <a:pt x="0" y="775207"/>
                </a:lnTo>
                <a:lnTo>
                  <a:pt x="0" y="6565404"/>
                </a:lnTo>
                <a:lnTo>
                  <a:pt x="8035671" y="6565404"/>
                </a:lnTo>
                <a:lnTo>
                  <a:pt x="8099247" y="6562835"/>
                </a:lnTo>
                <a:lnTo>
                  <a:pt x="8161409" y="6555259"/>
                </a:lnTo>
                <a:lnTo>
                  <a:pt x="8221956" y="6542876"/>
                </a:lnTo>
                <a:lnTo>
                  <a:pt x="8280689" y="6525886"/>
                </a:lnTo>
                <a:lnTo>
                  <a:pt x="8337409" y="6504488"/>
                </a:lnTo>
                <a:lnTo>
                  <a:pt x="8391915" y="6478882"/>
                </a:lnTo>
                <a:lnTo>
                  <a:pt x="8444009" y="6449267"/>
                </a:lnTo>
                <a:lnTo>
                  <a:pt x="8493490" y="6415842"/>
                </a:lnTo>
                <a:lnTo>
                  <a:pt x="8540160" y="6378808"/>
                </a:lnTo>
                <a:lnTo>
                  <a:pt x="8583818" y="6338363"/>
                </a:lnTo>
                <a:lnTo>
                  <a:pt x="8624266" y="6294708"/>
                </a:lnTo>
                <a:lnTo>
                  <a:pt x="8661303" y="6248041"/>
                </a:lnTo>
                <a:lnTo>
                  <a:pt x="8694730" y="6198562"/>
                </a:lnTo>
                <a:lnTo>
                  <a:pt x="8724348" y="6146471"/>
                </a:lnTo>
                <a:lnTo>
                  <a:pt x="8749956" y="6091966"/>
                </a:lnTo>
                <a:lnTo>
                  <a:pt x="8771356" y="6035249"/>
                </a:lnTo>
                <a:lnTo>
                  <a:pt x="8788348" y="5976517"/>
                </a:lnTo>
                <a:lnTo>
                  <a:pt x="8800732" y="5915971"/>
                </a:lnTo>
                <a:lnTo>
                  <a:pt x="8808309" y="5853811"/>
                </a:lnTo>
                <a:lnTo>
                  <a:pt x="8810879" y="5790234"/>
                </a:lnTo>
                <a:lnTo>
                  <a:pt x="8810879" y="0"/>
                </a:lnTo>
                <a:lnTo>
                  <a:pt x="775169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88391" y="1429130"/>
            <a:ext cx="8001000" cy="0"/>
          </a:xfrm>
          <a:custGeom>
            <a:avLst/>
            <a:gdLst/>
            <a:ahLst/>
            <a:cxnLst/>
            <a:rect l="l" t="t" r="r" b="b"/>
            <a:pathLst>
              <a:path w="8001000">
                <a:moveTo>
                  <a:pt x="0" y="0"/>
                </a:moveTo>
                <a:lnTo>
                  <a:pt x="8001000" y="0"/>
                </a:lnTo>
              </a:path>
            </a:pathLst>
          </a:custGeom>
          <a:ln w="10414">
            <a:solidFill>
              <a:srgbClr val="DDDDD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759200" y="763221"/>
            <a:ext cx="1538143" cy="584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0"/>
              </a:lnSpc>
              <a:spcBef>
                <a:spcPts val="230"/>
              </a:spcBef>
            </a:pPr>
            <a:r>
              <a:rPr sz="4400" spc="0" dirty="0">
                <a:latin typeface="Arial"/>
                <a:cs typeface="Arial"/>
              </a:rPr>
              <a:t>Steps</a:t>
            </a:r>
            <a:endParaRPr sz="4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26074" y="763221"/>
            <a:ext cx="544145" cy="584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0"/>
              </a:lnSpc>
              <a:spcBef>
                <a:spcPts val="230"/>
              </a:spcBef>
            </a:pPr>
            <a:r>
              <a:rPr sz="4400" spc="0" dirty="0">
                <a:latin typeface="Arial"/>
                <a:cs typeface="Arial"/>
              </a:rPr>
              <a:t>in</a:t>
            </a:r>
            <a:endParaRPr sz="4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16624" y="763221"/>
            <a:ext cx="2563246" cy="584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0"/>
              </a:lnSpc>
              <a:spcBef>
                <a:spcPts val="230"/>
              </a:spcBef>
            </a:pPr>
            <a:r>
              <a:rPr sz="4400" spc="0" dirty="0">
                <a:latin typeface="Arial"/>
                <a:cs typeface="Arial"/>
              </a:rPr>
              <a:t>thesaurus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653178"/>
            <a:ext cx="8114068" cy="43193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51434">
              <a:lnSpc>
                <a:spcPts val="2775"/>
              </a:lnSpc>
              <a:spcBef>
                <a:spcPts val="138"/>
              </a:spcBef>
            </a:pPr>
            <a:r>
              <a:rPr sz="4050" spc="0" baseline="-1073" dirty="0">
                <a:latin typeface="Arial"/>
                <a:cs typeface="Arial"/>
              </a:rPr>
              <a:t>1.</a:t>
            </a:r>
            <a:r>
              <a:rPr sz="4050" spc="-9" baseline="-1073" dirty="0">
                <a:latin typeface="Arial"/>
                <a:cs typeface="Arial"/>
              </a:rPr>
              <a:t> </a:t>
            </a:r>
            <a:r>
              <a:rPr sz="4050" b="1" spc="0" baseline="-1073" dirty="0">
                <a:latin typeface="Arial"/>
                <a:cs typeface="Arial"/>
              </a:rPr>
              <a:t>Need</a:t>
            </a:r>
            <a:r>
              <a:rPr sz="4050" b="1" spc="-104" baseline="-1073" dirty="0">
                <a:latin typeface="Arial"/>
                <a:cs typeface="Arial"/>
              </a:rPr>
              <a:t> </a:t>
            </a:r>
            <a:r>
              <a:rPr sz="4050" b="1" spc="0" baseline="-1073" dirty="0">
                <a:latin typeface="Arial"/>
                <a:cs typeface="Arial"/>
              </a:rPr>
              <a:t>A</a:t>
            </a:r>
            <a:r>
              <a:rPr sz="4050" b="1" spc="-9" baseline="-1073" dirty="0">
                <a:latin typeface="Arial"/>
                <a:cs typeface="Arial"/>
              </a:rPr>
              <a:t>n</a:t>
            </a:r>
            <a:r>
              <a:rPr sz="4050" b="1" spc="0" baseline="-1073" dirty="0">
                <a:latin typeface="Arial"/>
                <a:cs typeface="Arial"/>
              </a:rPr>
              <a:t>al</a:t>
            </a:r>
            <a:r>
              <a:rPr sz="4050" b="1" spc="-19" baseline="-1073" dirty="0">
                <a:latin typeface="Arial"/>
                <a:cs typeface="Arial"/>
              </a:rPr>
              <a:t>y</a:t>
            </a:r>
            <a:r>
              <a:rPr sz="4050" b="1" spc="0" baseline="-1073" dirty="0">
                <a:latin typeface="Arial"/>
                <a:cs typeface="Arial"/>
              </a:rPr>
              <a:t>sis:</a:t>
            </a:r>
            <a:endParaRPr sz="2700">
              <a:latin typeface="Arial"/>
              <a:cs typeface="Arial"/>
            </a:endParaRPr>
          </a:p>
          <a:p>
            <a:pPr marL="544540" marR="672111" algn="ctr">
              <a:lnSpc>
                <a:spcPts val="2595"/>
              </a:lnSpc>
            </a:pPr>
            <a:r>
              <a:rPr sz="4050" spc="0" baseline="-1073" dirty="0">
                <a:latin typeface="Arial"/>
                <a:cs typeface="Arial"/>
              </a:rPr>
              <a:t>T</a:t>
            </a:r>
            <a:r>
              <a:rPr sz="4050" spc="-9" baseline="-1073" dirty="0">
                <a:latin typeface="Arial"/>
                <a:cs typeface="Arial"/>
              </a:rPr>
              <a:t>h</a:t>
            </a:r>
            <a:r>
              <a:rPr sz="4050" spc="0" baseline="-1073" dirty="0">
                <a:latin typeface="Arial"/>
                <a:cs typeface="Arial"/>
              </a:rPr>
              <a:t>e thesaurus</a:t>
            </a:r>
            <a:r>
              <a:rPr sz="4050" spc="-14" baseline="-1073" dirty="0">
                <a:latin typeface="Arial"/>
                <a:cs typeface="Arial"/>
              </a:rPr>
              <a:t> </a:t>
            </a:r>
            <a:r>
              <a:rPr sz="4050" spc="0" baseline="-1073" dirty="0">
                <a:latin typeface="Arial"/>
                <a:cs typeface="Arial"/>
              </a:rPr>
              <a:t>need analysis should</a:t>
            </a:r>
            <a:r>
              <a:rPr sz="4050" spc="-9" baseline="-1073" dirty="0">
                <a:latin typeface="Arial"/>
                <a:cs typeface="Arial"/>
              </a:rPr>
              <a:t> </a:t>
            </a:r>
            <a:r>
              <a:rPr sz="4050" spc="0" baseline="-1073" dirty="0">
                <a:latin typeface="Arial"/>
                <a:cs typeface="Arial"/>
              </a:rPr>
              <a:t>be</a:t>
            </a:r>
            <a:r>
              <a:rPr sz="4050" spc="-9" baseline="-1073" dirty="0">
                <a:latin typeface="Arial"/>
                <a:cs typeface="Arial"/>
              </a:rPr>
              <a:t> </a:t>
            </a:r>
            <a:r>
              <a:rPr sz="4050" spc="0" baseline="-1073" dirty="0">
                <a:latin typeface="Arial"/>
                <a:cs typeface="Arial"/>
              </a:rPr>
              <a:t>done</a:t>
            </a:r>
            <a:endParaRPr sz="2700">
              <a:latin typeface="Arial"/>
              <a:cs typeface="Arial"/>
            </a:endParaRPr>
          </a:p>
          <a:p>
            <a:pPr marL="12700" marR="49909">
              <a:lnSpc>
                <a:spcPts val="2590"/>
              </a:lnSpc>
              <a:spcBef>
                <a:spcPts val="29"/>
              </a:spcBef>
            </a:pPr>
            <a:r>
              <a:rPr sz="2700" spc="0" dirty="0">
                <a:latin typeface="Arial"/>
                <a:cs typeface="Arial"/>
              </a:rPr>
              <a:t>fir</a:t>
            </a:r>
            <a:r>
              <a:rPr sz="2700" spc="9" dirty="0">
                <a:latin typeface="Arial"/>
                <a:cs typeface="Arial"/>
              </a:rPr>
              <a:t>s</a:t>
            </a:r>
            <a:r>
              <a:rPr sz="2700" spc="0" dirty="0">
                <a:latin typeface="Arial"/>
                <a:cs typeface="Arial"/>
              </a:rPr>
              <a:t>t,</a:t>
            </a:r>
            <a:r>
              <a:rPr sz="2700" spc="-29" dirty="0">
                <a:latin typeface="Arial"/>
                <a:cs typeface="Arial"/>
              </a:rPr>
              <a:t> </a:t>
            </a:r>
            <a:r>
              <a:rPr sz="2700" spc="0" dirty="0">
                <a:latin typeface="Arial"/>
                <a:cs typeface="Arial"/>
              </a:rPr>
              <a:t>whether it is really needed or not.</a:t>
            </a:r>
            <a:r>
              <a:rPr sz="2700" spc="-59" dirty="0">
                <a:latin typeface="Arial"/>
                <a:cs typeface="Arial"/>
              </a:rPr>
              <a:t> </a:t>
            </a:r>
            <a:r>
              <a:rPr sz="2700" spc="0" dirty="0">
                <a:latin typeface="Arial"/>
                <a:cs typeface="Arial"/>
              </a:rPr>
              <a:t>Th</a:t>
            </a:r>
            <a:r>
              <a:rPr sz="2700" spc="-9" dirty="0">
                <a:latin typeface="Arial"/>
                <a:cs typeface="Arial"/>
              </a:rPr>
              <a:t>e</a:t>
            </a:r>
            <a:r>
              <a:rPr sz="2700" spc="0" dirty="0">
                <a:latin typeface="Arial"/>
                <a:cs typeface="Arial"/>
              </a:rPr>
              <a:t>re may</a:t>
            </a:r>
            <a:r>
              <a:rPr sz="2700" spc="9" dirty="0">
                <a:latin typeface="Arial"/>
                <a:cs typeface="Arial"/>
              </a:rPr>
              <a:t> </a:t>
            </a:r>
            <a:r>
              <a:rPr sz="2700" spc="0" dirty="0">
                <a:latin typeface="Arial"/>
                <a:cs typeface="Arial"/>
              </a:rPr>
              <a:t>be exi</a:t>
            </a:r>
            <a:r>
              <a:rPr sz="2700" spc="9" dirty="0">
                <a:latin typeface="Arial"/>
                <a:cs typeface="Arial"/>
              </a:rPr>
              <a:t>s</a:t>
            </a:r>
            <a:r>
              <a:rPr sz="2700" spc="0" dirty="0">
                <a:latin typeface="Arial"/>
                <a:cs typeface="Arial"/>
              </a:rPr>
              <a:t>ting</a:t>
            </a:r>
            <a:r>
              <a:rPr sz="2700" spc="-25" dirty="0">
                <a:latin typeface="Arial"/>
                <a:cs typeface="Arial"/>
              </a:rPr>
              <a:t> </a:t>
            </a:r>
            <a:r>
              <a:rPr sz="2700" spc="0" dirty="0">
                <a:latin typeface="Arial"/>
                <a:cs typeface="Arial"/>
              </a:rPr>
              <a:t>the</a:t>
            </a:r>
            <a:r>
              <a:rPr sz="2700" spc="4" dirty="0">
                <a:latin typeface="Arial"/>
                <a:cs typeface="Arial"/>
              </a:rPr>
              <a:t>s</a:t>
            </a:r>
            <a:r>
              <a:rPr sz="2700" spc="0" dirty="0">
                <a:latin typeface="Arial"/>
                <a:cs typeface="Arial"/>
              </a:rPr>
              <a:t>aurus</a:t>
            </a:r>
            <a:r>
              <a:rPr sz="2700" spc="-14" dirty="0">
                <a:latin typeface="Arial"/>
                <a:cs typeface="Arial"/>
              </a:rPr>
              <a:t> </a:t>
            </a:r>
            <a:r>
              <a:rPr sz="2700" spc="0" dirty="0">
                <a:latin typeface="Arial"/>
                <a:cs typeface="Arial"/>
              </a:rPr>
              <a:t>on </a:t>
            </a:r>
            <a:r>
              <a:rPr sz="2700" spc="4" dirty="0">
                <a:latin typeface="Arial"/>
                <a:cs typeface="Arial"/>
              </a:rPr>
              <a:t>s</a:t>
            </a:r>
            <a:r>
              <a:rPr sz="2700" spc="0" dirty="0">
                <a:latin typeface="Arial"/>
                <a:cs typeface="Arial"/>
              </a:rPr>
              <a:t>imilar</a:t>
            </a:r>
            <a:r>
              <a:rPr sz="2700" spc="-9" dirty="0">
                <a:latin typeface="Arial"/>
                <a:cs typeface="Arial"/>
              </a:rPr>
              <a:t> </a:t>
            </a:r>
            <a:r>
              <a:rPr sz="2700" spc="0" dirty="0">
                <a:latin typeface="Arial"/>
                <a:cs typeface="Arial"/>
              </a:rPr>
              <a:t>subje</a:t>
            </a:r>
            <a:r>
              <a:rPr sz="2700" spc="4" dirty="0">
                <a:latin typeface="Arial"/>
                <a:cs typeface="Arial"/>
              </a:rPr>
              <a:t>c</a:t>
            </a:r>
            <a:r>
              <a:rPr sz="2700" spc="0" dirty="0">
                <a:latin typeface="Arial"/>
                <a:cs typeface="Arial"/>
              </a:rPr>
              <a:t>t</a:t>
            </a:r>
            <a:r>
              <a:rPr sz="2700" spc="34" dirty="0">
                <a:latin typeface="Arial"/>
                <a:cs typeface="Arial"/>
              </a:rPr>
              <a:t>s</a:t>
            </a:r>
            <a:r>
              <a:rPr sz="2700" spc="0" dirty="0">
                <a:latin typeface="Arial"/>
                <a:cs typeface="Arial"/>
              </a:rPr>
              <a:t>.</a:t>
            </a:r>
            <a:endParaRPr sz="2700">
              <a:latin typeface="Arial"/>
              <a:cs typeface="Arial"/>
            </a:endParaRPr>
          </a:p>
          <a:p>
            <a:pPr marL="12700" marR="51434">
              <a:lnSpc>
                <a:spcPts val="2560"/>
              </a:lnSpc>
            </a:pPr>
            <a:r>
              <a:rPr sz="2700" spc="0" dirty="0">
                <a:latin typeface="Arial"/>
                <a:cs typeface="Arial"/>
              </a:rPr>
              <a:t>2.</a:t>
            </a:r>
            <a:r>
              <a:rPr sz="2700" spc="-9" dirty="0">
                <a:latin typeface="Arial"/>
                <a:cs typeface="Arial"/>
              </a:rPr>
              <a:t> </a:t>
            </a:r>
            <a:r>
              <a:rPr sz="2700" b="1" spc="0" dirty="0">
                <a:latin typeface="Arial"/>
                <a:cs typeface="Arial"/>
              </a:rPr>
              <a:t>Gathering </a:t>
            </a:r>
            <a:r>
              <a:rPr sz="2700" b="1" spc="-9" dirty="0">
                <a:latin typeface="Arial"/>
                <a:cs typeface="Arial"/>
              </a:rPr>
              <a:t>o</a:t>
            </a:r>
            <a:r>
              <a:rPr sz="2700" b="1" spc="0" dirty="0">
                <a:latin typeface="Arial"/>
                <a:cs typeface="Arial"/>
              </a:rPr>
              <a:t>f </a:t>
            </a:r>
            <a:r>
              <a:rPr sz="2700" b="1" spc="-204" dirty="0">
                <a:latin typeface="Arial"/>
                <a:cs typeface="Arial"/>
              </a:rPr>
              <a:t>T</a:t>
            </a:r>
            <a:r>
              <a:rPr sz="2700" b="1" spc="0" dirty="0">
                <a:latin typeface="Arial"/>
                <a:cs typeface="Arial"/>
              </a:rPr>
              <a:t>erms:</a:t>
            </a:r>
            <a:endParaRPr sz="2700">
              <a:latin typeface="Arial"/>
              <a:cs typeface="Arial"/>
            </a:endParaRPr>
          </a:p>
          <a:p>
            <a:pPr marL="444391" marR="706163" algn="ctr">
              <a:lnSpc>
                <a:spcPts val="2595"/>
              </a:lnSpc>
              <a:spcBef>
                <a:spcPts val="1"/>
              </a:spcBef>
            </a:pPr>
            <a:r>
              <a:rPr sz="4050" spc="0" baseline="-1073" dirty="0">
                <a:latin typeface="Arial"/>
                <a:cs typeface="Arial"/>
              </a:rPr>
              <a:t>The </a:t>
            </a:r>
            <a:r>
              <a:rPr sz="4050" spc="9" baseline="-1073" dirty="0">
                <a:latin typeface="Arial"/>
                <a:cs typeface="Arial"/>
              </a:rPr>
              <a:t>t</a:t>
            </a:r>
            <a:r>
              <a:rPr sz="4050" spc="0" baseline="-1073" dirty="0">
                <a:latin typeface="Arial"/>
                <a:cs typeface="Arial"/>
              </a:rPr>
              <a:t>erms are colle</a:t>
            </a:r>
            <a:r>
              <a:rPr sz="4050" spc="4" baseline="-1073" dirty="0">
                <a:latin typeface="Arial"/>
                <a:cs typeface="Arial"/>
              </a:rPr>
              <a:t>c</a:t>
            </a:r>
            <a:r>
              <a:rPr sz="4050" spc="0" baseline="-1073" dirty="0">
                <a:latin typeface="Arial"/>
                <a:cs typeface="Arial"/>
              </a:rPr>
              <a:t>ted</a:t>
            </a:r>
            <a:r>
              <a:rPr sz="4050" spc="-14" baseline="-1073" dirty="0">
                <a:latin typeface="Arial"/>
                <a:cs typeface="Arial"/>
              </a:rPr>
              <a:t> </a:t>
            </a:r>
            <a:r>
              <a:rPr sz="4050" spc="0" baseline="-1073" dirty="0">
                <a:latin typeface="Arial"/>
                <a:cs typeface="Arial"/>
              </a:rPr>
              <a:t>using two principles</a:t>
            </a:r>
            <a:r>
              <a:rPr sz="4050" spc="9" baseline="-1073" dirty="0">
                <a:latin typeface="Arial"/>
                <a:cs typeface="Arial"/>
              </a:rPr>
              <a:t> </a:t>
            </a:r>
            <a:r>
              <a:rPr sz="4050" spc="0" baseline="-1073" dirty="0">
                <a:latin typeface="Arial"/>
                <a:cs typeface="Arial"/>
              </a:rPr>
              <a:t>-</a:t>
            </a:r>
            <a:endParaRPr sz="2700">
              <a:latin typeface="Arial"/>
              <a:cs typeface="Arial"/>
            </a:endParaRPr>
          </a:p>
          <a:p>
            <a:pPr marL="12700" marR="15619">
              <a:lnSpc>
                <a:spcPts val="2590"/>
              </a:lnSpc>
              <a:spcBef>
                <a:spcPts val="34"/>
              </a:spcBef>
            </a:pPr>
            <a:r>
              <a:rPr sz="2700" spc="0" dirty="0">
                <a:latin typeface="Arial"/>
                <a:cs typeface="Arial"/>
              </a:rPr>
              <a:t>Principle</a:t>
            </a:r>
            <a:r>
              <a:rPr sz="2700" spc="-19" dirty="0">
                <a:latin typeface="Arial"/>
                <a:cs typeface="Arial"/>
              </a:rPr>
              <a:t> </a:t>
            </a:r>
            <a:r>
              <a:rPr sz="2700" spc="0" dirty="0">
                <a:latin typeface="Arial"/>
                <a:cs typeface="Arial"/>
              </a:rPr>
              <a:t>of Literary w</a:t>
            </a:r>
            <a:r>
              <a:rPr sz="2700" spc="-9" dirty="0">
                <a:latin typeface="Arial"/>
                <a:cs typeface="Arial"/>
              </a:rPr>
              <a:t>a</a:t>
            </a:r>
            <a:r>
              <a:rPr sz="2700" spc="0" dirty="0">
                <a:latin typeface="Arial"/>
                <a:cs typeface="Arial"/>
              </a:rPr>
              <a:t>rrant </a:t>
            </a:r>
            <a:r>
              <a:rPr sz="2700" spc="-9" dirty="0">
                <a:latin typeface="Arial"/>
                <a:cs typeface="Arial"/>
              </a:rPr>
              <a:t>a</a:t>
            </a:r>
            <a:r>
              <a:rPr sz="2700" spc="0" dirty="0">
                <a:latin typeface="Arial"/>
                <a:cs typeface="Arial"/>
              </a:rPr>
              <a:t>nd Principle</a:t>
            </a:r>
            <a:r>
              <a:rPr sz="2700" spc="-9" dirty="0">
                <a:latin typeface="Arial"/>
                <a:cs typeface="Arial"/>
              </a:rPr>
              <a:t> </a:t>
            </a:r>
            <a:r>
              <a:rPr sz="2700" spc="0" dirty="0">
                <a:latin typeface="Arial"/>
                <a:cs typeface="Arial"/>
              </a:rPr>
              <a:t>of </a:t>
            </a:r>
            <a:r>
              <a:rPr sz="2700" spc="-14" dirty="0">
                <a:latin typeface="Arial"/>
                <a:cs typeface="Arial"/>
              </a:rPr>
              <a:t>U</a:t>
            </a:r>
            <a:r>
              <a:rPr sz="2700" spc="0" dirty="0">
                <a:latin typeface="Arial"/>
                <a:cs typeface="Arial"/>
              </a:rPr>
              <a:t>ser </a:t>
            </a:r>
            <a:r>
              <a:rPr sz="2700" spc="-100" dirty="0">
                <a:latin typeface="Arial"/>
                <a:cs typeface="Arial"/>
              </a:rPr>
              <a:t>W</a:t>
            </a:r>
            <a:r>
              <a:rPr sz="2700" spc="0" dirty="0">
                <a:latin typeface="Arial"/>
                <a:cs typeface="Arial"/>
              </a:rPr>
              <a:t>arrant.</a:t>
            </a:r>
            <a:r>
              <a:rPr sz="2700" spc="-9" dirty="0">
                <a:latin typeface="Arial"/>
                <a:cs typeface="Arial"/>
              </a:rPr>
              <a:t> </a:t>
            </a:r>
            <a:r>
              <a:rPr sz="2700" spc="0" dirty="0">
                <a:latin typeface="Arial"/>
                <a:cs typeface="Arial"/>
              </a:rPr>
              <a:t>In the former</a:t>
            </a:r>
            <a:r>
              <a:rPr sz="2700" spc="-9" dirty="0">
                <a:latin typeface="Arial"/>
                <a:cs typeface="Arial"/>
              </a:rPr>
              <a:t> </a:t>
            </a:r>
            <a:r>
              <a:rPr sz="2700" spc="0" dirty="0">
                <a:latin typeface="Arial"/>
                <a:cs typeface="Arial"/>
              </a:rPr>
              <a:t>the logic is that a</a:t>
            </a:r>
            <a:r>
              <a:rPr sz="2700" spc="-9" dirty="0">
                <a:latin typeface="Arial"/>
                <a:cs typeface="Arial"/>
              </a:rPr>
              <a:t> </a:t>
            </a:r>
            <a:r>
              <a:rPr sz="2700" spc="0" dirty="0">
                <a:latin typeface="Arial"/>
                <a:cs typeface="Arial"/>
              </a:rPr>
              <a:t>term ju</a:t>
            </a:r>
            <a:r>
              <a:rPr sz="2700" spc="9" dirty="0">
                <a:latin typeface="Arial"/>
                <a:cs typeface="Arial"/>
              </a:rPr>
              <a:t>s</a:t>
            </a:r>
            <a:r>
              <a:rPr sz="2700" spc="0" dirty="0">
                <a:latin typeface="Arial"/>
                <a:cs typeface="Arial"/>
              </a:rPr>
              <a:t>ti</a:t>
            </a:r>
            <a:r>
              <a:rPr sz="2700" spc="9" dirty="0">
                <a:latin typeface="Arial"/>
                <a:cs typeface="Arial"/>
              </a:rPr>
              <a:t>f</a:t>
            </a:r>
            <a:r>
              <a:rPr sz="2700" spc="0" dirty="0">
                <a:latin typeface="Arial"/>
                <a:cs typeface="Arial"/>
              </a:rPr>
              <a:t>ies its</a:t>
            </a:r>
            <a:r>
              <a:rPr sz="2700" spc="-19" dirty="0">
                <a:latin typeface="Arial"/>
                <a:cs typeface="Arial"/>
              </a:rPr>
              <a:t> </a:t>
            </a:r>
            <a:r>
              <a:rPr sz="2700" spc="0" dirty="0">
                <a:latin typeface="Arial"/>
                <a:cs typeface="Arial"/>
              </a:rPr>
              <a:t>inclu</a:t>
            </a:r>
            <a:r>
              <a:rPr sz="2700" spc="9" dirty="0">
                <a:latin typeface="Arial"/>
                <a:cs typeface="Arial"/>
              </a:rPr>
              <a:t>s</a:t>
            </a:r>
            <a:r>
              <a:rPr sz="2700" spc="0" dirty="0">
                <a:latin typeface="Arial"/>
                <a:cs typeface="Arial"/>
              </a:rPr>
              <a:t>ion if it is used in litera</a:t>
            </a:r>
            <a:r>
              <a:rPr sz="2700" spc="9" dirty="0">
                <a:latin typeface="Arial"/>
                <a:cs typeface="Arial"/>
              </a:rPr>
              <a:t>t</a:t>
            </a:r>
            <a:r>
              <a:rPr sz="2700" spc="0" dirty="0">
                <a:latin typeface="Arial"/>
                <a:cs typeface="Arial"/>
              </a:rPr>
              <a:t>ure</a:t>
            </a:r>
            <a:r>
              <a:rPr sz="2700" spc="-14" dirty="0">
                <a:latin typeface="Arial"/>
                <a:cs typeface="Arial"/>
              </a:rPr>
              <a:t> </a:t>
            </a:r>
            <a:r>
              <a:rPr sz="2700" spc="0" dirty="0">
                <a:latin typeface="Arial"/>
                <a:cs typeface="Arial"/>
              </a:rPr>
              <a:t>of the subjec</a:t>
            </a:r>
            <a:r>
              <a:rPr sz="2700" spc="4" dirty="0">
                <a:latin typeface="Arial"/>
                <a:cs typeface="Arial"/>
              </a:rPr>
              <a:t>t</a:t>
            </a:r>
            <a:r>
              <a:rPr sz="2700" spc="0" dirty="0">
                <a:latin typeface="Arial"/>
                <a:cs typeface="Arial"/>
              </a:rPr>
              <a:t>. The </a:t>
            </a:r>
            <a:r>
              <a:rPr sz="2700" spc="-9" dirty="0">
                <a:latin typeface="Arial"/>
                <a:cs typeface="Arial"/>
              </a:rPr>
              <a:t>m</a:t>
            </a:r>
            <a:r>
              <a:rPr sz="2700" spc="0" dirty="0">
                <a:latin typeface="Arial"/>
                <a:cs typeface="Arial"/>
              </a:rPr>
              <a:t>ethod is</a:t>
            </a:r>
            <a:r>
              <a:rPr sz="2700" spc="14" dirty="0">
                <a:latin typeface="Arial"/>
                <a:cs typeface="Arial"/>
              </a:rPr>
              <a:t> </a:t>
            </a:r>
            <a:r>
              <a:rPr sz="2700" spc="0" dirty="0">
                <a:latin typeface="Arial"/>
                <a:cs typeface="Arial"/>
              </a:rPr>
              <a:t>to go through a</a:t>
            </a:r>
            <a:r>
              <a:rPr sz="2700" spc="-9" dirty="0">
                <a:latin typeface="Arial"/>
                <a:cs typeface="Arial"/>
              </a:rPr>
              <a:t>b</a:t>
            </a:r>
            <a:r>
              <a:rPr sz="2700" spc="0" dirty="0">
                <a:latin typeface="Arial"/>
                <a:cs typeface="Arial"/>
              </a:rPr>
              <a:t>s</a:t>
            </a:r>
            <a:r>
              <a:rPr sz="2700" spc="9" dirty="0">
                <a:latin typeface="Arial"/>
                <a:cs typeface="Arial"/>
              </a:rPr>
              <a:t>t</a:t>
            </a:r>
            <a:r>
              <a:rPr sz="2700" spc="0" dirty="0">
                <a:latin typeface="Arial"/>
                <a:cs typeface="Arial"/>
              </a:rPr>
              <a:t>rac</a:t>
            </a:r>
            <a:r>
              <a:rPr sz="2700" spc="9" dirty="0">
                <a:latin typeface="Arial"/>
                <a:cs typeface="Arial"/>
              </a:rPr>
              <a:t>t</a:t>
            </a:r>
            <a:r>
              <a:rPr sz="2700" spc="0" dirty="0">
                <a:latin typeface="Arial"/>
                <a:cs typeface="Arial"/>
              </a:rPr>
              <a:t>ing</a:t>
            </a:r>
            <a:r>
              <a:rPr sz="2700" spc="-19" dirty="0">
                <a:latin typeface="Arial"/>
                <a:cs typeface="Arial"/>
              </a:rPr>
              <a:t> </a:t>
            </a:r>
            <a:r>
              <a:rPr sz="2700" spc="0" dirty="0">
                <a:latin typeface="Arial"/>
                <a:cs typeface="Arial"/>
              </a:rPr>
              <a:t>sour</a:t>
            </a:r>
            <a:r>
              <a:rPr sz="2700" spc="9" dirty="0">
                <a:latin typeface="Arial"/>
                <a:cs typeface="Arial"/>
              </a:rPr>
              <a:t>c</a:t>
            </a:r>
            <a:r>
              <a:rPr sz="2700" spc="0" dirty="0">
                <a:latin typeface="Arial"/>
                <a:cs typeface="Arial"/>
              </a:rPr>
              <a:t>es,</a:t>
            </a:r>
            <a:endParaRPr sz="2700">
              <a:latin typeface="Arial"/>
              <a:cs typeface="Arial"/>
            </a:endParaRPr>
          </a:p>
          <a:p>
            <a:pPr marL="12700">
              <a:lnSpc>
                <a:spcPts val="2560"/>
              </a:lnSpc>
            </a:pPr>
            <a:r>
              <a:rPr sz="2700" spc="0" dirty="0">
                <a:latin typeface="Arial"/>
                <a:cs typeface="Arial"/>
              </a:rPr>
              <a:t>referen</a:t>
            </a:r>
            <a:r>
              <a:rPr sz="2700" spc="4" dirty="0">
                <a:latin typeface="Arial"/>
                <a:cs typeface="Arial"/>
              </a:rPr>
              <a:t>c</a:t>
            </a:r>
            <a:r>
              <a:rPr sz="2700" spc="0" dirty="0">
                <a:latin typeface="Arial"/>
                <a:cs typeface="Arial"/>
              </a:rPr>
              <a:t>e</a:t>
            </a:r>
            <a:r>
              <a:rPr sz="2700" spc="-29" dirty="0">
                <a:latin typeface="Arial"/>
                <a:cs typeface="Arial"/>
              </a:rPr>
              <a:t> </a:t>
            </a:r>
            <a:r>
              <a:rPr sz="2700" spc="0" dirty="0">
                <a:latin typeface="Arial"/>
                <a:cs typeface="Arial"/>
              </a:rPr>
              <a:t>sour</a:t>
            </a:r>
            <a:r>
              <a:rPr sz="2700" spc="9" dirty="0">
                <a:latin typeface="Arial"/>
                <a:cs typeface="Arial"/>
              </a:rPr>
              <a:t>c</a:t>
            </a:r>
            <a:r>
              <a:rPr sz="2700" spc="0" dirty="0">
                <a:latin typeface="Arial"/>
                <a:cs typeface="Arial"/>
              </a:rPr>
              <a:t>es,</a:t>
            </a:r>
            <a:r>
              <a:rPr sz="2700" spc="-9" dirty="0">
                <a:latin typeface="Arial"/>
                <a:cs typeface="Arial"/>
              </a:rPr>
              <a:t> </a:t>
            </a:r>
            <a:r>
              <a:rPr sz="2700" spc="0" dirty="0">
                <a:latin typeface="Arial"/>
                <a:cs typeface="Arial"/>
              </a:rPr>
              <a:t>periodical artic</a:t>
            </a:r>
            <a:r>
              <a:rPr sz="2700" spc="4" dirty="0">
                <a:latin typeface="Arial"/>
                <a:cs typeface="Arial"/>
              </a:rPr>
              <a:t>l</a:t>
            </a:r>
            <a:r>
              <a:rPr sz="2700" spc="0" dirty="0">
                <a:latin typeface="Arial"/>
                <a:cs typeface="Arial"/>
              </a:rPr>
              <a:t>es,</a:t>
            </a:r>
            <a:r>
              <a:rPr sz="2700" spc="-9" dirty="0">
                <a:latin typeface="Arial"/>
                <a:cs typeface="Arial"/>
              </a:rPr>
              <a:t> </a:t>
            </a:r>
            <a:r>
              <a:rPr sz="2700" spc="0" dirty="0">
                <a:latin typeface="Arial"/>
                <a:cs typeface="Arial"/>
              </a:rPr>
              <a:t>et</a:t>
            </a:r>
            <a:r>
              <a:rPr sz="2700" spc="9" dirty="0">
                <a:latin typeface="Arial"/>
                <a:cs typeface="Arial"/>
              </a:rPr>
              <a:t>c</a:t>
            </a:r>
            <a:r>
              <a:rPr sz="2700" spc="0" dirty="0">
                <a:latin typeface="Arial"/>
                <a:cs typeface="Arial"/>
              </a:rPr>
              <a:t>.</a:t>
            </a:r>
            <a:r>
              <a:rPr sz="2700" spc="-9" dirty="0">
                <a:latin typeface="Arial"/>
                <a:cs typeface="Arial"/>
              </a:rPr>
              <a:t> </a:t>
            </a:r>
            <a:r>
              <a:rPr sz="2700" spc="0" dirty="0">
                <a:latin typeface="Arial"/>
                <a:cs typeface="Arial"/>
              </a:rPr>
              <a:t>In the later</a:t>
            </a:r>
            <a:endParaRPr sz="2700">
              <a:latin typeface="Arial"/>
              <a:cs typeface="Arial"/>
            </a:endParaRPr>
          </a:p>
          <a:p>
            <a:pPr marL="12700" marR="51434">
              <a:lnSpc>
                <a:spcPts val="2595"/>
              </a:lnSpc>
              <a:spcBef>
                <a:spcPts val="1"/>
              </a:spcBef>
            </a:pPr>
            <a:r>
              <a:rPr sz="4050" spc="0" baseline="-1073" dirty="0">
                <a:latin typeface="Arial"/>
                <a:cs typeface="Arial"/>
              </a:rPr>
              <a:t>case,</a:t>
            </a:r>
            <a:r>
              <a:rPr sz="4050" spc="-25" baseline="-1073" dirty="0">
                <a:latin typeface="Arial"/>
                <a:cs typeface="Arial"/>
              </a:rPr>
              <a:t> </a:t>
            </a:r>
            <a:r>
              <a:rPr sz="4050" spc="0" baseline="-1073" dirty="0">
                <a:latin typeface="Arial"/>
                <a:cs typeface="Arial"/>
              </a:rPr>
              <a:t>users/</a:t>
            </a:r>
            <a:r>
              <a:rPr sz="4050" spc="-9" baseline="-1073" dirty="0">
                <a:latin typeface="Arial"/>
                <a:cs typeface="Arial"/>
              </a:rPr>
              <a:t> </a:t>
            </a:r>
            <a:r>
              <a:rPr sz="4050" spc="0" baseline="-1073" dirty="0">
                <a:latin typeface="Arial"/>
                <a:cs typeface="Arial"/>
              </a:rPr>
              <a:t>subject</a:t>
            </a:r>
            <a:r>
              <a:rPr sz="4050" spc="-9" baseline="-1073" dirty="0">
                <a:latin typeface="Arial"/>
                <a:cs typeface="Arial"/>
              </a:rPr>
              <a:t> </a:t>
            </a:r>
            <a:r>
              <a:rPr sz="4050" spc="0" baseline="-1073" dirty="0">
                <a:latin typeface="Arial"/>
                <a:cs typeface="Arial"/>
              </a:rPr>
              <a:t>specialis</a:t>
            </a:r>
            <a:r>
              <a:rPr sz="4050" spc="9" baseline="-1073" dirty="0">
                <a:latin typeface="Arial"/>
                <a:cs typeface="Arial"/>
              </a:rPr>
              <a:t>t</a:t>
            </a:r>
            <a:r>
              <a:rPr sz="4050" spc="0" baseline="-1073" dirty="0">
                <a:latin typeface="Arial"/>
                <a:cs typeface="Arial"/>
              </a:rPr>
              <a:t>s</a:t>
            </a:r>
            <a:r>
              <a:rPr sz="4050" spc="-25" baseline="-1073" dirty="0">
                <a:latin typeface="Arial"/>
                <a:cs typeface="Arial"/>
              </a:rPr>
              <a:t> </a:t>
            </a:r>
            <a:r>
              <a:rPr sz="4050" spc="0" baseline="-1073" dirty="0">
                <a:latin typeface="Arial"/>
                <a:cs typeface="Arial"/>
              </a:rPr>
              <a:t>m</a:t>
            </a:r>
            <a:r>
              <a:rPr sz="4050" spc="-9" baseline="-1073" dirty="0">
                <a:latin typeface="Arial"/>
                <a:cs typeface="Arial"/>
              </a:rPr>
              <a:t>a</a:t>
            </a:r>
            <a:r>
              <a:rPr sz="4050" spc="0" baseline="-1073" dirty="0">
                <a:latin typeface="Arial"/>
                <a:cs typeface="Arial"/>
              </a:rPr>
              <a:t>y</a:t>
            </a:r>
            <a:r>
              <a:rPr sz="4050" spc="9" baseline="-1073" dirty="0">
                <a:latin typeface="Arial"/>
                <a:cs typeface="Arial"/>
              </a:rPr>
              <a:t> </a:t>
            </a:r>
            <a:r>
              <a:rPr sz="4050" spc="0" baseline="-1073" dirty="0">
                <a:latin typeface="Arial"/>
                <a:cs typeface="Arial"/>
              </a:rPr>
              <a:t>be</a:t>
            </a:r>
            <a:r>
              <a:rPr sz="4050" spc="-9" baseline="-1073" dirty="0">
                <a:latin typeface="Arial"/>
                <a:cs typeface="Arial"/>
              </a:rPr>
              <a:t> </a:t>
            </a:r>
            <a:r>
              <a:rPr sz="4050" spc="0" baseline="-1073" dirty="0">
                <a:latin typeface="Arial"/>
                <a:cs typeface="Arial"/>
              </a:rPr>
              <a:t>consulted</a:t>
            </a:r>
            <a:r>
              <a:rPr sz="4050" spc="-14" baseline="-1073" dirty="0">
                <a:latin typeface="Arial"/>
                <a:cs typeface="Arial"/>
              </a:rPr>
              <a:t> </a:t>
            </a:r>
            <a:r>
              <a:rPr sz="4050" spc="0" baseline="-1073" dirty="0">
                <a:latin typeface="Arial"/>
                <a:cs typeface="Arial"/>
              </a:rPr>
              <a:t>to</a:t>
            </a:r>
            <a:endParaRPr sz="2700">
              <a:latin typeface="Arial"/>
              <a:cs typeface="Arial"/>
            </a:endParaRPr>
          </a:p>
          <a:p>
            <a:pPr marL="12700" marR="51434">
              <a:lnSpc>
                <a:spcPts val="2675"/>
              </a:lnSpc>
              <a:spcBef>
                <a:spcPts val="4"/>
              </a:spcBef>
            </a:pPr>
            <a:r>
              <a:rPr sz="4050" spc="0" baseline="1073" dirty="0">
                <a:latin typeface="Arial"/>
                <a:cs typeface="Arial"/>
              </a:rPr>
              <a:t>gather</a:t>
            </a:r>
            <a:r>
              <a:rPr sz="4050" spc="-14" baseline="1073" dirty="0">
                <a:latin typeface="Arial"/>
                <a:cs typeface="Arial"/>
              </a:rPr>
              <a:t> </a:t>
            </a:r>
            <a:r>
              <a:rPr sz="4050" spc="0" baseline="1073" dirty="0">
                <a:latin typeface="Arial"/>
                <a:cs typeface="Arial"/>
              </a:rPr>
              <a:t>the terms.</a:t>
            </a:r>
            <a:endParaRPr sz="27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88391" y="1289430"/>
            <a:ext cx="800100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4000" y="0"/>
                </a:moveTo>
                <a:lnTo>
                  <a:pt x="0" y="0"/>
                </a:lnTo>
                <a:lnTo>
                  <a:pt x="0" y="6857998"/>
                </a:lnTo>
                <a:lnTo>
                  <a:pt x="9144000" y="6857998"/>
                </a:lnTo>
                <a:lnTo>
                  <a:pt x="9144000" y="0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64592" y="147066"/>
            <a:ext cx="8810879" cy="6565404"/>
          </a:xfrm>
          <a:custGeom>
            <a:avLst/>
            <a:gdLst/>
            <a:ahLst/>
            <a:cxnLst/>
            <a:rect l="l" t="t" r="r" b="b"/>
            <a:pathLst>
              <a:path w="8810879" h="6565404">
                <a:moveTo>
                  <a:pt x="775169" y="0"/>
                </a:moveTo>
                <a:lnTo>
                  <a:pt x="711593" y="2569"/>
                </a:lnTo>
                <a:lnTo>
                  <a:pt x="649432" y="10146"/>
                </a:lnTo>
                <a:lnTo>
                  <a:pt x="588886" y="22530"/>
                </a:lnTo>
                <a:lnTo>
                  <a:pt x="530155" y="39522"/>
                </a:lnTo>
                <a:lnTo>
                  <a:pt x="473437" y="60922"/>
                </a:lnTo>
                <a:lnTo>
                  <a:pt x="418933" y="86530"/>
                </a:lnTo>
                <a:lnTo>
                  <a:pt x="366842" y="116148"/>
                </a:lnTo>
                <a:lnTo>
                  <a:pt x="317363" y="149575"/>
                </a:lnTo>
                <a:lnTo>
                  <a:pt x="270696" y="186612"/>
                </a:lnTo>
                <a:lnTo>
                  <a:pt x="227041" y="227060"/>
                </a:lnTo>
                <a:lnTo>
                  <a:pt x="186596" y="270718"/>
                </a:lnTo>
                <a:lnTo>
                  <a:pt x="149562" y="317388"/>
                </a:lnTo>
                <a:lnTo>
                  <a:pt x="116137" y="366869"/>
                </a:lnTo>
                <a:lnTo>
                  <a:pt x="86522" y="418963"/>
                </a:lnTo>
                <a:lnTo>
                  <a:pt x="60916" y="473469"/>
                </a:lnTo>
                <a:lnTo>
                  <a:pt x="39518" y="530189"/>
                </a:lnTo>
                <a:lnTo>
                  <a:pt x="22528" y="588922"/>
                </a:lnTo>
                <a:lnTo>
                  <a:pt x="10145" y="649469"/>
                </a:lnTo>
                <a:lnTo>
                  <a:pt x="2569" y="711631"/>
                </a:lnTo>
                <a:lnTo>
                  <a:pt x="0" y="775207"/>
                </a:lnTo>
                <a:lnTo>
                  <a:pt x="0" y="6565404"/>
                </a:lnTo>
                <a:lnTo>
                  <a:pt x="8035671" y="6565404"/>
                </a:lnTo>
                <a:lnTo>
                  <a:pt x="8099247" y="6562835"/>
                </a:lnTo>
                <a:lnTo>
                  <a:pt x="8161409" y="6555259"/>
                </a:lnTo>
                <a:lnTo>
                  <a:pt x="8221956" y="6542876"/>
                </a:lnTo>
                <a:lnTo>
                  <a:pt x="8280689" y="6525886"/>
                </a:lnTo>
                <a:lnTo>
                  <a:pt x="8337409" y="6504488"/>
                </a:lnTo>
                <a:lnTo>
                  <a:pt x="8391915" y="6478882"/>
                </a:lnTo>
                <a:lnTo>
                  <a:pt x="8444009" y="6449267"/>
                </a:lnTo>
                <a:lnTo>
                  <a:pt x="8493490" y="6415842"/>
                </a:lnTo>
                <a:lnTo>
                  <a:pt x="8540160" y="6378808"/>
                </a:lnTo>
                <a:lnTo>
                  <a:pt x="8583818" y="6338363"/>
                </a:lnTo>
                <a:lnTo>
                  <a:pt x="8624266" y="6294708"/>
                </a:lnTo>
                <a:lnTo>
                  <a:pt x="8661303" y="6248041"/>
                </a:lnTo>
                <a:lnTo>
                  <a:pt x="8694730" y="6198562"/>
                </a:lnTo>
                <a:lnTo>
                  <a:pt x="8724348" y="6146471"/>
                </a:lnTo>
                <a:lnTo>
                  <a:pt x="8749956" y="6091966"/>
                </a:lnTo>
                <a:lnTo>
                  <a:pt x="8771356" y="6035249"/>
                </a:lnTo>
                <a:lnTo>
                  <a:pt x="8788348" y="5976517"/>
                </a:lnTo>
                <a:lnTo>
                  <a:pt x="8800732" y="5915971"/>
                </a:lnTo>
                <a:lnTo>
                  <a:pt x="8808309" y="5853811"/>
                </a:lnTo>
                <a:lnTo>
                  <a:pt x="8810879" y="5790234"/>
                </a:lnTo>
                <a:lnTo>
                  <a:pt x="8810879" y="0"/>
                </a:lnTo>
                <a:lnTo>
                  <a:pt x="775169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88391" y="1429130"/>
            <a:ext cx="8001000" cy="0"/>
          </a:xfrm>
          <a:custGeom>
            <a:avLst/>
            <a:gdLst/>
            <a:ahLst/>
            <a:cxnLst/>
            <a:rect l="l" t="t" r="r" b="b"/>
            <a:pathLst>
              <a:path w="8001000">
                <a:moveTo>
                  <a:pt x="0" y="0"/>
                </a:moveTo>
                <a:lnTo>
                  <a:pt x="8001000" y="0"/>
                </a:lnTo>
              </a:path>
            </a:pathLst>
          </a:custGeom>
          <a:ln w="10414">
            <a:solidFill>
              <a:srgbClr val="DDDDD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130675" y="772746"/>
            <a:ext cx="4392989" cy="584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0"/>
              </a:lnSpc>
              <a:spcBef>
                <a:spcPts val="230"/>
              </a:spcBef>
            </a:pPr>
            <a:r>
              <a:rPr sz="4400" spc="0" dirty="0">
                <a:latin typeface="Arial"/>
                <a:cs typeface="Arial"/>
              </a:rPr>
              <a:t>INTRODUCTION</a:t>
            </a:r>
            <a:endParaRPr sz="4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940" y="1744567"/>
            <a:ext cx="7627296" cy="4323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sz="2250" dirty="0">
                <a:solidFill>
                  <a:srgbClr val="DDDDDD"/>
                </a:solidFill>
                <a:latin typeface="MS Office Symbol Regular"/>
                <a:cs typeface="MS Office Symbol Regular"/>
              </a:rPr>
              <a:t></a:t>
            </a:r>
            <a:r>
              <a:rPr sz="2250" spc="-309" dirty="0">
                <a:solidFill>
                  <a:srgbClr val="DDDDDD"/>
                </a:solidFill>
                <a:latin typeface="MS Office Symbol Regular"/>
                <a:cs typeface="MS Office Symbol Regular"/>
              </a:rPr>
              <a:t> </a:t>
            </a:r>
            <a:r>
              <a:rPr sz="3200" spc="0" dirty="0">
                <a:latin typeface="Arial"/>
                <a:cs typeface="Arial"/>
              </a:rPr>
              <a:t>The</a:t>
            </a:r>
            <a:r>
              <a:rPr sz="3200" spc="-34" dirty="0">
                <a:latin typeface="Arial"/>
                <a:cs typeface="Arial"/>
              </a:rPr>
              <a:t> </a:t>
            </a:r>
            <a:r>
              <a:rPr sz="3200" spc="0" dirty="0">
                <a:latin typeface="Arial"/>
                <a:cs typeface="Arial"/>
              </a:rPr>
              <a:t>word</a:t>
            </a:r>
            <a:r>
              <a:rPr sz="3200" spc="-19" dirty="0">
                <a:latin typeface="Arial"/>
                <a:cs typeface="Arial"/>
              </a:rPr>
              <a:t> </a:t>
            </a:r>
            <a:r>
              <a:rPr sz="3200" spc="0" dirty="0">
                <a:latin typeface="Arial"/>
                <a:cs typeface="Arial"/>
              </a:rPr>
              <a:t>`th</a:t>
            </a:r>
            <a:r>
              <a:rPr sz="3200" spc="-14" dirty="0">
                <a:latin typeface="Arial"/>
                <a:cs typeface="Arial"/>
              </a:rPr>
              <a:t>e</a:t>
            </a:r>
            <a:r>
              <a:rPr sz="3200" spc="0" dirty="0">
                <a:latin typeface="Arial"/>
                <a:cs typeface="Arial"/>
              </a:rPr>
              <a:t>saurus'</a:t>
            </a:r>
            <a:r>
              <a:rPr sz="3200" spc="-25" dirty="0">
                <a:latin typeface="Arial"/>
                <a:cs typeface="Arial"/>
              </a:rPr>
              <a:t> </a:t>
            </a:r>
            <a:r>
              <a:rPr sz="3200" spc="0" dirty="0">
                <a:latin typeface="Arial"/>
                <a:cs typeface="Arial"/>
              </a:rPr>
              <a:t>com</a:t>
            </a:r>
            <a:r>
              <a:rPr sz="3200" spc="-9" dirty="0">
                <a:latin typeface="Arial"/>
                <a:cs typeface="Arial"/>
              </a:rPr>
              <a:t>e</a:t>
            </a:r>
            <a:r>
              <a:rPr sz="3200" spc="0" dirty="0">
                <a:latin typeface="Arial"/>
                <a:cs typeface="Arial"/>
              </a:rPr>
              <a:t>s</a:t>
            </a:r>
            <a:r>
              <a:rPr sz="3200" spc="-14" dirty="0">
                <a:latin typeface="Arial"/>
                <a:cs typeface="Arial"/>
              </a:rPr>
              <a:t> </a:t>
            </a:r>
            <a:r>
              <a:rPr sz="3200" spc="0" dirty="0">
                <a:latin typeface="Arial"/>
                <a:cs typeface="Arial"/>
              </a:rPr>
              <a:t>from</a:t>
            </a:r>
            <a:r>
              <a:rPr sz="3200" spc="-25" dirty="0">
                <a:latin typeface="Arial"/>
                <a:cs typeface="Arial"/>
              </a:rPr>
              <a:t> </a:t>
            </a:r>
            <a:r>
              <a:rPr sz="3200" spc="0" dirty="0">
                <a:latin typeface="Arial"/>
                <a:cs typeface="Arial"/>
              </a:rPr>
              <a:t>Greek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2232254"/>
            <a:ext cx="7459243" cy="238365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05307" marR="32786">
              <a:lnSpc>
                <a:spcPts val="3375"/>
              </a:lnSpc>
              <a:spcBef>
                <a:spcPts val="168"/>
              </a:spcBef>
            </a:pPr>
            <a:r>
              <a:rPr sz="3200" spc="0" dirty="0">
                <a:latin typeface="Arial"/>
                <a:cs typeface="Arial"/>
              </a:rPr>
              <a:t>t</a:t>
            </a:r>
            <a:r>
              <a:rPr sz="3200" spc="-9" dirty="0">
                <a:latin typeface="Arial"/>
                <a:cs typeface="Arial"/>
              </a:rPr>
              <a:t>e</a:t>
            </a:r>
            <a:r>
              <a:rPr sz="3200" spc="0" dirty="0">
                <a:latin typeface="Arial"/>
                <a:cs typeface="Arial"/>
              </a:rPr>
              <a:t>rm</a:t>
            </a:r>
            <a:r>
              <a:rPr sz="3200" spc="-29" dirty="0">
                <a:latin typeface="Arial"/>
                <a:cs typeface="Arial"/>
              </a:rPr>
              <a:t> </a:t>
            </a:r>
            <a:r>
              <a:rPr sz="3200" spc="4" dirty="0">
                <a:latin typeface="Arial"/>
                <a:cs typeface="Arial"/>
              </a:rPr>
              <a:t>`</a:t>
            </a:r>
            <a:r>
              <a:rPr sz="3200" spc="0" dirty="0">
                <a:latin typeface="Arial"/>
                <a:cs typeface="Arial"/>
              </a:rPr>
              <a:t>t</a:t>
            </a:r>
            <a:r>
              <a:rPr sz="3200" spc="-9" dirty="0">
                <a:latin typeface="Arial"/>
                <a:cs typeface="Arial"/>
              </a:rPr>
              <a:t>h</a:t>
            </a:r>
            <a:r>
              <a:rPr sz="3200" spc="0" dirty="0">
                <a:latin typeface="Arial"/>
                <a:cs typeface="Arial"/>
              </a:rPr>
              <a:t>esa</a:t>
            </a:r>
            <a:r>
              <a:rPr sz="3200" spc="-14" dirty="0">
                <a:latin typeface="Arial"/>
                <a:cs typeface="Arial"/>
              </a:rPr>
              <a:t>u</a:t>
            </a:r>
            <a:r>
              <a:rPr sz="3200" spc="0" dirty="0">
                <a:latin typeface="Arial"/>
                <a:cs typeface="Arial"/>
              </a:rPr>
              <a:t>ros'</a:t>
            </a:r>
            <a:r>
              <a:rPr sz="3200" spc="-24" dirty="0">
                <a:latin typeface="Arial"/>
                <a:cs typeface="Arial"/>
              </a:rPr>
              <a:t> </a:t>
            </a:r>
            <a:r>
              <a:rPr sz="3200" spc="0" dirty="0">
                <a:latin typeface="Arial"/>
                <a:cs typeface="Arial"/>
              </a:rPr>
              <a:t>m</a:t>
            </a:r>
            <a:r>
              <a:rPr sz="3200" spc="-14" dirty="0">
                <a:latin typeface="Arial"/>
                <a:cs typeface="Arial"/>
              </a:rPr>
              <a:t>e</a:t>
            </a:r>
            <a:r>
              <a:rPr sz="3200" spc="0" dirty="0">
                <a:latin typeface="Arial"/>
                <a:cs typeface="Arial"/>
              </a:rPr>
              <a:t>a</a:t>
            </a:r>
            <a:r>
              <a:rPr sz="3200" spc="-14" dirty="0">
                <a:latin typeface="Arial"/>
                <a:cs typeface="Arial"/>
              </a:rPr>
              <a:t>n</a:t>
            </a:r>
            <a:r>
              <a:rPr sz="3200" spc="0" dirty="0">
                <a:latin typeface="Arial"/>
                <a:cs typeface="Arial"/>
              </a:rPr>
              <a:t>i</a:t>
            </a:r>
            <a:r>
              <a:rPr sz="3200" spc="-9" dirty="0">
                <a:latin typeface="Arial"/>
                <a:cs typeface="Arial"/>
              </a:rPr>
              <a:t>n</a:t>
            </a:r>
            <a:r>
              <a:rPr sz="3200" spc="0" dirty="0">
                <a:latin typeface="Arial"/>
                <a:cs typeface="Arial"/>
              </a:rPr>
              <a:t>g</a:t>
            </a:r>
            <a:r>
              <a:rPr sz="3200" spc="-14" dirty="0">
                <a:latin typeface="Arial"/>
                <a:cs typeface="Arial"/>
              </a:rPr>
              <a:t> </a:t>
            </a:r>
            <a:r>
              <a:rPr sz="3200" spc="0" dirty="0">
                <a:latin typeface="Arial"/>
                <a:cs typeface="Arial"/>
              </a:rPr>
              <a:t>a stor</a:t>
            </a:r>
            <a:r>
              <a:rPr sz="3200" spc="-14" dirty="0">
                <a:latin typeface="Arial"/>
                <a:cs typeface="Arial"/>
              </a:rPr>
              <a:t>e</a:t>
            </a:r>
            <a:r>
              <a:rPr sz="3200" spc="0" dirty="0">
                <a:latin typeface="Arial"/>
                <a:cs typeface="Arial"/>
              </a:rPr>
              <a:t>h</a:t>
            </a:r>
            <a:r>
              <a:rPr sz="3200" spc="-14" dirty="0">
                <a:latin typeface="Arial"/>
                <a:cs typeface="Arial"/>
              </a:rPr>
              <a:t>o</a:t>
            </a:r>
            <a:r>
              <a:rPr sz="3200" spc="0" dirty="0">
                <a:latin typeface="Arial"/>
                <a:cs typeface="Arial"/>
              </a:rPr>
              <a:t>use</a:t>
            </a:r>
            <a:endParaRPr sz="3200">
              <a:latin typeface="Arial"/>
              <a:cs typeface="Arial"/>
            </a:endParaRPr>
          </a:p>
          <a:p>
            <a:pPr marL="305307" marR="61036">
              <a:lnSpc>
                <a:spcPct val="95825"/>
              </a:lnSpc>
            </a:pPr>
            <a:r>
              <a:rPr sz="3200" spc="0" dirty="0">
                <a:latin typeface="Arial"/>
                <a:cs typeface="Arial"/>
              </a:rPr>
              <a:t>tre</a:t>
            </a:r>
            <a:r>
              <a:rPr sz="3200" spc="-14" dirty="0">
                <a:latin typeface="Arial"/>
                <a:cs typeface="Arial"/>
              </a:rPr>
              <a:t>a</a:t>
            </a:r>
            <a:r>
              <a:rPr sz="3200" spc="0" dirty="0">
                <a:latin typeface="Arial"/>
                <a:cs typeface="Arial"/>
              </a:rPr>
              <a:t>sury</a:t>
            </a:r>
            <a:r>
              <a:rPr sz="3200" spc="-34" dirty="0">
                <a:latin typeface="Arial"/>
                <a:cs typeface="Arial"/>
              </a:rPr>
              <a:t> </a:t>
            </a:r>
            <a:r>
              <a:rPr sz="3200" spc="0" dirty="0">
                <a:latin typeface="Arial"/>
                <a:cs typeface="Arial"/>
              </a:rPr>
              <a:t>of words.</a:t>
            </a:r>
            <a:endParaRPr sz="3200">
              <a:latin typeface="Arial"/>
              <a:cs typeface="Arial"/>
            </a:endParaRPr>
          </a:p>
          <a:p>
            <a:pPr marL="12700" marR="61036">
              <a:lnSpc>
                <a:spcPct val="95825"/>
              </a:lnSpc>
              <a:spcBef>
                <a:spcPts val="160"/>
              </a:spcBef>
            </a:pPr>
            <a:r>
              <a:rPr sz="2250" dirty="0">
                <a:solidFill>
                  <a:srgbClr val="DDDDDD"/>
                </a:solidFill>
                <a:latin typeface="MS Office Symbol Regular"/>
                <a:cs typeface="MS Office Symbol Regular"/>
              </a:rPr>
              <a:t></a:t>
            </a:r>
            <a:r>
              <a:rPr sz="2250" spc="-309" dirty="0">
                <a:solidFill>
                  <a:srgbClr val="DDDDDD"/>
                </a:solidFill>
                <a:latin typeface="MS Office Symbol Regular"/>
                <a:cs typeface="MS Office Symbol Regular"/>
              </a:rPr>
              <a:t> </a:t>
            </a:r>
            <a:r>
              <a:rPr sz="3200" spc="0" dirty="0">
                <a:latin typeface="Arial"/>
                <a:cs typeface="Arial"/>
              </a:rPr>
              <a:t>Quo</a:t>
            </a:r>
            <a:r>
              <a:rPr sz="3200" spc="-9" dirty="0">
                <a:latin typeface="Arial"/>
                <a:cs typeface="Arial"/>
              </a:rPr>
              <a:t>t</a:t>
            </a:r>
            <a:r>
              <a:rPr sz="3200" spc="0" dirty="0">
                <a:latin typeface="Arial"/>
                <a:cs typeface="Arial"/>
              </a:rPr>
              <a:t>es</a:t>
            </a:r>
            <a:r>
              <a:rPr sz="3200" spc="-29" dirty="0">
                <a:latin typeface="Arial"/>
                <a:cs typeface="Arial"/>
              </a:rPr>
              <a:t> </a:t>
            </a:r>
            <a:r>
              <a:rPr sz="3200" spc="0" dirty="0">
                <a:latin typeface="Arial"/>
                <a:cs typeface="Arial"/>
              </a:rPr>
              <a:t>its use</a:t>
            </a:r>
            <a:r>
              <a:rPr sz="3200" spc="-19" dirty="0">
                <a:latin typeface="Arial"/>
                <a:cs typeface="Arial"/>
              </a:rPr>
              <a:t> </a:t>
            </a:r>
            <a:r>
              <a:rPr sz="3200" spc="0" dirty="0">
                <a:latin typeface="Arial"/>
                <a:cs typeface="Arial"/>
              </a:rPr>
              <a:t>in 1</a:t>
            </a:r>
            <a:r>
              <a:rPr sz="3200" spc="-9" dirty="0">
                <a:latin typeface="Arial"/>
                <a:cs typeface="Arial"/>
              </a:rPr>
              <a:t>7</a:t>
            </a:r>
            <a:r>
              <a:rPr sz="3200" spc="0" dirty="0">
                <a:latin typeface="Arial"/>
                <a:cs typeface="Arial"/>
              </a:rPr>
              <a:t>36 as</a:t>
            </a:r>
            <a:r>
              <a:rPr sz="3200" spc="-9" dirty="0">
                <a:latin typeface="Arial"/>
                <a:cs typeface="Arial"/>
              </a:rPr>
              <a:t> </a:t>
            </a:r>
            <a:r>
              <a:rPr sz="3200" spc="0" dirty="0">
                <a:latin typeface="Arial"/>
                <a:cs typeface="Arial"/>
              </a:rPr>
              <a:t>a </a:t>
            </a:r>
            <a:r>
              <a:rPr sz="3200" spc="-9" dirty="0">
                <a:latin typeface="Arial"/>
                <a:cs typeface="Arial"/>
              </a:rPr>
              <a:t>t</a:t>
            </a:r>
            <a:r>
              <a:rPr sz="3200" spc="0" dirty="0">
                <a:latin typeface="Arial"/>
                <a:cs typeface="Arial"/>
              </a:rPr>
              <a:t>re</a:t>
            </a:r>
            <a:r>
              <a:rPr sz="3200" spc="-9" dirty="0">
                <a:latin typeface="Arial"/>
                <a:cs typeface="Arial"/>
              </a:rPr>
              <a:t>a</a:t>
            </a:r>
            <a:r>
              <a:rPr sz="3200" spc="0" dirty="0">
                <a:latin typeface="Arial"/>
                <a:cs typeface="Arial"/>
              </a:rPr>
              <a:t>sury</a:t>
            </a:r>
            <a:r>
              <a:rPr sz="3200" spc="-29" dirty="0">
                <a:latin typeface="Arial"/>
                <a:cs typeface="Arial"/>
              </a:rPr>
              <a:t> </a:t>
            </a:r>
            <a:r>
              <a:rPr sz="3200" spc="0" dirty="0">
                <a:latin typeface="Arial"/>
                <a:cs typeface="Arial"/>
              </a:rPr>
              <a:t>or</a:t>
            </a:r>
            <a:endParaRPr sz="3200">
              <a:latin typeface="Arial"/>
              <a:cs typeface="Arial"/>
            </a:endParaRPr>
          </a:p>
          <a:p>
            <a:pPr marL="305307" marR="61036">
              <a:lnSpc>
                <a:spcPct val="95825"/>
              </a:lnSpc>
              <a:spcBef>
                <a:spcPts val="160"/>
              </a:spcBef>
            </a:pPr>
            <a:r>
              <a:rPr sz="3200" spc="0" dirty="0">
                <a:latin typeface="Arial"/>
                <a:cs typeface="Arial"/>
              </a:rPr>
              <a:t>store</a:t>
            </a:r>
            <a:r>
              <a:rPr sz="3200" spc="-34" dirty="0">
                <a:latin typeface="Arial"/>
                <a:cs typeface="Arial"/>
              </a:rPr>
              <a:t> </a:t>
            </a:r>
            <a:r>
              <a:rPr sz="3200" spc="0" dirty="0">
                <a:latin typeface="Arial"/>
                <a:cs typeface="Arial"/>
              </a:rPr>
              <a:t>h</a:t>
            </a:r>
            <a:r>
              <a:rPr sz="3200" spc="-14" dirty="0">
                <a:latin typeface="Arial"/>
                <a:cs typeface="Arial"/>
              </a:rPr>
              <a:t>o</a:t>
            </a:r>
            <a:r>
              <a:rPr sz="3200" spc="0" dirty="0">
                <a:latin typeface="Arial"/>
                <a:cs typeface="Arial"/>
              </a:rPr>
              <a:t>use</a:t>
            </a:r>
            <a:r>
              <a:rPr sz="3200" spc="-19" dirty="0">
                <a:latin typeface="Arial"/>
                <a:cs typeface="Arial"/>
              </a:rPr>
              <a:t> </a:t>
            </a:r>
            <a:r>
              <a:rPr sz="3200" spc="0" dirty="0">
                <a:latin typeface="Arial"/>
                <a:cs typeface="Arial"/>
              </a:rPr>
              <a:t>of</a:t>
            </a:r>
            <a:r>
              <a:rPr sz="3200" spc="-9" dirty="0">
                <a:latin typeface="Arial"/>
                <a:cs typeface="Arial"/>
              </a:rPr>
              <a:t> </a:t>
            </a:r>
            <a:r>
              <a:rPr sz="3200" spc="0" dirty="0">
                <a:latin typeface="Arial"/>
                <a:cs typeface="Arial"/>
              </a:rPr>
              <a:t>know</a:t>
            </a:r>
            <a:r>
              <a:rPr sz="3200" spc="-14" dirty="0">
                <a:latin typeface="Arial"/>
                <a:cs typeface="Arial"/>
              </a:rPr>
              <a:t>l</a:t>
            </a:r>
            <a:r>
              <a:rPr sz="3200" spc="0" dirty="0">
                <a:latin typeface="Arial"/>
                <a:cs typeface="Arial"/>
              </a:rPr>
              <a:t>e</a:t>
            </a:r>
            <a:r>
              <a:rPr sz="3200" spc="-14" dirty="0">
                <a:latin typeface="Arial"/>
                <a:cs typeface="Arial"/>
              </a:rPr>
              <a:t>d</a:t>
            </a:r>
            <a:r>
              <a:rPr sz="3200" spc="0" dirty="0">
                <a:latin typeface="Arial"/>
                <a:cs typeface="Arial"/>
              </a:rPr>
              <a:t>g</a:t>
            </a:r>
            <a:r>
              <a:rPr sz="3200" spc="-14" dirty="0">
                <a:latin typeface="Arial"/>
                <a:cs typeface="Arial"/>
              </a:rPr>
              <a:t>e</a:t>
            </a:r>
            <a:r>
              <a:rPr sz="3200" spc="0" dirty="0">
                <a:latin typeface="Arial"/>
                <a:cs typeface="Arial"/>
              </a:rPr>
              <a:t>.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160"/>
              </a:spcBef>
            </a:pPr>
            <a:r>
              <a:rPr sz="2250" dirty="0">
                <a:solidFill>
                  <a:srgbClr val="DDDDDD"/>
                </a:solidFill>
                <a:latin typeface="MS Office Symbol Regular"/>
                <a:cs typeface="MS Office Symbol Regular"/>
              </a:rPr>
              <a:t></a:t>
            </a:r>
            <a:r>
              <a:rPr sz="2250" spc="-309" dirty="0">
                <a:solidFill>
                  <a:srgbClr val="DDDDDD"/>
                </a:solidFill>
                <a:latin typeface="MS Office Symbol Regular"/>
                <a:cs typeface="MS Office Symbol Regular"/>
              </a:rPr>
              <a:t> </a:t>
            </a:r>
            <a:r>
              <a:rPr sz="3200" spc="0" dirty="0">
                <a:latin typeface="Arial"/>
                <a:cs typeface="Arial"/>
              </a:rPr>
              <a:t>Th</a:t>
            </a:r>
            <a:r>
              <a:rPr sz="3200" spc="-14" dirty="0">
                <a:latin typeface="Arial"/>
                <a:cs typeface="Arial"/>
              </a:rPr>
              <a:t>e</a:t>
            </a:r>
            <a:r>
              <a:rPr sz="3200" spc="0" dirty="0">
                <a:latin typeface="Arial"/>
                <a:cs typeface="Arial"/>
              </a:rPr>
              <a:t>saurus</a:t>
            </a:r>
            <a:r>
              <a:rPr sz="3200" spc="-49" dirty="0">
                <a:latin typeface="Arial"/>
                <a:cs typeface="Arial"/>
              </a:rPr>
              <a:t> </a:t>
            </a:r>
            <a:r>
              <a:rPr sz="3200" spc="0" dirty="0">
                <a:latin typeface="Arial"/>
                <a:cs typeface="Arial"/>
              </a:rPr>
              <a:t>was first</a:t>
            </a:r>
            <a:r>
              <a:rPr sz="3200" spc="-9" dirty="0">
                <a:latin typeface="Arial"/>
                <a:cs typeface="Arial"/>
              </a:rPr>
              <a:t> </a:t>
            </a:r>
            <a:r>
              <a:rPr sz="3200" spc="0" dirty="0">
                <a:latin typeface="Arial"/>
                <a:cs typeface="Arial"/>
              </a:rPr>
              <a:t>conceived</a:t>
            </a:r>
            <a:r>
              <a:rPr sz="3200" spc="-34" dirty="0">
                <a:latin typeface="Arial"/>
                <a:cs typeface="Arial"/>
              </a:rPr>
              <a:t> </a:t>
            </a:r>
            <a:r>
              <a:rPr sz="3200" spc="0" dirty="0">
                <a:latin typeface="Arial"/>
                <a:cs typeface="Arial"/>
              </a:rPr>
              <a:t>by Pet</a:t>
            </a:r>
            <a:r>
              <a:rPr sz="3200" spc="-14" dirty="0">
                <a:latin typeface="Arial"/>
                <a:cs typeface="Arial"/>
              </a:rPr>
              <a:t>e</a:t>
            </a:r>
            <a:r>
              <a:rPr sz="3200" spc="0" dirty="0">
                <a:latin typeface="Arial"/>
                <a:cs typeface="Arial"/>
              </a:rPr>
              <a:t>r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984640" y="2232254"/>
            <a:ext cx="448494" cy="4326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sz="3200" spc="0" dirty="0">
                <a:latin typeface="Arial"/>
                <a:cs typeface="Arial"/>
              </a:rPr>
              <a:t>or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28547" y="4671282"/>
            <a:ext cx="7733938" cy="9202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61081">
              <a:lnSpc>
                <a:spcPts val="3375"/>
              </a:lnSpc>
              <a:spcBef>
                <a:spcPts val="168"/>
              </a:spcBef>
            </a:pPr>
            <a:r>
              <a:rPr sz="3200" spc="0" dirty="0">
                <a:latin typeface="Arial"/>
                <a:cs typeface="Arial"/>
              </a:rPr>
              <a:t>M</a:t>
            </a:r>
            <a:r>
              <a:rPr sz="3200" spc="-9" dirty="0">
                <a:latin typeface="Arial"/>
                <a:cs typeface="Arial"/>
              </a:rPr>
              <a:t>a</a:t>
            </a:r>
            <a:r>
              <a:rPr sz="3200" spc="0" dirty="0">
                <a:latin typeface="Arial"/>
                <a:cs typeface="Arial"/>
              </a:rPr>
              <a:t>rk</a:t>
            </a:r>
            <a:r>
              <a:rPr sz="3200" spc="-14" dirty="0">
                <a:latin typeface="Arial"/>
                <a:cs typeface="Arial"/>
              </a:rPr>
              <a:t> </a:t>
            </a:r>
            <a:r>
              <a:rPr sz="3200" spc="0" dirty="0">
                <a:latin typeface="Arial"/>
                <a:cs typeface="Arial"/>
              </a:rPr>
              <a:t>Rog</a:t>
            </a:r>
            <a:r>
              <a:rPr sz="3200" spc="-14" dirty="0">
                <a:latin typeface="Arial"/>
                <a:cs typeface="Arial"/>
              </a:rPr>
              <a:t>e</a:t>
            </a:r>
            <a:r>
              <a:rPr sz="3200" spc="0" dirty="0">
                <a:latin typeface="Arial"/>
                <a:cs typeface="Arial"/>
              </a:rPr>
              <a:t>t,</a:t>
            </a:r>
            <a:r>
              <a:rPr sz="3200" spc="-14" dirty="0">
                <a:latin typeface="Arial"/>
                <a:cs typeface="Arial"/>
              </a:rPr>
              <a:t> </a:t>
            </a:r>
            <a:r>
              <a:rPr sz="3200" spc="0" dirty="0">
                <a:latin typeface="Arial"/>
                <a:cs typeface="Arial"/>
              </a:rPr>
              <a:t>who</a:t>
            </a:r>
            <a:r>
              <a:rPr sz="3200" spc="-19" dirty="0">
                <a:latin typeface="Arial"/>
                <a:cs typeface="Arial"/>
              </a:rPr>
              <a:t> </a:t>
            </a:r>
            <a:r>
              <a:rPr sz="3200" spc="0" dirty="0">
                <a:latin typeface="Arial"/>
                <a:cs typeface="Arial"/>
              </a:rPr>
              <a:t>br</a:t>
            </a:r>
            <a:r>
              <a:rPr sz="3200" spc="-9" dirty="0">
                <a:latin typeface="Arial"/>
                <a:cs typeface="Arial"/>
              </a:rPr>
              <a:t>o</a:t>
            </a:r>
            <a:r>
              <a:rPr sz="3200" spc="0" dirty="0">
                <a:latin typeface="Arial"/>
                <a:cs typeface="Arial"/>
              </a:rPr>
              <a:t>u</a:t>
            </a:r>
            <a:r>
              <a:rPr sz="3200" spc="-9" dirty="0">
                <a:latin typeface="Arial"/>
                <a:cs typeface="Arial"/>
              </a:rPr>
              <a:t>g</a:t>
            </a:r>
            <a:r>
              <a:rPr sz="3200" spc="0" dirty="0">
                <a:latin typeface="Arial"/>
                <a:cs typeface="Arial"/>
              </a:rPr>
              <a:t>ht o</a:t>
            </a:r>
            <a:r>
              <a:rPr sz="3200" spc="-9" dirty="0">
                <a:latin typeface="Arial"/>
                <a:cs typeface="Arial"/>
              </a:rPr>
              <a:t>u</a:t>
            </a:r>
            <a:r>
              <a:rPr sz="3200" spc="0" dirty="0">
                <a:latin typeface="Arial"/>
                <a:cs typeface="Arial"/>
              </a:rPr>
              <a:t>t</a:t>
            </a:r>
            <a:r>
              <a:rPr sz="3200" spc="-9" dirty="0">
                <a:latin typeface="Arial"/>
                <a:cs typeface="Arial"/>
              </a:rPr>
              <a:t> </a:t>
            </a:r>
            <a:r>
              <a:rPr sz="3200" spc="0" dirty="0">
                <a:latin typeface="Arial"/>
                <a:cs typeface="Arial"/>
              </a:rPr>
              <a:t>in 1</a:t>
            </a:r>
            <a:r>
              <a:rPr sz="3200" spc="-9" dirty="0">
                <a:latin typeface="Arial"/>
                <a:cs typeface="Arial"/>
              </a:rPr>
              <a:t>8</a:t>
            </a:r>
            <a:r>
              <a:rPr sz="3200" spc="0" dirty="0">
                <a:latin typeface="Arial"/>
                <a:cs typeface="Arial"/>
              </a:rPr>
              <a:t>25</a:t>
            </a:r>
            <a:r>
              <a:rPr sz="3200" spc="-19" dirty="0">
                <a:latin typeface="Arial"/>
                <a:cs typeface="Arial"/>
              </a:rPr>
              <a:t> </a:t>
            </a:r>
            <a:r>
              <a:rPr sz="3200" spc="0" dirty="0">
                <a:latin typeface="Arial"/>
                <a:cs typeface="Arial"/>
              </a:rPr>
              <a:t>his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</a:pPr>
            <a:r>
              <a:rPr sz="3200" spc="0" dirty="0">
                <a:latin typeface="Arial"/>
                <a:cs typeface="Arial"/>
              </a:rPr>
              <a:t>t</a:t>
            </a:r>
            <a:r>
              <a:rPr sz="3200" spc="-9" dirty="0">
                <a:latin typeface="Arial"/>
                <a:cs typeface="Arial"/>
              </a:rPr>
              <a:t>h</a:t>
            </a:r>
            <a:r>
              <a:rPr sz="3200" spc="0" dirty="0">
                <a:latin typeface="Arial"/>
                <a:cs typeface="Arial"/>
              </a:rPr>
              <a:t>esa</a:t>
            </a:r>
            <a:r>
              <a:rPr sz="3200" spc="-14" dirty="0">
                <a:latin typeface="Arial"/>
                <a:cs typeface="Arial"/>
              </a:rPr>
              <a:t>u</a:t>
            </a:r>
            <a:r>
              <a:rPr sz="3200" spc="0" dirty="0">
                <a:latin typeface="Arial"/>
                <a:cs typeface="Arial"/>
              </a:rPr>
              <a:t>rus</a:t>
            </a:r>
            <a:r>
              <a:rPr sz="3200" spc="-34" dirty="0">
                <a:latin typeface="Arial"/>
                <a:cs typeface="Arial"/>
              </a:rPr>
              <a:t> </a:t>
            </a:r>
            <a:r>
              <a:rPr sz="3200" spc="0" dirty="0">
                <a:latin typeface="Arial"/>
                <a:cs typeface="Arial"/>
              </a:rPr>
              <a:t>of “E</a:t>
            </a:r>
            <a:r>
              <a:rPr sz="3200" spc="-14" dirty="0">
                <a:latin typeface="Arial"/>
                <a:cs typeface="Arial"/>
              </a:rPr>
              <a:t>n</a:t>
            </a:r>
            <a:r>
              <a:rPr sz="3200" spc="0" dirty="0">
                <a:latin typeface="Arial"/>
                <a:cs typeface="Arial"/>
              </a:rPr>
              <a:t>g</a:t>
            </a:r>
            <a:r>
              <a:rPr sz="3200" spc="-9" dirty="0">
                <a:latin typeface="Arial"/>
                <a:cs typeface="Arial"/>
              </a:rPr>
              <a:t>l</a:t>
            </a:r>
            <a:r>
              <a:rPr sz="3200" spc="0" dirty="0">
                <a:latin typeface="Arial"/>
                <a:cs typeface="Arial"/>
              </a:rPr>
              <a:t>ish</a:t>
            </a:r>
            <a:r>
              <a:rPr sz="3200" spc="-14" dirty="0">
                <a:latin typeface="Arial"/>
                <a:cs typeface="Arial"/>
              </a:rPr>
              <a:t> </a:t>
            </a:r>
            <a:r>
              <a:rPr sz="3200" spc="0" dirty="0">
                <a:latin typeface="Arial"/>
                <a:cs typeface="Arial"/>
              </a:rPr>
              <a:t>wor</a:t>
            </a:r>
            <a:r>
              <a:rPr sz="3200" spc="-14" dirty="0">
                <a:latin typeface="Arial"/>
                <a:cs typeface="Arial"/>
              </a:rPr>
              <a:t>d</a:t>
            </a:r>
            <a:r>
              <a:rPr sz="3200" spc="0" dirty="0">
                <a:latin typeface="Arial"/>
                <a:cs typeface="Arial"/>
              </a:rPr>
              <a:t>s</a:t>
            </a:r>
            <a:r>
              <a:rPr sz="3200" spc="-14" dirty="0">
                <a:latin typeface="Arial"/>
                <a:cs typeface="Arial"/>
              </a:rPr>
              <a:t> </a:t>
            </a:r>
            <a:r>
              <a:rPr sz="3200" spc="0" dirty="0">
                <a:latin typeface="Arial"/>
                <a:cs typeface="Arial"/>
              </a:rPr>
              <a:t>a</a:t>
            </a:r>
            <a:r>
              <a:rPr sz="3200" spc="-14" dirty="0">
                <a:latin typeface="Arial"/>
                <a:cs typeface="Arial"/>
              </a:rPr>
              <a:t>n</a:t>
            </a:r>
            <a:r>
              <a:rPr sz="3200" spc="0" dirty="0">
                <a:latin typeface="Arial"/>
                <a:cs typeface="Arial"/>
              </a:rPr>
              <a:t>d Phr</a:t>
            </a:r>
            <a:r>
              <a:rPr sz="3200" spc="-14" dirty="0">
                <a:latin typeface="Arial"/>
                <a:cs typeface="Arial"/>
              </a:rPr>
              <a:t>a</a:t>
            </a:r>
            <a:r>
              <a:rPr sz="3200" spc="0" dirty="0">
                <a:latin typeface="Arial"/>
                <a:cs typeface="Arial"/>
              </a:rPr>
              <a:t>ses”.</a:t>
            </a:r>
            <a:endParaRPr sz="32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88391" y="1289430"/>
            <a:ext cx="800100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4000" y="0"/>
                </a:moveTo>
                <a:lnTo>
                  <a:pt x="0" y="0"/>
                </a:lnTo>
                <a:lnTo>
                  <a:pt x="0" y="6857998"/>
                </a:lnTo>
                <a:lnTo>
                  <a:pt x="9144000" y="6857998"/>
                </a:lnTo>
                <a:lnTo>
                  <a:pt x="9144000" y="0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64592" y="147066"/>
            <a:ext cx="8810879" cy="6565404"/>
          </a:xfrm>
          <a:custGeom>
            <a:avLst/>
            <a:gdLst/>
            <a:ahLst/>
            <a:cxnLst/>
            <a:rect l="l" t="t" r="r" b="b"/>
            <a:pathLst>
              <a:path w="8810879" h="6565404">
                <a:moveTo>
                  <a:pt x="775169" y="0"/>
                </a:moveTo>
                <a:lnTo>
                  <a:pt x="711593" y="2569"/>
                </a:lnTo>
                <a:lnTo>
                  <a:pt x="649432" y="10146"/>
                </a:lnTo>
                <a:lnTo>
                  <a:pt x="588886" y="22530"/>
                </a:lnTo>
                <a:lnTo>
                  <a:pt x="530155" y="39522"/>
                </a:lnTo>
                <a:lnTo>
                  <a:pt x="473437" y="60922"/>
                </a:lnTo>
                <a:lnTo>
                  <a:pt x="418933" y="86530"/>
                </a:lnTo>
                <a:lnTo>
                  <a:pt x="366842" y="116148"/>
                </a:lnTo>
                <a:lnTo>
                  <a:pt x="317363" y="149575"/>
                </a:lnTo>
                <a:lnTo>
                  <a:pt x="270696" y="186612"/>
                </a:lnTo>
                <a:lnTo>
                  <a:pt x="227041" y="227060"/>
                </a:lnTo>
                <a:lnTo>
                  <a:pt x="186596" y="270718"/>
                </a:lnTo>
                <a:lnTo>
                  <a:pt x="149562" y="317388"/>
                </a:lnTo>
                <a:lnTo>
                  <a:pt x="116137" y="366869"/>
                </a:lnTo>
                <a:lnTo>
                  <a:pt x="86522" y="418963"/>
                </a:lnTo>
                <a:lnTo>
                  <a:pt x="60916" y="473469"/>
                </a:lnTo>
                <a:lnTo>
                  <a:pt x="39518" y="530189"/>
                </a:lnTo>
                <a:lnTo>
                  <a:pt x="22528" y="588922"/>
                </a:lnTo>
                <a:lnTo>
                  <a:pt x="10145" y="649469"/>
                </a:lnTo>
                <a:lnTo>
                  <a:pt x="2569" y="711631"/>
                </a:lnTo>
                <a:lnTo>
                  <a:pt x="0" y="775207"/>
                </a:lnTo>
                <a:lnTo>
                  <a:pt x="0" y="6565404"/>
                </a:lnTo>
                <a:lnTo>
                  <a:pt x="8035671" y="6565404"/>
                </a:lnTo>
                <a:lnTo>
                  <a:pt x="8099247" y="6562835"/>
                </a:lnTo>
                <a:lnTo>
                  <a:pt x="8161409" y="6555259"/>
                </a:lnTo>
                <a:lnTo>
                  <a:pt x="8221956" y="6542876"/>
                </a:lnTo>
                <a:lnTo>
                  <a:pt x="8280689" y="6525886"/>
                </a:lnTo>
                <a:lnTo>
                  <a:pt x="8337409" y="6504488"/>
                </a:lnTo>
                <a:lnTo>
                  <a:pt x="8391915" y="6478882"/>
                </a:lnTo>
                <a:lnTo>
                  <a:pt x="8444009" y="6449267"/>
                </a:lnTo>
                <a:lnTo>
                  <a:pt x="8493490" y="6415842"/>
                </a:lnTo>
                <a:lnTo>
                  <a:pt x="8540160" y="6378808"/>
                </a:lnTo>
                <a:lnTo>
                  <a:pt x="8583818" y="6338363"/>
                </a:lnTo>
                <a:lnTo>
                  <a:pt x="8624266" y="6294708"/>
                </a:lnTo>
                <a:lnTo>
                  <a:pt x="8661303" y="6248041"/>
                </a:lnTo>
                <a:lnTo>
                  <a:pt x="8694730" y="6198562"/>
                </a:lnTo>
                <a:lnTo>
                  <a:pt x="8724348" y="6146471"/>
                </a:lnTo>
                <a:lnTo>
                  <a:pt x="8749956" y="6091966"/>
                </a:lnTo>
                <a:lnTo>
                  <a:pt x="8771356" y="6035249"/>
                </a:lnTo>
                <a:lnTo>
                  <a:pt x="8788348" y="5976517"/>
                </a:lnTo>
                <a:lnTo>
                  <a:pt x="8800732" y="5915971"/>
                </a:lnTo>
                <a:lnTo>
                  <a:pt x="8808309" y="5853811"/>
                </a:lnTo>
                <a:lnTo>
                  <a:pt x="8810879" y="5790234"/>
                </a:lnTo>
                <a:lnTo>
                  <a:pt x="8810879" y="0"/>
                </a:lnTo>
                <a:lnTo>
                  <a:pt x="775169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88391" y="1429130"/>
            <a:ext cx="8001000" cy="0"/>
          </a:xfrm>
          <a:custGeom>
            <a:avLst/>
            <a:gdLst/>
            <a:ahLst/>
            <a:cxnLst/>
            <a:rect l="l" t="t" r="r" b="b"/>
            <a:pathLst>
              <a:path w="8001000">
                <a:moveTo>
                  <a:pt x="0" y="0"/>
                </a:moveTo>
                <a:lnTo>
                  <a:pt x="8001000" y="0"/>
                </a:lnTo>
              </a:path>
            </a:pathLst>
          </a:custGeom>
          <a:ln w="10414">
            <a:solidFill>
              <a:srgbClr val="DDDDD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454775" y="772746"/>
            <a:ext cx="2142782" cy="584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0"/>
              </a:lnSpc>
              <a:spcBef>
                <a:spcPts val="230"/>
              </a:spcBef>
            </a:pPr>
            <a:r>
              <a:rPr sz="4400" dirty="0">
                <a:latin typeface="Arial"/>
                <a:cs typeface="Arial"/>
              </a:rPr>
              <a:t>Cont</a:t>
            </a:r>
            <a:r>
              <a:rPr sz="4400" spc="-614" dirty="0">
                <a:latin typeface="Arial"/>
                <a:cs typeface="Arial"/>
              </a:rPr>
              <a:t> </a:t>
            </a:r>
            <a:r>
              <a:rPr sz="4400" spc="0" dirty="0">
                <a:latin typeface="Arial"/>
                <a:cs typeface="Arial"/>
              </a:rPr>
              <a:t>.....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649737"/>
            <a:ext cx="7967783" cy="36988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53016">
              <a:lnSpc>
                <a:spcPts val="3075"/>
              </a:lnSpc>
              <a:spcBef>
                <a:spcPts val="153"/>
              </a:spcBef>
            </a:pPr>
            <a:r>
              <a:rPr sz="3000" spc="0" dirty="0">
                <a:latin typeface="Arial"/>
                <a:cs typeface="Arial"/>
              </a:rPr>
              <a:t>3.</a:t>
            </a:r>
            <a:r>
              <a:rPr sz="3000" spc="-9" dirty="0">
                <a:latin typeface="Arial"/>
                <a:cs typeface="Arial"/>
              </a:rPr>
              <a:t> </a:t>
            </a:r>
            <a:r>
              <a:rPr sz="3000" b="1" spc="0" dirty="0">
                <a:latin typeface="Arial"/>
                <a:cs typeface="Arial"/>
              </a:rPr>
              <a:t>O</a:t>
            </a:r>
            <a:r>
              <a:rPr sz="3000" b="1" spc="-9" dirty="0">
                <a:latin typeface="Arial"/>
                <a:cs typeface="Arial"/>
              </a:rPr>
              <a:t>r</a:t>
            </a:r>
            <a:r>
              <a:rPr sz="3000" b="1" spc="0" dirty="0">
                <a:latin typeface="Arial"/>
                <a:cs typeface="Arial"/>
              </a:rPr>
              <a:t>ganizat</a:t>
            </a:r>
            <a:r>
              <a:rPr sz="3000" b="1" spc="-9" dirty="0">
                <a:latin typeface="Arial"/>
                <a:cs typeface="Arial"/>
              </a:rPr>
              <a:t>i</a:t>
            </a:r>
            <a:r>
              <a:rPr sz="3000" b="1" spc="0" dirty="0">
                <a:latin typeface="Arial"/>
                <a:cs typeface="Arial"/>
              </a:rPr>
              <a:t>on</a:t>
            </a:r>
            <a:r>
              <a:rPr sz="3000" b="1" spc="34" dirty="0">
                <a:latin typeface="Arial"/>
                <a:cs typeface="Arial"/>
              </a:rPr>
              <a:t> </a:t>
            </a:r>
            <a:r>
              <a:rPr sz="3000" b="1" spc="0" dirty="0">
                <a:latin typeface="Arial"/>
                <a:cs typeface="Arial"/>
              </a:rPr>
              <a:t>of </a:t>
            </a:r>
            <a:r>
              <a:rPr sz="3000" b="1" spc="-219" dirty="0">
                <a:latin typeface="Arial"/>
                <a:cs typeface="Arial"/>
              </a:rPr>
              <a:t>T</a:t>
            </a:r>
            <a:r>
              <a:rPr sz="3000" b="1" spc="0" dirty="0">
                <a:latin typeface="Arial"/>
                <a:cs typeface="Arial"/>
              </a:rPr>
              <a:t>erms</a:t>
            </a:r>
            <a:endParaRPr sz="3000">
              <a:latin typeface="Arial"/>
              <a:cs typeface="Arial"/>
            </a:endParaRPr>
          </a:p>
          <a:p>
            <a:pPr marL="12700" marR="281001" indent="523036">
              <a:lnSpc>
                <a:spcPts val="2880"/>
              </a:lnSpc>
              <a:spcBef>
                <a:spcPts val="25"/>
              </a:spcBef>
            </a:pPr>
            <a:r>
              <a:rPr sz="3000" spc="-334" dirty="0">
                <a:latin typeface="Arial"/>
                <a:cs typeface="Arial"/>
              </a:rPr>
              <a:t>T</a:t>
            </a:r>
            <a:r>
              <a:rPr sz="3000" spc="0" dirty="0">
                <a:latin typeface="Arial"/>
                <a:cs typeface="Arial"/>
              </a:rPr>
              <a:t>o be orga</a:t>
            </a:r>
            <a:r>
              <a:rPr sz="3000" spc="-9" dirty="0">
                <a:latin typeface="Arial"/>
                <a:cs typeface="Arial"/>
              </a:rPr>
              <a:t>n</a:t>
            </a:r>
            <a:r>
              <a:rPr sz="3000" spc="0" dirty="0">
                <a:latin typeface="Arial"/>
                <a:cs typeface="Arial"/>
              </a:rPr>
              <a:t>ized</a:t>
            </a:r>
            <a:r>
              <a:rPr sz="3000" spc="-24" dirty="0">
                <a:latin typeface="Arial"/>
                <a:cs typeface="Arial"/>
              </a:rPr>
              <a:t> </a:t>
            </a:r>
            <a:r>
              <a:rPr sz="3000" spc="0" dirty="0">
                <a:latin typeface="Arial"/>
                <a:cs typeface="Arial"/>
              </a:rPr>
              <a:t>into</a:t>
            </a:r>
            <a:r>
              <a:rPr sz="3000" spc="-9" dirty="0">
                <a:latin typeface="Arial"/>
                <a:cs typeface="Arial"/>
              </a:rPr>
              <a:t> </a:t>
            </a:r>
            <a:r>
              <a:rPr sz="3000" spc="0" dirty="0">
                <a:latin typeface="Arial"/>
                <a:cs typeface="Arial"/>
              </a:rPr>
              <a:t>major</a:t>
            </a:r>
            <a:r>
              <a:rPr sz="3000" spc="-19" dirty="0">
                <a:latin typeface="Arial"/>
                <a:cs typeface="Arial"/>
              </a:rPr>
              <a:t> </a:t>
            </a:r>
            <a:r>
              <a:rPr sz="3000" spc="0" dirty="0">
                <a:latin typeface="Arial"/>
                <a:cs typeface="Arial"/>
              </a:rPr>
              <a:t>ca</a:t>
            </a:r>
            <a:r>
              <a:rPr sz="3000" spc="-9" dirty="0">
                <a:latin typeface="Arial"/>
                <a:cs typeface="Arial"/>
              </a:rPr>
              <a:t>t</a:t>
            </a:r>
            <a:r>
              <a:rPr sz="3000" spc="0" dirty="0">
                <a:latin typeface="Arial"/>
                <a:cs typeface="Arial"/>
              </a:rPr>
              <a:t>egories</a:t>
            </a:r>
            <a:r>
              <a:rPr sz="3000" spc="-19" dirty="0">
                <a:latin typeface="Arial"/>
                <a:cs typeface="Arial"/>
              </a:rPr>
              <a:t> </a:t>
            </a:r>
            <a:r>
              <a:rPr sz="3000" spc="0" dirty="0">
                <a:latin typeface="Arial"/>
                <a:cs typeface="Arial"/>
              </a:rPr>
              <a:t>and into</a:t>
            </a:r>
            <a:r>
              <a:rPr sz="3000" spc="-14" dirty="0">
                <a:latin typeface="Arial"/>
                <a:cs typeface="Arial"/>
              </a:rPr>
              <a:t> </a:t>
            </a:r>
            <a:r>
              <a:rPr sz="3000" spc="0" dirty="0">
                <a:latin typeface="Arial"/>
                <a:cs typeface="Arial"/>
              </a:rPr>
              <a:t>hierarchies</a:t>
            </a:r>
            <a:r>
              <a:rPr sz="3000" spc="-34" dirty="0">
                <a:latin typeface="Arial"/>
                <a:cs typeface="Arial"/>
              </a:rPr>
              <a:t> </a:t>
            </a:r>
            <a:r>
              <a:rPr sz="3000" spc="0" dirty="0">
                <a:latin typeface="Arial"/>
                <a:cs typeface="Arial"/>
              </a:rPr>
              <a:t>w</a:t>
            </a:r>
            <a:r>
              <a:rPr sz="3000" spc="9" dirty="0">
                <a:latin typeface="Arial"/>
                <a:cs typeface="Arial"/>
              </a:rPr>
              <a:t>i</a:t>
            </a:r>
            <a:r>
              <a:rPr sz="3000" spc="0" dirty="0">
                <a:latin typeface="Arial"/>
                <a:cs typeface="Arial"/>
              </a:rPr>
              <a:t>thin</a:t>
            </a:r>
            <a:r>
              <a:rPr sz="3000" spc="-14" dirty="0">
                <a:latin typeface="Arial"/>
                <a:cs typeface="Arial"/>
              </a:rPr>
              <a:t> </a:t>
            </a:r>
            <a:r>
              <a:rPr sz="3000" spc="0" dirty="0">
                <a:latin typeface="Arial"/>
                <a:cs typeface="Arial"/>
              </a:rPr>
              <a:t>the</a:t>
            </a:r>
            <a:r>
              <a:rPr sz="3000" spc="-9" dirty="0">
                <a:latin typeface="Arial"/>
                <a:cs typeface="Arial"/>
              </a:rPr>
              <a:t> </a:t>
            </a:r>
            <a:r>
              <a:rPr sz="3000" spc="0" dirty="0">
                <a:latin typeface="Arial"/>
                <a:cs typeface="Arial"/>
              </a:rPr>
              <a:t>catego</a:t>
            </a:r>
            <a:r>
              <a:rPr sz="3000" spc="-9" dirty="0">
                <a:latin typeface="Arial"/>
                <a:cs typeface="Arial"/>
              </a:rPr>
              <a:t>r</a:t>
            </a:r>
            <a:r>
              <a:rPr sz="3000" spc="0" dirty="0">
                <a:latin typeface="Arial"/>
                <a:cs typeface="Arial"/>
              </a:rPr>
              <a:t>ies. Useful inter</a:t>
            </a:r>
            <a:r>
              <a:rPr sz="3000" spc="-4" dirty="0">
                <a:latin typeface="Arial"/>
                <a:cs typeface="Arial"/>
              </a:rPr>
              <a:t>-</a:t>
            </a:r>
            <a:r>
              <a:rPr sz="3000" spc="0" dirty="0">
                <a:latin typeface="Arial"/>
                <a:cs typeface="Arial"/>
              </a:rPr>
              <a:t>hierarchical </a:t>
            </a:r>
            <a:r>
              <a:rPr sz="3000" spc="-9" dirty="0">
                <a:latin typeface="Arial"/>
                <a:cs typeface="Arial"/>
              </a:rPr>
              <a:t>r</a:t>
            </a:r>
            <a:r>
              <a:rPr sz="3000" spc="0" dirty="0">
                <a:latin typeface="Arial"/>
                <a:cs typeface="Arial"/>
              </a:rPr>
              <a:t>ela</a:t>
            </a:r>
            <a:r>
              <a:rPr sz="3000" spc="-9" dirty="0">
                <a:latin typeface="Arial"/>
                <a:cs typeface="Arial"/>
              </a:rPr>
              <a:t>t</a:t>
            </a:r>
            <a:r>
              <a:rPr sz="3000" spc="0" dirty="0">
                <a:latin typeface="Arial"/>
                <a:cs typeface="Arial"/>
              </a:rPr>
              <a:t>ionsh</a:t>
            </a:r>
            <a:r>
              <a:rPr sz="3000" spc="-9" dirty="0">
                <a:latin typeface="Arial"/>
                <a:cs typeface="Arial"/>
              </a:rPr>
              <a:t>i</a:t>
            </a:r>
            <a:r>
              <a:rPr sz="3000" spc="0" dirty="0">
                <a:latin typeface="Arial"/>
                <a:cs typeface="Arial"/>
              </a:rPr>
              <a:t>ps</a:t>
            </a:r>
            <a:r>
              <a:rPr sz="3000" spc="-49" dirty="0">
                <a:latin typeface="Arial"/>
                <a:cs typeface="Arial"/>
              </a:rPr>
              <a:t> </a:t>
            </a:r>
            <a:r>
              <a:rPr sz="3000" spc="0" dirty="0">
                <a:latin typeface="Arial"/>
                <a:cs typeface="Arial"/>
              </a:rPr>
              <a:t>should</a:t>
            </a:r>
            <a:r>
              <a:rPr sz="3000" spc="-9" dirty="0">
                <a:latin typeface="Arial"/>
                <a:cs typeface="Arial"/>
              </a:rPr>
              <a:t> </a:t>
            </a:r>
            <a:r>
              <a:rPr sz="3000" spc="0" dirty="0">
                <a:latin typeface="Arial"/>
                <a:cs typeface="Arial"/>
              </a:rPr>
              <a:t>also</a:t>
            </a:r>
            <a:r>
              <a:rPr sz="3000" spc="-9" dirty="0">
                <a:latin typeface="Arial"/>
                <a:cs typeface="Arial"/>
              </a:rPr>
              <a:t> </a:t>
            </a:r>
            <a:r>
              <a:rPr sz="3000" spc="0" dirty="0">
                <a:latin typeface="Arial"/>
                <a:cs typeface="Arial"/>
              </a:rPr>
              <a:t>be del</a:t>
            </a:r>
            <a:r>
              <a:rPr sz="3000" spc="9" dirty="0">
                <a:latin typeface="Arial"/>
                <a:cs typeface="Arial"/>
              </a:rPr>
              <a:t>i</a:t>
            </a:r>
            <a:r>
              <a:rPr sz="3000" spc="0" dirty="0">
                <a:latin typeface="Arial"/>
                <a:cs typeface="Arial"/>
              </a:rPr>
              <a:t>ne</a:t>
            </a:r>
            <a:r>
              <a:rPr sz="3000" spc="-9" dirty="0">
                <a:latin typeface="Arial"/>
                <a:cs typeface="Arial"/>
              </a:rPr>
              <a:t>a</a:t>
            </a:r>
            <a:r>
              <a:rPr sz="3000" spc="0" dirty="0">
                <a:latin typeface="Arial"/>
                <a:cs typeface="Arial"/>
              </a:rPr>
              <a:t>ted.</a:t>
            </a:r>
            <a:endParaRPr sz="3000">
              <a:latin typeface="Arial"/>
              <a:cs typeface="Arial"/>
            </a:endParaRPr>
          </a:p>
          <a:p>
            <a:pPr marL="12700" marR="53016">
              <a:lnSpc>
                <a:spcPts val="2850"/>
              </a:lnSpc>
            </a:pPr>
            <a:r>
              <a:rPr sz="3000" spc="0" dirty="0">
                <a:latin typeface="Arial"/>
                <a:cs typeface="Arial"/>
              </a:rPr>
              <a:t>4.</a:t>
            </a:r>
            <a:r>
              <a:rPr sz="3000" spc="-9" dirty="0">
                <a:latin typeface="Arial"/>
                <a:cs typeface="Arial"/>
              </a:rPr>
              <a:t> </a:t>
            </a:r>
            <a:r>
              <a:rPr sz="3000" b="1" spc="0" dirty="0">
                <a:latin typeface="Arial"/>
                <a:cs typeface="Arial"/>
              </a:rPr>
              <a:t>O</a:t>
            </a:r>
            <a:r>
              <a:rPr sz="3000" b="1" spc="-9" dirty="0">
                <a:latin typeface="Arial"/>
                <a:cs typeface="Arial"/>
              </a:rPr>
              <a:t>r</a:t>
            </a:r>
            <a:r>
              <a:rPr sz="3000" b="1" spc="0" dirty="0">
                <a:latin typeface="Arial"/>
                <a:cs typeface="Arial"/>
              </a:rPr>
              <a:t>ganiza</a:t>
            </a:r>
            <a:r>
              <a:rPr sz="3000" b="1" spc="-9" dirty="0">
                <a:latin typeface="Arial"/>
                <a:cs typeface="Arial"/>
              </a:rPr>
              <a:t>t</a:t>
            </a:r>
            <a:r>
              <a:rPr sz="3000" b="1" spc="0" dirty="0">
                <a:latin typeface="Arial"/>
                <a:cs typeface="Arial"/>
              </a:rPr>
              <a:t>ion</a:t>
            </a:r>
            <a:r>
              <a:rPr sz="3000" b="1" spc="29" dirty="0">
                <a:latin typeface="Arial"/>
                <a:cs typeface="Arial"/>
              </a:rPr>
              <a:t> </a:t>
            </a:r>
            <a:r>
              <a:rPr sz="3000" b="1" spc="0" dirty="0">
                <a:latin typeface="Arial"/>
                <a:cs typeface="Arial"/>
              </a:rPr>
              <a:t>into</a:t>
            </a:r>
            <a:r>
              <a:rPr sz="3000" b="1" spc="19" dirty="0">
                <a:latin typeface="Arial"/>
                <a:cs typeface="Arial"/>
              </a:rPr>
              <a:t> </a:t>
            </a:r>
            <a:r>
              <a:rPr sz="3000" b="1" spc="0" dirty="0">
                <a:latin typeface="Arial"/>
                <a:cs typeface="Arial"/>
              </a:rPr>
              <a:t>Hiera</a:t>
            </a:r>
            <a:r>
              <a:rPr sz="3000" b="1" spc="-9" dirty="0">
                <a:latin typeface="Arial"/>
                <a:cs typeface="Arial"/>
              </a:rPr>
              <a:t>r</a:t>
            </a:r>
            <a:r>
              <a:rPr sz="3000" b="1" spc="0" dirty="0">
                <a:latin typeface="Arial"/>
                <a:cs typeface="Arial"/>
              </a:rPr>
              <a:t>chies</a:t>
            </a:r>
            <a:endParaRPr sz="3000">
              <a:latin typeface="Arial"/>
              <a:cs typeface="Arial"/>
            </a:endParaRPr>
          </a:p>
          <a:p>
            <a:pPr marL="12700" indent="530656">
              <a:lnSpc>
                <a:spcPts val="2880"/>
              </a:lnSpc>
              <a:spcBef>
                <a:spcPts val="36"/>
              </a:spcBef>
            </a:pPr>
            <a:r>
              <a:rPr sz="3000" spc="0" dirty="0">
                <a:latin typeface="Arial"/>
                <a:cs typeface="Arial"/>
              </a:rPr>
              <a:t>Once the</a:t>
            </a:r>
            <a:r>
              <a:rPr sz="3000" spc="-9" dirty="0">
                <a:latin typeface="Arial"/>
                <a:cs typeface="Arial"/>
              </a:rPr>
              <a:t> </a:t>
            </a:r>
            <a:r>
              <a:rPr sz="3000" spc="0" dirty="0">
                <a:latin typeface="Arial"/>
                <a:cs typeface="Arial"/>
              </a:rPr>
              <a:t>catego</a:t>
            </a:r>
            <a:r>
              <a:rPr sz="3000" spc="-9" dirty="0">
                <a:latin typeface="Arial"/>
                <a:cs typeface="Arial"/>
              </a:rPr>
              <a:t>r</a:t>
            </a:r>
            <a:r>
              <a:rPr sz="3000" spc="0" dirty="0">
                <a:latin typeface="Arial"/>
                <a:cs typeface="Arial"/>
              </a:rPr>
              <a:t>ies</a:t>
            </a:r>
            <a:r>
              <a:rPr sz="3000" spc="-9" dirty="0">
                <a:latin typeface="Arial"/>
                <a:cs typeface="Arial"/>
              </a:rPr>
              <a:t> </a:t>
            </a:r>
            <a:r>
              <a:rPr sz="3000" spc="0" dirty="0">
                <a:latin typeface="Arial"/>
                <a:cs typeface="Arial"/>
              </a:rPr>
              <a:t>are identified,</a:t>
            </a:r>
            <a:r>
              <a:rPr sz="3000" spc="-24" dirty="0">
                <a:latin typeface="Arial"/>
                <a:cs typeface="Arial"/>
              </a:rPr>
              <a:t> </a:t>
            </a:r>
            <a:r>
              <a:rPr sz="3000" spc="0" dirty="0">
                <a:latin typeface="Arial"/>
                <a:cs typeface="Arial"/>
              </a:rPr>
              <a:t>the next stage</a:t>
            </a:r>
            <a:r>
              <a:rPr sz="3000" spc="-19" dirty="0">
                <a:latin typeface="Arial"/>
                <a:cs typeface="Arial"/>
              </a:rPr>
              <a:t> </a:t>
            </a:r>
            <a:r>
              <a:rPr sz="3000" spc="0" dirty="0">
                <a:latin typeface="Arial"/>
                <a:cs typeface="Arial"/>
              </a:rPr>
              <a:t>is to organize</a:t>
            </a:r>
            <a:r>
              <a:rPr sz="3000" spc="-24" dirty="0">
                <a:latin typeface="Arial"/>
                <a:cs typeface="Arial"/>
              </a:rPr>
              <a:t> </a:t>
            </a:r>
            <a:r>
              <a:rPr sz="3000" spc="0" dirty="0">
                <a:latin typeface="Arial"/>
                <a:cs typeface="Arial"/>
              </a:rPr>
              <a:t>each </a:t>
            </a:r>
            <a:r>
              <a:rPr sz="3000" spc="-9" dirty="0">
                <a:latin typeface="Arial"/>
                <a:cs typeface="Arial"/>
              </a:rPr>
              <a:t>t</a:t>
            </a:r>
            <a:r>
              <a:rPr sz="3000" spc="0" dirty="0">
                <a:latin typeface="Arial"/>
                <a:cs typeface="Arial"/>
              </a:rPr>
              <a:t>erm</a:t>
            </a:r>
            <a:r>
              <a:rPr sz="3000" spc="9" dirty="0">
                <a:latin typeface="Arial"/>
                <a:cs typeface="Arial"/>
              </a:rPr>
              <a:t> </a:t>
            </a:r>
            <a:r>
              <a:rPr sz="3000" spc="0" dirty="0">
                <a:latin typeface="Arial"/>
                <a:cs typeface="Arial"/>
              </a:rPr>
              <a:t>into</a:t>
            </a:r>
            <a:r>
              <a:rPr sz="3000" spc="-14" dirty="0">
                <a:latin typeface="Arial"/>
                <a:cs typeface="Arial"/>
              </a:rPr>
              <a:t> </a:t>
            </a:r>
            <a:r>
              <a:rPr sz="3000" spc="0" dirty="0">
                <a:latin typeface="Arial"/>
                <a:cs typeface="Arial"/>
              </a:rPr>
              <a:t>hierarchies. Indexing</a:t>
            </a:r>
            <a:r>
              <a:rPr sz="3000" spc="-39" dirty="0">
                <a:latin typeface="Arial"/>
                <a:cs typeface="Arial"/>
              </a:rPr>
              <a:t> </a:t>
            </a:r>
            <a:r>
              <a:rPr sz="3000" spc="0" dirty="0">
                <a:latin typeface="Arial"/>
                <a:cs typeface="Arial"/>
              </a:rPr>
              <a:t>Languages</a:t>
            </a:r>
            <a:r>
              <a:rPr sz="3000" spc="-19" dirty="0">
                <a:latin typeface="Arial"/>
                <a:cs typeface="Arial"/>
              </a:rPr>
              <a:t> </a:t>
            </a:r>
            <a:r>
              <a:rPr sz="3000" spc="0" dirty="0">
                <a:latin typeface="Arial"/>
                <a:cs typeface="Arial"/>
              </a:rPr>
              <a:t>–Part</a:t>
            </a:r>
            <a:r>
              <a:rPr sz="3000" spc="-9" dirty="0">
                <a:latin typeface="Arial"/>
                <a:cs typeface="Arial"/>
              </a:rPr>
              <a:t> </a:t>
            </a:r>
            <a:r>
              <a:rPr sz="3000" spc="0" dirty="0">
                <a:latin typeface="Arial"/>
                <a:cs typeface="Arial"/>
              </a:rPr>
              <a:t>I:</a:t>
            </a:r>
            <a:r>
              <a:rPr sz="3000" spc="19" dirty="0">
                <a:latin typeface="Arial"/>
                <a:cs typeface="Arial"/>
              </a:rPr>
              <a:t> </a:t>
            </a:r>
            <a:r>
              <a:rPr sz="3000" spc="0" dirty="0">
                <a:latin typeface="Arial"/>
                <a:cs typeface="Arial"/>
              </a:rPr>
              <a:t>Concepts</a:t>
            </a:r>
            <a:r>
              <a:rPr sz="3000" spc="-14" dirty="0">
                <a:latin typeface="Arial"/>
                <a:cs typeface="Arial"/>
              </a:rPr>
              <a:t> </a:t>
            </a:r>
            <a:r>
              <a:rPr sz="3000" spc="0" dirty="0">
                <a:latin typeface="Arial"/>
                <a:cs typeface="Arial"/>
              </a:rPr>
              <a:t>and </a:t>
            </a:r>
            <a:r>
              <a:rPr sz="3000" spc="-164" dirty="0">
                <a:latin typeface="Arial"/>
                <a:cs typeface="Arial"/>
              </a:rPr>
              <a:t>T</a:t>
            </a:r>
            <a:r>
              <a:rPr sz="3000" spc="0" dirty="0">
                <a:latin typeface="Arial"/>
                <a:cs typeface="Arial"/>
              </a:rPr>
              <a:t>ypes,</a:t>
            </a:r>
            <a:r>
              <a:rPr sz="3000" spc="-9" dirty="0">
                <a:latin typeface="Arial"/>
                <a:cs typeface="Arial"/>
              </a:rPr>
              <a:t> </a:t>
            </a:r>
            <a:r>
              <a:rPr sz="3000" spc="0" dirty="0">
                <a:latin typeface="Arial"/>
                <a:cs typeface="Arial"/>
              </a:rPr>
              <a:t>Sub</a:t>
            </a:r>
            <a:r>
              <a:rPr sz="3000" spc="4" dirty="0">
                <a:latin typeface="Arial"/>
                <a:cs typeface="Arial"/>
              </a:rPr>
              <a:t>j</a:t>
            </a:r>
            <a:r>
              <a:rPr sz="3000" spc="0" dirty="0">
                <a:latin typeface="Arial"/>
                <a:cs typeface="Arial"/>
              </a:rPr>
              <a:t>ect</a:t>
            </a:r>
            <a:r>
              <a:rPr sz="3000" spc="-19" dirty="0">
                <a:latin typeface="Arial"/>
                <a:cs typeface="Arial"/>
              </a:rPr>
              <a:t> </a:t>
            </a:r>
            <a:r>
              <a:rPr sz="3000" spc="0" dirty="0">
                <a:latin typeface="Arial"/>
                <a:cs typeface="Arial"/>
              </a:rPr>
              <a:t>Head</a:t>
            </a:r>
            <a:r>
              <a:rPr sz="3000" spc="9" dirty="0">
                <a:latin typeface="Arial"/>
                <a:cs typeface="Arial"/>
              </a:rPr>
              <a:t>i</a:t>
            </a:r>
            <a:r>
              <a:rPr sz="3000" spc="0" dirty="0">
                <a:latin typeface="Arial"/>
                <a:cs typeface="Arial"/>
              </a:rPr>
              <a:t>ngs</a:t>
            </a:r>
            <a:r>
              <a:rPr sz="3000" spc="-39" dirty="0">
                <a:latin typeface="Arial"/>
                <a:cs typeface="Arial"/>
              </a:rPr>
              <a:t> </a:t>
            </a:r>
            <a:r>
              <a:rPr sz="3000" spc="0" dirty="0">
                <a:latin typeface="Arial"/>
                <a:cs typeface="Arial"/>
              </a:rPr>
              <a:t>Lists and</a:t>
            </a:r>
            <a:r>
              <a:rPr sz="3000" spc="-69" dirty="0">
                <a:latin typeface="Arial"/>
                <a:cs typeface="Arial"/>
              </a:rPr>
              <a:t> </a:t>
            </a:r>
            <a:r>
              <a:rPr sz="3000" spc="0" dirty="0">
                <a:latin typeface="Arial"/>
                <a:cs typeface="Arial"/>
              </a:rPr>
              <a:t>Thesauri</a:t>
            </a:r>
            <a:endParaRPr sz="30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88391" y="1289430"/>
            <a:ext cx="800100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4000" y="0"/>
                </a:moveTo>
                <a:lnTo>
                  <a:pt x="0" y="0"/>
                </a:lnTo>
                <a:lnTo>
                  <a:pt x="0" y="6857998"/>
                </a:lnTo>
                <a:lnTo>
                  <a:pt x="9144000" y="6857998"/>
                </a:lnTo>
                <a:lnTo>
                  <a:pt x="9144000" y="0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64592" y="147066"/>
            <a:ext cx="8810879" cy="6565404"/>
          </a:xfrm>
          <a:custGeom>
            <a:avLst/>
            <a:gdLst/>
            <a:ahLst/>
            <a:cxnLst/>
            <a:rect l="l" t="t" r="r" b="b"/>
            <a:pathLst>
              <a:path w="8810879" h="6565404">
                <a:moveTo>
                  <a:pt x="775169" y="0"/>
                </a:moveTo>
                <a:lnTo>
                  <a:pt x="711593" y="2569"/>
                </a:lnTo>
                <a:lnTo>
                  <a:pt x="649432" y="10146"/>
                </a:lnTo>
                <a:lnTo>
                  <a:pt x="588886" y="22530"/>
                </a:lnTo>
                <a:lnTo>
                  <a:pt x="530155" y="39522"/>
                </a:lnTo>
                <a:lnTo>
                  <a:pt x="473437" y="60922"/>
                </a:lnTo>
                <a:lnTo>
                  <a:pt x="418933" y="86530"/>
                </a:lnTo>
                <a:lnTo>
                  <a:pt x="366842" y="116148"/>
                </a:lnTo>
                <a:lnTo>
                  <a:pt x="317363" y="149575"/>
                </a:lnTo>
                <a:lnTo>
                  <a:pt x="270696" y="186612"/>
                </a:lnTo>
                <a:lnTo>
                  <a:pt x="227041" y="227060"/>
                </a:lnTo>
                <a:lnTo>
                  <a:pt x="186596" y="270718"/>
                </a:lnTo>
                <a:lnTo>
                  <a:pt x="149562" y="317388"/>
                </a:lnTo>
                <a:lnTo>
                  <a:pt x="116137" y="366869"/>
                </a:lnTo>
                <a:lnTo>
                  <a:pt x="86522" y="418963"/>
                </a:lnTo>
                <a:lnTo>
                  <a:pt x="60916" y="473469"/>
                </a:lnTo>
                <a:lnTo>
                  <a:pt x="39518" y="530189"/>
                </a:lnTo>
                <a:lnTo>
                  <a:pt x="22528" y="588922"/>
                </a:lnTo>
                <a:lnTo>
                  <a:pt x="10145" y="649469"/>
                </a:lnTo>
                <a:lnTo>
                  <a:pt x="2569" y="711631"/>
                </a:lnTo>
                <a:lnTo>
                  <a:pt x="0" y="775207"/>
                </a:lnTo>
                <a:lnTo>
                  <a:pt x="0" y="6565404"/>
                </a:lnTo>
                <a:lnTo>
                  <a:pt x="8035671" y="6565404"/>
                </a:lnTo>
                <a:lnTo>
                  <a:pt x="8099247" y="6562835"/>
                </a:lnTo>
                <a:lnTo>
                  <a:pt x="8161409" y="6555259"/>
                </a:lnTo>
                <a:lnTo>
                  <a:pt x="8221956" y="6542876"/>
                </a:lnTo>
                <a:lnTo>
                  <a:pt x="8280689" y="6525886"/>
                </a:lnTo>
                <a:lnTo>
                  <a:pt x="8337409" y="6504488"/>
                </a:lnTo>
                <a:lnTo>
                  <a:pt x="8391915" y="6478882"/>
                </a:lnTo>
                <a:lnTo>
                  <a:pt x="8444009" y="6449267"/>
                </a:lnTo>
                <a:lnTo>
                  <a:pt x="8493490" y="6415842"/>
                </a:lnTo>
                <a:lnTo>
                  <a:pt x="8540160" y="6378808"/>
                </a:lnTo>
                <a:lnTo>
                  <a:pt x="8583818" y="6338363"/>
                </a:lnTo>
                <a:lnTo>
                  <a:pt x="8624266" y="6294708"/>
                </a:lnTo>
                <a:lnTo>
                  <a:pt x="8661303" y="6248041"/>
                </a:lnTo>
                <a:lnTo>
                  <a:pt x="8694730" y="6198562"/>
                </a:lnTo>
                <a:lnTo>
                  <a:pt x="8724348" y="6146471"/>
                </a:lnTo>
                <a:lnTo>
                  <a:pt x="8749956" y="6091966"/>
                </a:lnTo>
                <a:lnTo>
                  <a:pt x="8771356" y="6035249"/>
                </a:lnTo>
                <a:lnTo>
                  <a:pt x="8788348" y="5976517"/>
                </a:lnTo>
                <a:lnTo>
                  <a:pt x="8800732" y="5915971"/>
                </a:lnTo>
                <a:lnTo>
                  <a:pt x="8808309" y="5853811"/>
                </a:lnTo>
                <a:lnTo>
                  <a:pt x="8810879" y="5790234"/>
                </a:lnTo>
                <a:lnTo>
                  <a:pt x="8810879" y="0"/>
                </a:lnTo>
                <a:lnTo>
                  <a:pt x="775169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88391" y="1429130"/>
            <a:ext cx="8001000" cy="0"/>
          </a:xfrm>
          <a:custGeom>
            <a:avLst/>
            <a:gdLst/>
            <a:ahLst/>
            <a:cxnLst/>
            <a:rect l="l" t="t" r="r" b="b"/>
            <a:pathLst>
              <a:path w="8001000">
                <a:moveTo>
                  <a:pt x="0" y="0"/>
                </a:moveTo>
                <a:lnTo>
                  <a:pt x="8001000" y="0"/>
                </a:lnTo>
              </a:path>
            </a:pathLst>
          </a:custGeom>
          <a:ln w="10414">
            <a:solidFill>
              <a:srgbClr val="DDDDD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292850" y="772746"/>
            <a:ext cx="1289575" cy="584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0"/>
              </a:lnSpc>
              <a:spcBef>
                <a:spcPts val="230"/>
              </a:spcBef>
            </a:pPr>
            <a:r>
              <a:rPr sz="4400" spc="0" dirty="0">
                <a:latin typeface="Arial"/>
                <a:cs typeface="Arial"/>
              </a:rPr>
              <a:t>Cont</a:t>
            </a:r>
            <a:endParaRPr sz="4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55025" y="772746"/>
            <a:ext cx="264472" cy="584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0"/>
              </a:lnSpc>
              <a:spcBef>
                <a:spcPts val="230"/>
              </a:spcBef>
            </a:pPr>
            <a:r>
              <a:rPr sz="4400" spc="0" dirty="0">
                <a:latin typeface="Arial"/>
                <a:cs typeface="Arial"/>
              </a:rPr>
              <a:t>.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649737"/>
            <a:ext cx="7843831" cy="406488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53016">
              <a:lnSpc>
                <a:spcPts val="3075"/>
              </a:lnSpc>
              <a:spcBef>
                <a:spcPts val="153"/>
              </a:spcBef>
            </a:pPr>
            <a:r>
              <a:rPr sz="3000" spc="0" dirty="0">
                <a:latin typeface="Arial"/>
                <a:cs typeface="Arial"/>
              </a:rPr>
              <a:t>5.</a:t>
            </a:r>
            <a:r>
              <a:rPr sz="3000" spc="-9" dirty="0">
                <a:latin typeface="Arial"/>
                <a:cs typeface="Arial"/>
              </a:rPr>
              <a:t> </a:t>
            </a:r>
            <a:r>
              <a:rPr sz="3000" b="1" spc="0" dirty="0">
                <a:latin typeface="Arial"/>
                <a:cs typeface="Arial"/>
              </a:rPr>
              <a:t>Creation of</a:t>
            </a:r>
            <a:r>
              <a:rPr sz="3000" b="1" spc="-104" dirty="0">
                <a:latin typeface="Arial"/>
                <a:cs typeface="Arial"/>
              </a:rPr>
              <a:t> </a:t>
            </a:r>
            <a:r>
              <a:rPr sz="3000" b="1" spc="0" dirty="0">
                <a:latin typeface="Arial"/>
                <a:cs typeface="Arial"/>
              </a:rPr>
              <a:t>Alphabetical</a:t>
            </a:r>
            <a:r>
              <a:rPr sz="3000" b="1" spc="9" dirty="0">
                <a:latin typeface="Arial"/>
                <a:cs typeface="Arial"/>
              </a:rPr>
              <a:t> </a:t>
            </a:r>
            <a:r>
              <a:rPr sz="3000" b="1" spc="0" dirty="0">
                <a:latin typeface="Arial"/>
                <a:cs typeface="Arial"/>
              </a:rPr>
              <a:t>Thesa</a:t>
            </a:r>
            <a:r>
              <a:rPr sz="3000" b="1" spc="4" dirty="0">
                <a:latin typeface="Arial"/>
                <a:cs typeface="Arial"/>
              </a:rPr>
              <a:t>u</a:t>
            </a:r>
            <a:r>
              <a:rPr sz="3000" b="1" spc="0" dirty="0">
                <a:latin typeface="Arial"/>
                <a:cs typeface="Arial"/>
              </a:rPr>
              <a:t>rus</a:t>
            </a:r>
            <a:endParaRPr sz="3000">
              <a:latin typeface="Arial"/>
              <a:cs typeface="Arial"/>
            </a:endParaRPr>
          </a:p>
          <a:p>
            <a:pPr marL="12700" marR="45211" indent="530656">
              <a:lnSpc>
                <a:spcPts val="2880"/>
              </a:lnSpc>
              <a:spcBef>
                <a:spcPts val="25"/>
              </a:spcBef>
            </a:pPr>
            <a:r>
              <a:rPr sz="3000" spc="0" dirty="0">
                <a:latin typeface="Arial"/>
                <a:cs typeface="Arial"/>
              </a:rPr>
              <a:t>The hierarchies</a:t>
            </a:r>
            <a:r>
              <a:rPr sz="3000" spc="-29" dirty="0">
                <a:latin typeface="Arial"/>
                <a:cs typeface="Arial"/>
              </a:rPr>
              <a:t> </a:t>
            </a:r>
            <a:r>
              <a:rPr sz="3000" spc="0" dirty="0">
                <a:latin typeface="Arial"/>
                <a:cs typeface="Arial"/>
              </a:rPr>
              <a:t>are</a:t>
            </a:r>
            <a:r>
              <a:rPr sz="3000" spc="-9" dirty="0">
                <a:latin typeface="Arial"/>
                <a:cs typeface="Arial"/>
              </a:rPr>
              <a:t> </a:t>
            </a:r>
            <a:r>
              <a:rPr sz="3000" spc="0" dirty="0">
                <a:latin typeface="Arial"/>
                <a:cs typeface="Arial"/>
              </a:rPr>
              <a:t>es</a:t>
            </a:r>
            <a:r>
              <a:rPr sz="3000" spc="-9" dirty="0">
                <a:latin typeface="Arial"/>
                <a:cs typeface="Arial"/>
              </a:rPr>
              <a:t>t</a:t>
            </a:r>
            <a:r>
              <a:rPr sz="3000" spc="0" dirty="0">
                <a:latin typeface="Arial"/>
                <a:cs typeface="Arial"/>
              </a:rPr>
              <a:t>ablished,</a:t>
            </a:r>
            <a:r>
              <a:rPr sz="3000" spc="-29" dirty="0">
                <a:latin typeface="Arial"/>
                <a:cs typeface="Arial"/>
              </a:rPr>
              <a:t> </a:t>
            </a:r>
            <a:r>
              <a:rPr sz="3000" spc="0" dirty="0">
                <a:latin typeface="Arial"/>
                <a:cs typeface="Arial"/>
              </a:rPr>
              <a:t>the class</a:t>
            </a:r>
            <a:r>
              <a:rPr sz="3000" spc="9" dirty="0">
                <a:latin typeface="Arial"/>
                <a:cs typeface="Arial"/>
              </a:rPr>
              <a:t>i</a:t>
            </a:r>
            <a:r>
              <a:rPr sz="3000" spc="0" dirty="0">
                <a:latin typeface="Arial"/>
                <a:cs typeface="Arial"/>
              </a:rPr>
              <a:t>fication</a:t>
            </a:r>
            <a:r>
              <a:rPr sz="3000" spc="-49" dirty="0">
                <a:latin typeface="Arial"/>
                <a:cs typeface="Arial"/>
              </a:rPr>
              <a:t> </a:t>
            </a:r>
            <a:r>
              <a:rPr sz="3000" spc="0" dirty="0">
                <a:latin typeface="Arial"/>
                <a:cs typeface="Arial"/>
              </a:rPr>
              <a:t>is inserted </a:t>
            </a:r>
            <a:r>
              <a:rPr sz="3000" spc="-14" dirty="0">
                <a:latin typeface="Arial"/>
                <a:cs typeface="Arial"/>
              </a:rPr>
              <a:t>t</a:t>
            </a:r>
            <a:r>
              <a:rPr sz="3000" spc="0" dirty="0">
                <a:latin typeface="Arial"/>
                <a:cs typeface="Arial"/>
              </a:rPr>
              <a:t>o create alphabetical thesau</a:t>
            </a:r>
            <a:r>
              <a:rPr sz="3000" spc="-9" dirty="0">
                <a:latin typeface="Arial"/>
                <a:cs typeface="Arial"/>
              </a:rPr>
              <a:t>r</a:t>
            </a:r>
            <a:r>
              <a:rPr sz="3000" spc="0" dirty="0">
                <a:latin typeface="Arial"/>
                <a:cs typeface="Arial"/>
              </a:rPr>
              <a:t>us.</a:t>
            </a:r>
            <a:endParaRPr sz="3000">
              <a:latin typeface="Arial"/>
              <a:cs typeface="Arial"/>
            </a:endParaRPr>
          </a:p>
          <a:p>
            <a:pPr marL="604478" marR="1055335" algn="ctr">
              <a:lnSpc>
                <a:spcPts val="2845"/>
              </a:lnSpc>
            </a:pPr>
            <a:r>
              <a:rPr sz="3000" spc="0" dirty="0">
                <a:latin typeface="Arial"/>
                <a:cs typeface="Arial"/>
              </a:rPr>
              <a:t>Each</a:t>
            </a:r>
            <a:r>
              <a:rPr sz="3000" spc="-9" dirty="0">
                <a:latin typeface="Arial"/>
                <a:cs typeface="Arial"/>
              </a:rPr>
              <a:t> </a:t>
            </a:r>
            <a:r>
              <a:rPr sz="3000" spc="0" dirty="0">
                <a:latin typeface="Arial"/>
                <a:cs typeface="Arial"/>
              </a:rPr>
              <a:t>te</a:t>
            </a:r>
            <a:r>
              <a:rPr sz="3000" spc="-9" dirty="0">
                <a:latin typeface="Arial"/>
                <a:cs typeface="Arial"/>
              </a:rPr>
              <a:t>r</a:t>
            </a:r>
            <a:r>
              <a:rPr sz="3000" spc="0" dirty="0">
                <a:latin typeface="Arial"/>
                <a:cs typeface="Arial"/>
              </a:rPr>
              <a:t>m</a:t>
            </a:r>
            <a:r>
              <a:rPr sz="3000" spc="14" dirty="0">
                <a:latin typeface="Arial"/>
                <a:cs typeface="Arial"/>
              </a:rPr>
              <a:t> </a:t>
            </a:r>
            <a:r>
              <a:rPr sz="3000" spc="0" dirty="0">
                <a:latin typeface="Arial"/>
                <a:cs typeface="Arial"/>
              </a:rPr>
              <a:t>becomes</a:t>
            </a:r>
            <a:r>
              <a:rPr sz="3000" spc="-19" dirty="0">
                <a:latin typeface="Arial"/>
                <a:cs typeface="Arial"/>
              </a:rPr>
              <a:t> </a:t>
            </a:r>
            <a:r>
              <a:rPr sz="3000" spc="0" dirty="0">
                <a:latin typeface="Arial"/>
                <a:cs typeface="Arial"/>
              </a:rPr>
              <a:t>an en</a:t>
            </a:r>
            <a:r>
              <a:rPr sz="3000" spc="-9" dirty="0">
                <a:latin typeface="Arial"/>
                <a:cs typeface="Arial"/>
              </a:rPr>
              <a:t>t</a:t>
            </a:r>
            <a:r>
              <a:rPr sz="3000" spc="0" dirty="0">
                <a:latin typeface="Arial"/>
                <a:cs typeface="Arial"/>
              </a:rPr>
              <a:t>ry and its</a:t>
            </a:r>
            <a:endParaRPr sz="3000">
              <a:latin typeface="Arial"/>
              <a:cs typeface="Arial"/>
            </a:endParaRPr>
          </a:p>
          <a:p>
            <a:pPr marL="12700" marR="53016">
              <a:lnSpc>
                <a:spcPts val="2880"/>
              </a:lnSpc>
              <a:spcBef>
                <a:spcPts val="1"/>
              </a:spcBef>
            </a:pPr>
            <a:r>
              <a:rPr sz="3000" spc="0" dirty="0">
                <a:latin typeface="Arial"/>
                <a:cs typeface="Arial"/>
              </a:rPr>
              <a:t>hierarchical</a:t>
            </a:r>
            <a:r>
              <a:rPr sz="3000" spc="-9" dirty="0">
                <a:latin typeface="Arial"/>
                <a:cs typeface="Arial"/>
              </a:rPr>
              <a:t> r</a:t>
            </a:r>
            <a:r>
              <a:rPr sz="3000" spc="0" dirty="0">
                <a:latin typeface="Arial"/>
                <a:cs typeface="Arial"/>
              </a:rPr>
              <a:t>el</a:t>
            </a:r>
            <a:r>
              <a:rPr sz="3000" spc="-9" dirty="0">
                <a:latin typeface="Arial"/>
                <a:cs typeface="Arial"/>
              </a:rPr>
              <a:t>a</a:t>
            </a:r>
            <a:r>
              <a:rPr sz="3000" spc="0" dirty="0">
                <a:latin typeface="Arial"/>
                <a:cs typeface="Arial"/>
              </a:rPr>
              <a:t>tions</a:t>
            </a:r>
            <a:r>
              <a:rPr sz="3000" spc="-19" dirty="0">
                <a:latin typeface="Arial"/>
                <a:cs typeface="Arial"/>
              </a:rPr>
              <a:t>h</a:t>
            </a:r>
            <a:r>
              <a:rPr sz="3000" spc="0" dirty="0">
                <a:latin typeface="Arial"/>
                <a:cs typeface="Arial"/>
              </a:rPr>
              <a:t>ips</a:t>
            </a:r>
            <a:r>
              <a:rPr sz="3000" spc="-44" dirty="0">
                <a:latin typeface="Arial"/>
                <a:cs typeface="Arial"/>
              </a:rPr>
              <a:t> </a:t>
            </a:r>
            <a:r>
              <a:rPr sz="3000" spc="0" dirty="0">
                <a:latin typeface="Arial"/>
                <a:cs typeface="Arial"/>
              </a:rPr>
              <a:t>are</a:t>
            </a:r>
            <a:r>
              <a:rPr sz="3000" spc="-9" dirty="0">
                <a:latin typeface="Arial"/>
                <a:cs typeface="Arial"/>
              </a:rPr>
              <a:t> </a:t>
            </a:r>
            <a:r>
              <a:rPr sz="3000" spc="0" dirty="0">
                <a:latin typeface="Arial"/>
                <a:cs typeface="Arial"/>
              </a:rPr>
              <a:t>deno</a:t>
            </a:r>
            <a:r>
              <a:rPr sz="3000" spc="-9" dirty="0">
                <a:latin typeface="Arial"/>
                <a:cs typeface="Arial"/>
              </a:rPr>
              <a:t>t</a:t>
            </a:r>
            <a:r>
              <a:rPr sz="3000" spc="0" dirty="0">
                <a:latin typeface="Arial"/>
                <a:cs typeface="Arial"/>
              </a:rPr>
              <a:t>ed</a:t>
            </a:r>
            <a:r>
              <a:rPr sz="3000" spc="-14" dirty="0">
                <a:latin typeface="Arial"/>
                <a:cs typeface="Arial"/>
              </a:rPr>
              <a:t> </a:t>
            </a:r>
            <a:r>
              <a:rPr sz="3000" spc="0" dirty="0">
                <a:latin typeface="Arial"/>
                <a:cs typeface="Arial"/>
              </a:rPr>
              <a:t>by BT</a:t>
            </a:r>
            <a:endParaRPr sz="3000">
              <a:latin typeface="Arial"/>
              <a:cs typeface="Arial"/>
            </a:endParaRPr>
          </a:p>
          <a:p>
            <a:pPr marL="12700" marR="1091438">
              <a:lnSpc>
                <a:spcPts val="2880"/>
              </a:lnSpc>
              <a:spcBef>
                <a:spcPts val="34"/>
              </a:spcBef>
            </a:pPr>
            <a:r>
              <a:rPr sz="3000" spc="0" dirty="0">
                <a:latin typeface="Arial"/>
                <a:cs typeface="Arial"/>
              </a:rPr>
              <a:t>and</a:t>
            </a:r>
            <a:r>
              <a:rPr sz="3000" spc="-24" dirty="0">
                <a:latin typeface="Arial"/>
                <a:cs typeface="Arial"/>
              </a:rPr>
              <a:t> </a:t>
            </a:r>
            <a:r>
              <a:rPr sz="3000" spc="0" dirty="0">
                <a:latin typeface="Arial"/>
                <a:cs typeface="Arial"/>
              </a:rPr>
              <a:t>N</a:t>
            </a:r>
            <a:r>
              <a:rPr sz="3000" spc="-325" dirty="0">
                <a:latin typeface="Arial"/>
                <a:cs typeface="Arial"/>
              </a:rPr>
              <a:t>T</a:t>
            </a:r>
            <a:r>
              <a:rPr sz="3000" spc="0" dirty="0">
                <a:latin typeface="Arial"/>
                <a:cs typeface="Arial"/>
              </a:rPr>
              <a:t>.</a:t>
            </a:r>
            <a:r>
              <a:rPr sz="3000" spc="-154" dirty="0">
                <a:latin typeface="Arial"/>
                <a:cs typeface="Arial"/>
              </a:rPr>
              <a:t> </a:t>
            </a:r>
            <a:r>
              <a:rPr sz="3000" spc="0" dirty="0">
                <a:latin typeface="Arial"/>
                <a:cs typeface="Arial"/>
              </a:rPr>
              <a:t>A</a:t>
            </a:r>
            <a:r>
              <a:rPr sz="3000" spc="4" dirty="0">
                <a:latin typeface="Arial"/>
                <a:cs typeface="Arial"/>
              </a:rPr>
              <a:t>l</a:t>
            </a:r>
            <a:r>
              <a:rPr sz="3000" spc="0" dirty="0">
                <a:latin typeface="Arial"/>
                <a:cs typeface="Arial"/>
              </a:rPr>
              <a:t>l</a:t>
            </a:r>
            <a:r>
              <a:rPr sz="3000" spc="-9" dirty="0">
                <a:latin typeface="Arial"/>
                <a:cs typeface="Arial"/>
              </a:rPr>
              <a:t> </a:t>
            </a:r>
            <a:r>
              <a:rPr sz="3000" spc="0" dirty="0">
                <a:latin typeface="Arial"/>
                <a:cs typeface="Arial"/>
              </a:rPr>
              <a:t>the</a:t>
            </a:r>
            <a:r>
              <a:rPr sz="3000" spc="-9" dirty="0">
                <a:latin typeface="Arial"/>
                <a:cs typeface="Arial"/>
              </a:rPr>
              <a:t> </a:t>
            </a:r>
            <a:r>
              <a:rPr sz="3000" spc="0" dirty="0">
                <a:latin typeface="Arial"/>
                <a:cs typeface="Arial"/>
              </a:rPr>
              <a:t>BT</a:t>
            </a:r>
            <a:r>
              <a:rPr sz="3000" spc="-39" dirty="0">
                <a:latin typeface="Arial"/>
                <a:cs typeface="Arial"/>
              </a:rPr>
              <a:t> </a:t>
            </a:r>
            <a:r>
              <a:rPr sz="3000" spc="0" dirty="0">
                <a:latin typeface="Arial"/>
                <a:cs typeface="Arial"/>
              </a:rPr>
              <a:t>and</a:t>
            </a:r>
            <a:r>
              <a:rPr sz="3000" spc="-9" dirty="0">
                <a:latin typeface="Arial"/>
                <a:cs typeface="Arial"/>
              </a:rPr>
              <a:t> </a:t>
            </a:r>
            <a:r>
              <a:rPr sz="3000" spc="0" dirty="0">
                <a:latin typeface="Arial"/>
                <a:cs typeface="Arial"/>
              </a:rPr>
              <a:t>NT</a:t>
            </a:r>
            <a:r>
              <a:rPr sz="3000" spc="-34" dirty="0">
                <a:latin typeface="Arial"/>
                <a:cs typeface="Arial"/>
              </a:rPr>
              <a:t> </a:t>
            </a:r>
            <a:r>
              <a:rPr sz="3000" spc="-9" dirty="0">
                <a:latin typeface="Arial"/>
                <a:cs typeface="Arial"/>
              </a:rPr>
              <a:t>t</a:t>
            </a:r>
            <a:r>
              <a:rPr sz="3000" spc="0" dirty="0">
                <a:latin typeface="Arial"/>
                <a:cs typeface="Arial"/>
              </a:rPr>
              <a:t>erms should reciprocate.</a:t>
            </a:r>
            <a:endParaRPr sz="3000">
              <a:latin typeface="Arial"/>
              <a:cs typeface="Arial"/>
            </a:endParaRPr>
          </a:p>
          <a:p>
            <a:pPr marL="12700" indent="637336">
              <a:lnSpc>
                <a:spcPts val="2880"/>
              </a:lnSpc>
            </a:pPr>
            <a:r>
              <a:rPr sz="3000" spc="0" dirty="0">
                <a:latin typeface="Arial"/>
                <a:cs typeface="Arial"/>
              </a:rPr>
              <a:t>S</a:t>
            </a:r>
            <a:r>
              <a:rPr sz="3000" spc="4" dirty="0">
                <a:latin typeface="Arial"/>
                <a:cs typeface="Arial"/>
              </a:rPr>
              <a:t>i</a:t>
            </a:r>
            <a:r>
              <a:rPr sz="3000" spc="0" dirty="0">
                <a:latin typeface="Arial"/>
                <a:cs typeface="Arial"/>
              </a:rPr>
              <a:t>milar</a:t>
            </a:r>
            <a:r>
              <a:rPr sz="3000" spc="9" dirty="0">
                <a:latin typeface="Arial"/>
                <a:cs typeface="Arial"/>
              </a:rPr>
              <a:t>l</a:t>
            </a:r>
            <a:r>
              <a:rPr sz="3000" spc="0" dirty="0">
                <a:latin typeface="Arial"/>
                <a:cs typeface="Arial"/>
              </a:rPr>
              <a:t>y</a:t>
            </a:r>
            <a:r>
              <a:rPr sz="3000" spc="-34" dirty="0">
                <a:latin typeface="Arial"/>
                <a:cs typeface="Arial"/>
              </a:rPr>
              <a:t> </a:t>
            </a:r>
            <a:r>
              <a:rPr sz="3000" spc="0" dirty="0">
                <a:latin typeface="Arial"/>
                <a:cs typeface="Arial"/>
              </a:rPr>
              <a:t>the no</a:t>
            </a:r>
            <a:r>
              <a:rPr sz="3000" spc="4" dirty="0">
                <a:latin typeface="Arial"/>
                <a:cs typeface="Arial"/>
              </a:rPr>
              <a:t>n</a:t>
            </a:r>
            <a:r>
              <a:rPr sz="3000" spc="-4" dirty="0">
                <a:latin typeface="Arial"/>
                <a:cs typeface="Arial"/>
              </a:rPr>
              <a:t>-</a:t>
            </a:r>
            <a:r>
              <a:rPr sz="3000" spc="0" dirty="0">
                <a:latin typeface="Arial"/>
                <a:cs typeface="Arial"/>
              </a:rPr>
              <a:t>hierarchical </a:t>
            </a:r>
            <a:r>
              <a:rPr sz="3000" spc="-9" dirty="0">
                <a:latin typeface="Arial"/>
                <a:cs typeface="Arial"/>
              </a:rPr>
              <a:t>r</a:t>
            </a:r>
            <a:r>
              <a:rPr sz="3000" spc="0" dirty="0">
                <a:latin typeface="Arial"/>
                <a:cs typeface="Arial"/>
              </a:rPr>
              <a:t>ela</a:t>
            </a:r>
            <a:r>
              <a:rPr sz="3000" spc="-9" dirty="0">
                <a:latin typeface="Arial"/>
                <a:cs typeface="Arial"/>
              </a:rPr>
              <a:t>t</a:t>
            </a:r>
            <a:r>
              <a:rPr sz="3000" spc="0" dirty="0">
                <a:latin typeface="Arial"/>
                <a:cs typeface="Arial"/>
              </a:rPr>
              <a:t>ionsh</a:t>
            </a:r>
            <a:r>
              <a:rPr sz="3000" spc="-9" dirty="0">
                <a:latin typeface="Arial"/>
                <a:cs typeface="Arial"/>
              </a:rPr>
              <a:t>i</a:t>
            </a:r>
            <a:r>
              <a:rPr sz="3000" spc="0" dirty="0">
                <a:latin typeface="Arial"/>
                <a:cs typeface="Arial"/>
              </a:rPr>
              <a:t>ps are</a:t>
            </a:r>
            <a:r>
              <a:rPr sz="3000" spc="-19" dirty="0">
                <a:latin typeface="Arial"/>
                <a:cs typeface="Arial"/>
              </a:rPr>
              <a:t> </a:t>
            </a:r>
            <a:r>
              <a:rPr sz="3000" spc="0" dirty="0">
                <a:latin typeface="Arial"/>
                <a:cs typeface="Arial"/>
              </a:rPr>
              <a:t>shown</a:t>
            </a:r>
            <a:r>
              <a:rPr sz="3000" spc="-9" dirty="0">
                <a:latin typeface="Arial"/>
                <a:cs typeface="Arial"/>
              </a:rPr>
              <a:t> </a:t>
            </a:r>
            <a:r>
              <a:rPr sz="3000" spc="0" dirty="0">
                <a:latin typeface="Arial"/>
                <a:cs typeface="Arial"/>
              </a:rPr>
              <a:t>th</a:t>
            </a:r>
            <a:r>
              <a:rPr sz="3000" spc="-9" dirty="0">
                <a:latin typeface="Arial"/>
                <a:cs typeface="Arial"/>
              </a:rPr>
              <a:t>r</a:t>
            </a:r>
            <a:r>
              <a:rPr sz="3000" spc="0" dirty="0">
                <a:latin typeface="Arial"/>
                <a:cs typeface="Arial"/>
              </a:rPr>
              <a:t>ough</a:t>
            </a:r>
            <a:r>
              <a:rPr sz="3000" spc="-14" dirty="0">
                <a:latin typeface="Arial"/>
                <a:cs typeface="Arial"/>
              </a:rPr>
              <a:t> </a:t>
            </a:r>
            <a:r>
              <a:rPr sz="3000" spc="0" dirty="0">
                <a:latin typeface="Arial"/>
                <a:cs typeface="Arial"/>
              </a:rPr>
              <a:t>use, used </a:t>
            </a:r>
            <a:r>
              <a:rPr sz="3000" spc="-9" dirty="0">
                <a:latin typeface="Arial"/>
                <a:cs typeface="Arial"/>
              </a:rPr>
              <a:t>f</a:t>
            </a:r>
            <a:r>
              <a:rPr sz="3000" spc="0" dirty="0">
                <a:latin typeface="Arial"/>
                <a:cs typeface="Arial"/>
              </a:rPr>
              <a:t>or and</a:t>
            </a:r>
            <a:r>
              <a:rPr sz="3000" spc="-9" dirty="0">
                <a:latin typeface="Arial"/>
                <a:cs typeface="Arial"/>
              </a:rPr>
              <a:t> </a:t>
            </a:r>
            <a:r>
              <a:rPr sz="3000" spc="0" dirty="0">
                <a:latin typeface="Arial"/>
                <a:cs typeface="Arial"/>
              </a:rPr>
              <a:t>related</a:t>
            </a:r>
            <a:endParaRPr sz="3000">
              <a:latin typeface="Arial"/>
              <a:cs typeface="Arial"/>
            </a:endParaRPr>
          </a:p>
          <a:p>
            <a:pPr marL="12700" marR="53016">
              <a:lnSpc>
                <a:spcPts val="2940"/>
              </a:lnSpc>
              <a:spcBef>
                <a:spcPts val="2"/>
              </a:spcBef>
            </a:pPr>
            <a:r>
              <a:rPr sz="3000" spc="0" dirty="0">
                <a:latin typeface="Arial"/>
                <a:cs typeface="Arial"/>
              </a:rPr>
              <a:t>te</a:t>
            </a:r>
            <a:r>
              <a:rPr sz="3000" spc="-9" dirty="0">
                <a:latin typeface="Arial"/>
                <a:cs typeface="Arial"/>
              </a:rPr>
              <a:t>r</a:t>
            </a:r>
            <a:r>
              <a:rPr sz="3000" spc="0" dirty="0">
                <a:latin typeface="Arial"/>
                <a:cs typeface="Arial"/>
              </a:rPr>
              <a:t>ms (</a:t>
            </a:r>
            <a:r>
              <a:rPr sz="3000" spc="-39" dirty="0">
                <a:latin typeface="Arial"/>
                <a:cs typeface="Arial"/>
              </a:rPr>
              <a:t>R</a:t>
            </a:r>
            <a:r>
              <a:rPr sz="3000" spc="-334" dirty="0">
                <a:latin typeface="Arial"/>
                <a:cs typeface="Arial"/>
              </a:rPr>
              <a:t>T</a:t>
            </a:r>
            <a:r>
              <a:rPr sz="3000" spc="0" dirty="0">
                <a:latin typeface="Arial"/>
                <a:cs typeface="Arial"/>
              </a:rPr>
              <a:t>s).</a:t>
            </a:r>
            <a:endParaRPr sz="30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88391" y="1289430"/>
            <a:ext cx="800100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4000" y="0"/>
                </a:moveTo>
                <a:lnTo>
                  <a:pt x="0" y="0"/>
                </a:lnTo>
                <a:lnTo>
                  <a:pt x="0" y="6857998"/>
                </a:lnTo>
                <a:lnTo>
                  <a:pt x="9144000" y="6857998"/>
                </a:lnTo>
                <a:lnTo>
                  <a:pt x="9144000" y="0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64592" y="147066"/>
            <a:ext cx="8810879" cy="6565404"/>
          </a:xfrm>
          <a:custGeom>
            <a:avLst/>
            <a:gdLst/>
            <a:ahLst/>
            <a:cxnLst/>
            <a:rect l="l" t="t" r="r" b="b"/>
            <a:pathLst>
              <a:path w="8810879" h="6565404">
                <a:moveTo>
                  <a:pt x="775169" y="0"/>
                </a:moveTo>
                <a:lnTo>
                  <a:pt x="711593" y="2569"/>
                </a:lnTo>
                <a:lnTo>
                  <a:pt x="649432" y="10146"/>
                </a:lnTo>
                <a:lnTo>
                  <a:pt x="588886" y="22530"/>
                </a:lnTo>
                <a:lnTo>
                  <a:pt x="530155" y="39522"/>
                </a:lnTo>
                <a:lnTo>
                  <a:pt x="473437" y="60922"/>
                </a:lnTo>
                <a:lnTo>
                  <a:pt x="418933" y="86530"/>
                </a:lnTo>
                <a:lnTo>
                  <a:pt x="366842" y="116148"/>
                </a:lnTo>
                <a:lnTo>
                  <a:pt x="317363" y="149575"/>
                </a:lnTo>
                <a:lnTo>
                  <a:pt x="270696" y="186612"/>
                </a:lnTo>
                <a:lnTo>
                  <a:pt x="227041" y="227060"/>
                </a:lnTo>
                <a:lnTo>
                  <a:pt x="186596" y="270718"/>
                </a:lnTo>
                <a:lnTo>
                  <a:pt x="149562" y="317388"/>
                </a:lnTo>
                <a:lnTo>
                  <a:pt x="116137" y="366869"/>
                </a:lnTo>
                <a:lnTo>
                  <a:pt x="86522" y="418963"/>
                </a:lnTo>
                <a:lnTo>
                  <a:pt x="60916" y="473469"/>
                </a:lnTo>
                <a:lnTo>
                  <a:pt x="39518" y="530189"/>
                </a:lnTo>
                <a:lnTo>
                  <a:pt x="22528" y="588922"/>
                </a:lnTo>
                <a:lnTo>
                  <a:pt x="10145" y="649469"/>
                </a:lnTo>
                <a:lnTo>
                  <a:pt x="2569" y="711631"/>
                </a:lnTo>
                <a:lnTo>
                  <a:pt x="0" y="775207"/>
                </a:lnTo>
                <a:lnTo>
                  <a:pt x="0" y="6565404"/>
                </a:lnTo>
                <a:lnTo>
                  <a:pt x="8035671" y="6565404"/>
                </a:lnTo>
                <a:lnTo>
                  <a:pt x="8099247" y="6562835"/>
                </a:lnTo>
                <a:lnTo>
                  <a:pt x="8161409" y="6555259"/>
                </a:lnTo>
                <a:lnTo>
                  <a:pt x="8221956" y="6542876"/>
                </a:lnTo>
                <a:lnTo>
                  <a:pt x="8280689" y="6525886"/>
                </a:lnTo>
                <a:lnTo>
                  <a:pt x="8337409" y="6504488"/>
                </a:lnTo>
                <a:lnTo>
                  <a:pt x="8391915" y="6478882"/>
                </a:lnTo>
                <a:lnTo>
                  <a:pt x="8444009" y="6449267"/>
                </a:lnTo>
                <a:lnTo>
                  <a:pt x="8493490" y="6415842"/>
                </a:lnTo>
                <a:lnTo>
                  <a:pt x="8540160" y="6378808"/>
                </a:lnTo>
                <a:lnTo>
                  <a:pt x="8583818" y="6338363"/>
                </a:lnTo>
                <a:lnTo>
                  <a:pt x="8624266" y="6294708"/>
                </a:lnTo>
                <a:lnTo>
                  <a:pt x="8661303" y="6248041"/>
                </a:lnTo>
                <a:lnTo>
                  <a:pt x="8694730" y="6198562"/>
                </a:lnTo>
                <a:lnTo>
                  <a:pt x="8724348" y="6146471"/>
                </a:lnTo>
                <a:lnTo>
                  <a:pt x="8749956" y="6091966"/>
                </a:lnTo>
                <a:lnTo>
                  <a:pt x="8771356" y="6035249"/>
                </a:lnTo>
                <a:lnTo>
                  <a:pt x="8788348" y="5976517"/>
                </a:lnTo>
                <a:lnTo>
                  <a:pt x="8800732" y="5915971"/>
                </a:lnTo>
                <a:lnTo>
                  <a:pt x="8808309" y="5853811"/>
                </a:lnTo>
                <a:lnTo>
                  <a:pt x="8810879" y="5790234"/>
                </a:lnTo>
                <a:lnTo>
                  <a:pt x="8810879" y="0"/>
                </a:lnTo>
                <a:lnTo>
                  <a:pt x="775169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88391" y="1429130"/>
            <a:ext cx="8001000" cy="0"/>
          </a:xfrm>
          <a:custGeom>
            <a:avLst/>
            <a:gdLst/>
            <a:ahLst/>
            <a:cxnLst/>
            <a:rect l="l" t="t" r="r" b="b"/>
            <a:pathLst>
              <a:path w="8001000">
                <a:moveTo>
                  <a:pt x="0" y="0"/>
                </a:moveTo>
                <a:lnTo>
                  <a:pt x="8001000" y="0"/>
                </a:lnTo>
              </a:path>
            </a:pathLst>
          </a:custGeom>
          <a:ln w="10414">
            <a:solidFill>
              <a:srgbClr val="DDDDD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292850" y="772746"/>
            <a:ext cx="1289575" cy="584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0"/>
              </a:lnSpc>
              <a:spcBef>
                <a:spcPts val="230"/>
              </a:spcBef>
            </a:pPr>
            <a:r>
              <a:rPr sz="4400" spc="0" dirty="0">
                <a:latin typeface="Arial"/>
                <a:cs typeface="Arial"/>
              </a:rPr>
              <a:t>Cont</a:t>
            </a:r>
            <a:endParaRPr sz="4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455025" y="772746"/>
            <a:ext cx="264472" cy="584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0"/>
              </a:lnSpc>
              <a:spcBef>
                <a:spcPts val="230"/>
              </a:spcBef>
            </a:pPr>
            <a:r>
              <a:rPr sz="4400" spc="0" dirty="0">
                <a:latin typeface="Arial"/>
                <a:cs typeface="Arial"/>
              </a:rPr>
              <a:t>.</a:t>
            </a:r>
            <a:endParaRPr sz="4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1653178"/>
            <a:ext cx="7760318" cy="201447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59145">
              <a:lnSpc>
                <a:spcPts val="2775"/>
              </a:lnSpc>
              <a:spcBef>
                <a:spcPts val="138"/>
              </a:spcBef>
            </a:pPr>
            <a:r>
              <a:rPr sz="4050" spc="0" baseline="-1073" dirty="0">
                <a:latin typeface="Arial"/>
                <a:cs typeface="Arial"/>
              </a:rPr>
              <a:t>6.</a:t>
            </a:r>
            <a:r>
              <a:rPr sz="4050" spc="-9" baseline="-1073" dirty="0">
                <a:latin typeface="Arial"/>
                <a:cs typeface="Arial"/>
              </a:rPr>
              <a:t> </a:t>
            </a:r>
            <a:r>
              <a:rPr sz="4050" b="1" spc="0" baseline="-1073" dirty="0">
                <a:latin typeface="Arial"/>
                <a:cs typeface="Arial"/>
              </a:rPr>
              <a:t>Presentation</a:t>
            </a:r>
            <a:r>
              <a:rPr sz="4050" b="1" spc="-9" baseline="-1073" dirty="0">
                <a:latin typeface="Arial"/>
                <a:cs typeface="Arial"/>
              </a:rPr>
              <a:t> </a:t>
            </a:r>
            <a:r>
              <a:rPr sz="4050" b="1" spc="0" baseline="-1073" dirty="0">
                <a:latin typeface="Arial"/>
                <a:cs typeface="Arial"/>
              </a:rPr>
              <a:t>of Thes</a:t>
            </a:r>
            <a:r>
              <a:rPr sz="4050" b="1" spc="-9" baseline="-1073" dirty="0">
                <a:latin typeface="Arial"/>
                <a:cs typeface="Arial"/>
              </a:rPr>
              <a:t>a</a:t>
            </a:r>
            <a:r>
              <a:rPr sz="4050" b="1" spc="0" baseline="-1073" dirty="0">
                <a:latin typeface="Arial"/>
                <a:cs typeface="Arial"/>
              </a:rPr>
              <a:t>urus</a:t>
            </a:r>
            <a:endParaRPr sz="2700">
              <a:latin typeface="Arial"/>
              <a:cs typeface="Arial"/>
            </a:endParaRPr>
          </a:p>
          <a:p>
            <a:pPr marL="486663">
              <a:lnSpc>
                <a:spcPts val="2595"/>
              </a:lnSpc>
            </a:pPr>
            <a:r>
              <a:rPr sz="4050" spc="0" baseline="-1073" dirty="0">
                <a:latin typeface="Arial"/>
                <a:cs typeface="Arial"/>
              </a:rPr>
              <a:t>Each block of </a:t>
            </a:r>
            <a:r>
              <a:rPr sz="4050" spc="-9" baseline="-1073" dirty="0">
                <a:latin typeface="Arial"/>
                <a:cs typeface="Arial"/>
              </a:rPr>
              <a:t>e</a:t>
            </a:r>
            <a:r>
              <a:rPr sz="4050" spc="0" baseline="-1073" dirty="0">
                <a:latin typeface="Arial"/>
                <a:cs typeface="Arial"/>
              </a:rPr>
              <a:t>ntries are</a:t>
            </a:r>
            <a:r>
              <a:rPr sz="4050" spc="-14" baseline="-1073" dirty="0">
                <a:latin typeface="Arial"/>
                <a:cs typeface="Arial"/>
              </a:rPr>
              <a:t> </a:t>
            </a:r>
            <a:r>
              <a:rPr sz="4050" spc="0" baseline="-1073" dirty="0">
                <a:latin typeface="Arial"/>
                <a:cs typeface="Arial"/>
              </a:rPr>
              <a:t>arran</a:t>
            </a:r>
            <a:r>
              <a:rPr sz="4050" spc="-9" baseline="-1073" dirty="0">
                <a:latin typeface="Arial"/>
                <a:cs typeface="Arial"/>
              </a:rPr>
              <a:t>g</a:t>
            </a:r>
            <a:r>
              <a:rPr sz="4050" spc="0" baseline="-1073" dirty="0">
                <a:latin typeface="Arial"/>
                <a:cs typeface="Arial"/>
              </a:rPr>
              <a:t>ed according</a:t>
            </a:r>
            <a:r>
              <a:rPr sz="4050" spc="-19" baseline="-1073" dirty="0">
                <a:latin typeface="Arial"/>
                <a:cs typeface="Arial"/>
              </a:rPr>
              <a:t> </a:t>
            </a:r>
            <a:r>
              <a:rPr sz="4050" spc="0" baseline="-1073" dirty="0">
                <a:latin typeface="Arial"/>
                <a:cs typeface="Arial"/>
              </a:rPr>
              <a:t>to</a:t>
            </a:r>
            <a:endParaRPr sz="2700">
              <a:latin typeface="Arial"/>
              <a:cs typeface="Arial"/>
            </a:endParaRPr>
          </a:p>
          <a:p>
            <a:pPr marL="12700" marR="32888">
              <a:lnSpc>
                <a:spcPts val="2590"/>
              </a:lnSpc>
              <a:spcBef>
                <a:spcPts val="29"/>
              </a:spcBef>
            </a:pPr>
            <a:r>
              <a:rPr sz="2700" spc="0" dirty="0">
                <a:latin typeface="Arial"/>
                <a:cs typeface="Arial"/>
              </a:rPr>
              <a:t>requirem</a:t>
            </a:r>
            <a:r>
              <a:rPr sz="2700" spc="-9" dirty="0">
                <a:latin typeface="Arial"/>
                <a:cs typeface="Arial"/>
              </a:rPr>
              <a:t>e</a:t>
            </a:r>
            <a:r>
              <a:rPr sz="2700" spc="0" dirty="0">
                <a:latin typeface="Arial"/>
                <a:cs typeface="Arial"/>
              </a:rPr>
              <a:t>nt.</a:t>
            </a:r>
            <a:r>
              <a:rPr sz="2700" spc="-9" dirty="0">
                <a:latin typeface="Arial"/>
                <a:cs typeface="Arial"/>
              </a:rPr>
              <a:t> </a:t>
            </a:r>
            <a:r>
              <a:rPr sz="2700" spc="0" dirty="0">
                <a:latin typeface="Arial"/>
                <a:cs typeface="Arial"/>
              </a:rPr>
              <a:t>It</a:t>
            </a:r>
            <a:r>
              <a:rPr sz="2700" spc="9" dirty="0">
                <a:latin typeface="Arial"/>
                <a:cs typeface="Arial"/>
              </a:rPr>
              <a:t> </a:t>
            </a:r>
            <a:r>
              <a:rPr sz="2700" spc="-9" dirty="0">
                <a:latin typeface="Arial"/>
                <a:cs typeface="Arial"/>
              </a:rPr>
              <a:t>m</a:t>
            </a:r>
            <a:r>
              <a:rPr sz="2700" spc="0" dirty="0">
                <a:latin typeface="Arial"/>
                <a:cs typeface="Arial"/>
              </a:rPr>
              <a:t>ay be alphabetical,</a:t>
            </a:r>
            <a:r>
              <a:rPr sz="2700" spc="-9" dirty="0">
                <a:latin typeface="Arial"/>
                <a:cs typeface="Arial"/>
              </a:rPr>
              <a:t> </a:t>
            </a:r>
            <a:r>
              <a:rPr sz="2700" spc="0" dirty="0">
                <a:latin typeface="Arial"/>
                <a:cs typeface="Arial"/>
              </a:rPr>
              <a:t>s</a:t>
            </a:r>
            <a:r>
              <a:rPr sz="2700" spc="9" dirty="0">
                <a:latin typeface="Arial"/>
                <a:cs typeface="Arial"/>
              </a:rPr>
              <a:t>y</a:t>
            </a:r>
            <a:r>
              <a:rPr sz="2700" spc="0" dirty="0">
                <a:latin typeface="Arial"/>
                <a:cs typeface="Arial"/>
              </a:rPr>
              <a:t>s</a:t>
            </a:r>
            <a:r>
              <a:rPr sz="2700" spc="9" dirty="0">
                <a:latin typeface="Arial"/>
                <a:cs typeface="Arial"/>
              </a:rPr>
              <a:t>t</a:t>
            </a:r>
            <a:r>
              <a:rPr sz="2700" spc="0" dirty="0">
                <a:latin typeface="Arial"/>
                <a:cs typeface="Arial"/>
              </a:rPr>
              <a:t>ematic</a:t>
            </a:r>
            <a:r>
              <a:rPr sz="2700" spc="-24" dirty="0">
                <a:latin typeface="Arial"/>
                <a:cs typeface="Arial"/>
              </a:rPr>
              <a:t> </a:t>
            </a:r>
            <a:r>
              <a:rPr sz="2700" spc="0" dirty="0">
                <a:latin typeface="Arial"/>
                <a:cs typeface="Arial"/>
              </a:rPr>
              <a:t>(to complem</a:t>
            </a:r>
            <a:r>
              <a:rPr sz="2700" spc="-9" dirty="0">
                <a:latin typeface="Arial"/>
                <a:cs typeface="Arial"/>
              </a:rPr>
              <a:t>e</a:t>
            </a:r>
            <a:r>
              <a:rPr sz="2700" spc="0" dirty="0">
                <a:latin typeface="Arial"/>
                <a:cs typeface="Arial"/>
              </a:rPr>
              <a:t>nt) or graphic.</a:t>
            </a:r>
            <a:endParaRPr sz="2700">
              <a:latin typeface="Arial"/>
              <a:cs typeface="Arial"/>
            </a:endParaRPr>
          </a:p>
          <a:p>
            <a:pPr marL="12700" marR="59145">
              <a:lnSpc>
                <a:spcPts val="2560"/>
              </a:lnSpc>
            </a:pPr>
            <a:r>
              <a:rPr sz="2700" b="1" spc="0" dirty="0">
                <a:latin typeface="Arial"/>
                <a:cs typeface="Arial"/>
              </a:rPr>
              <a:t>7.</a:t>
            </a:r>
            <a:r>
              <a:rPr sz="2700" b="1" spc="-109" dirty="0">
                <a:latin typeface="Arial"/>
                <a:cs typeface="Arial"/>
              </a:rPr>
              <a:t> </a:t>
            </a:r>
            <a:r>
              <a:rPr sz="2700" b="1" spc="0" dirty="0">
                <a:latin typeface="Arial"/>
                <a:cs typeface="Arial"/>
              </a:rPr>
              <a:t>A</a:t>
            </a:r>
            <a:r>
              <a:rPr sz="2700" b="1" spc="-9" dirty="0">
                <a:latin typeface="Arial"/>
                <a:cs typeface="Arial"/>
              </a:rPr>
              <a:t>d</a:t>
            </a:r>
            <a:r>
              <a:rPr sz="2700" b="1" spc="0" dirty="0">
                <a:latin typeface="Arial"/>
                <a:cs typeface="Arial"/>
              </a:rPr>
              <a:t>mission and deletion of terms</a:t>
            </a:r>
            <a:endParaRPr sz="2700">
              <a:latin typeface="Arial"/>
              <a:cs typeface="Arial"/>
            </a:endParaRPr>
          </a:p>
          <a:p>
            <a:pPr marL="12700" marR="59145">
              <a:lnSpc>
                <a:spcPts val="2675"/>
              </a:lnSpc>
              <a:spcBef>
                <a:spcPts val="5"/>
              </a:spcBef>
            </a:pPr>
            <a:r>
              <a:rPr sz="4050" spc="0" baseline="1073" dirty="0">
                <a:latin typeface="Arial"/>
                <a:cs typeface="Arial"/>
              </a:rPr>
              <a:t>The job of in</a:t>
            </a:r>
            <a:r>
              <a:rPr sz="4050" spc="4" baseline="1073" dirty="0">
                <a:latin typeface="Arial"/>
                <a:cs typeface="Arial"/>
              </a:rPr>
              <a:t>c</a:t>
            </a:r>
            <a:r>
              <a:rPr sz="4050" spc="0" baseline="1073" dirty="0">
                <a:latin typeface="Arial"/>
                <a:cs typeface="Arial"/>
              </a:rPr>
              <a:t>lusion</a:t>
            </a:r>
            <a:r>
              <a:rPr sz="4050" spc="-14" baseline="1073" dirty="0">
                <a:latin typeface="Arial"/>
                <a:cs typeface="Arial"/>
              </a:rPr>
              <a:t> </a:t>
            </a:r>
            <a:r>
              <a:rPr sz="4050" spc="0" baseline="1073" dirty="0">
                <a:latin typeface="Arial"/>
                <a:cs typeface="Arial"/>
              </a:rPr>
              <a:t>of terms along with all </a:t>
            </a:r>
            <a:r>
              <a:rPr sz="4050" spc="9" baseline="1073" dirty="0">
                <a:latin typeface="Arial"/>
                <a:cs typeface="Arial"/>
              </a:rPr>
              <a:t>t</a:t>
            </a:r>
            <a:r>
              <a:rPr sz="4050" spc="0" baseline="1073" dirty="0">
                <a:latin typeface="Arial"/>
                <a:cs typeface="Arial"/>
              </a:rPr>
              <a:t>heir</a:t>
            </a:r>
            <a:endParaRPr sz="27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3628670"/>
            <a:ext cx="7512864" cy="201477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2694" algn="just">
              <a:lnSpc>
                <a:spcPts val="2590"/>
              </a:lnSpc>
              <a:spcBef>
                <a:spcPts val="344"/>
              </a:spcBef>
            </a:pPr>
            <a:r>
              <a:rPr sz="2700" spc="0" dirty="0">
                <a:latin typeface="Arial"/>
                <a:cs typeface="Arial"/>
              </a:rPr>
              <a:t>relationships</a:t>
            </a:r>
            <a:r>
              <a:rPr sz="2700" spc="-29" dirty="0">
                <a:latin typeface="Arial"/>
                <a:cs typeface="Arial"/>
              </a:rPr>
              <a:t> </a:t>
            </a:r>
            <a:r>
              <a:rPr sz="2700" spc="0" dirty="0">
                <a:latin typeface="Arial"/>
                <a:cs typeface="Arial"/>
              </a:rPr>
              <a:t>into the</a:t>
            </a:r>
            <a:r>
              <a:rPr sz="2700" spc="-14" dirty="0">
                <a:latin typeface="Arial"/>
                <a:cs typeface="Arial"/>
              </a:rPr>
              <a:t> </a:t>
            </a:r>
            <a:r>
              <a:rPr sz="2700" spc="0" dirty="0">
                <a:latin typeface="Arial"/>
                <a:cs typeface="Arial"/>
              </a:rPr>
              <a:t>thesaurus,</a:t>
            </a:r>
            <a:r>
              <a:rPr sz="2700" spc="-9" dirty="0">
                <a:latin typeface="Arial"/>
                <a:cs typeface="Arial"/>
              </a:rPr>
              <a:t> </a:t>
            </a:r>
            <a:r>
              <a:rPr sz="2700" spc="0" dirty="0">
                <a:latin typeface="Arial"/>
                <a:cs typeface="Arial"/>
              </a:rPr>
              <a:t>and</a:t>
            </a:r>
            <a:r>
              <a:rPr sz="2700" spc="-14" dirty="0">
                <a:latin typeface="Arial"/>
                <a:cs typeface="Arial"/>
              </a:rPr>
              <a:t> </a:t>
            </a:r>
            <a:r>
              <a:rPr sz="2700" spc="0" dirty="0">
                <a:latin typeface="Arial"/>
                <a:cs typeface="Arial"/>
              </a:rPr>
              <a:t>their </a:t>
            </a:r>
            <a:r>
              <a:rPr sz="2700" spc="-9" dirty="0">
                <a:latin typeface="Arial"/>
                <a:cs typeface="Arial"/>
              </a:rPr>
              <a:t>d</a:t>
            </a:r>
            <a:r>
              <a:rPr sz="2700" spc="0" dirty="0">
                <a:latin typeface="Arial"/>
                <a:cs typeface="Arial"/>
              </a:rPr>
              <a:t>isplay the</a:t>
            </a:r>
            <a:r>
              <a:rPr sz="2700" spc="-14" dirty="0">
                <a:latin typeface="Arial"/>
                <a:cs typeface="Arial"/>
              </a:rPr>
              <a:t> </a:t>
            </a:r>
            <a:r>
              <a:rPr sz="2700" spc="0" dirty="0">
                <a:latin typeface="Arial"/>
                <a:cs typeface="Arial"/>
              </a:rPr>
              <a:t>cho</a:t>
            </a:r>
            <a:r>
              <a:rPr sz="2700" spc="9" dirty="0">
                <a:latin typeface="Arial"/>
                <a:cs typeface="Arial"/>
              </a:rPr>
              <a:t>s</a:t>
            </a:r>
            <a:r>
              <a:rPr sz="2700" spc="0" dirty="0">
                <a:latin typeface="Arial"/>
                <a:cs typeface="Arial"/>
              </a:rPr>
              <a:t>en format.</a:t>
            </a:r>
            <a:r>
              <a:rPr sz="2700" spc="-149" dirty="0">
                <a:latin typeface="Arial"/>
                <a:cs typeface="Arial"/>
              </a:rPr>
              <a:t> </a:t>
            </a:r>
            <a:r>
              <a:rPr sz="2700" spc="0" dirty="0">
                <a:latin typeface="Arial"/>
                <a:cs typeface="Arial"/>
              </a:rPr>
              <a:t>At this</a:t>
            </a:r>
            <a:r>
              <a:rPr sz="2700" spc="-9" dirty="0">
                <a:latin typeface="Arial"/>
                <a:cs typeface="Arial"/>
              </a:rPr>
              <a:t> </a:t>
            </a:r>
            <a:r>
              <a:rPr sz="2700" spc="0" dirty="0">
                <a:latin typeface="Arial"/>
                <a:cs typeface="Arial"/>
              </a:rPr>
              <a:t>s</a:t>
            </a:r>
            <a:r>
              <a:rPr sz="2700" spc="9" dirty="0">
                <a:latin typeface="Arial"/>
                <a:cs typeface="Arial"/>
              </a:rPr>
              <a:t>t</a:t>
            </a:r>
            <a:r>
              <a:rPr sz="2700" spc="0" dirty="0">
                <a:latin typeface="Arial"/>
                <a:cs typeface="Arial"/>
              </a:rPr>
              <a:t>age</a:t>
            </a:r>
            <a:r>
              <a:rPr sz="2700" spc="-9" dirty="0">
                <a:latin typeface="Arial"/>
                <a:cs typeface="Arial"/>
              </a:rPr>
              <a:t> </a:t>
            </a:r>
            <a:r>
              <a:rPr sz="2700" spc="0" dirty="0">
                <a:latin typeface="Arial"/>
                <a:cs typeface="Arial"/>
              </a:rPr>
              <a:t>some terms may need</a:t>
            </a:r>
            <a:r>
              <a:rPr sz="2700" spc="-19" dirty="0">
                <a:latin typeface="Arial"/>
                <a:cs typeface="Arial"/>
              </a:rPr>
              <a:t> </a:t>
            </a:r>
            <a:r>
              <a:rPr sz="2700" spc="0" dirty="0">
                <a:latin typeface="Arial"/>
                <a:cs typeface="Arial"/>
              </a:rPr>
              <a:t>to be added or deleted.</a:t>
            </a:r>
            <a:endParaRPr sz="2700">
              <a:latin typeface="Arial"/>
              <a:cs typeface="Arial"/>
            </a:endParaRPr>
          </a:p>
          <a:p>
            <a:pPr marL="12700" marR="5335207" algn="just">
              <a:lnSpc>
                <a:spcPts val="2560"/>
              </a:lnSpc>
            </a:pPr>
            <a:r>
              <a:rPr sz="2700" spc="0" dirty="0">
                <a:latin typeface="Arial"/>
                <a:cs typeface="Arial"/>
              </a:rPr>
              <a:t>8.</a:t>
            </a:r>
            <a:r>
              <a:rPr sz="2700" spc="-9" dirty="0">
                <a:latin typeface="Arial"/>
                <a:cs typeface="Arial"/>
              </a:rPr>
              <a:t> </a:t>
            </a:r>
            <a:r>
              <a:rPr sz="2700" b="1" spc="0" dirty="0">
                <a:latin typeface="Arial"/>
                <a:cs typeface="Arial"/>
              </a:rPr>
              <a:t>Evaluation</a:t>
            </a:r>
            <a:endParaRPr sz="2700">
              <a:latin typeface="Arial"/>
              <a:cs typeface="Arial"/>
            </a:endParaRPr>
          </a:p>
          <a:p>
            <a:pPr marL="486663">
              <a:lnSpc>
                <a:spcPts val="2590"/>
              </a:lnSpc>
              <a:spcBef>
                <a:spcPts val="1"/>
              </a:spcBef>
            </a:pPr>
            <a:r>
              <a:rPr sz="4050" spc="0" baseline="-1073" dirty="0">
                <a:latin typeface="Arial"/>
                <a:cs typeface="Arial"/>
              </a:rPr>
              <a:t>Once the </a:t>
            </a:r>
            <a:r>
              <a:rPr sz="4050" spc="9" baseline="-1073" dirty="0">
                <a:latin typeface="Arial"/>
                <a:cs typeface="Arial"/>
              </a:rPr>
              <a:t>t</a:t>
            </a:r>
            <a:r>
              <a:rPr sz="4050" spc="0" baseline="-1073" dirty="0">
                <a:latin typeface="Arial"/>
                <a:cs typeface="Arial"/>
              </a:rPr>
              <a:t>hesaurus</a:t>
            </a:r>
            <a:r>
              <a:rPr sz="4050" spc="-9" baseline="-1073" dirty="0">
                <a:latin typeface="Arial"/>
                <a:cs typeface="Arial"/>
              </a:rPr>
              <a:t> </a:t>
            </a:r>
            <a:r>
              <a:rPr sz="4050" spc="0" baseline="-1073" dirty="0">
                <a:latin typeface="Arial"/>
                <a:cs typeface="Arial"/>
              </a:rPr>
              <a:t>is compiled it needs to be</a:t>
            </a:r>
            <a:endParaRPr sz="2700">
              <a:latin typeface="Arial"/>
              <a:cs typeface="Arial"/>
            </a:endParaRPr>
          </a:p>
          <a:p>
            <a:pPr marL="12700" marR="480596" algn="just">
              <a:lnSpc>
                <a:spcPts val="2680"/>
              </a:lnSpc>
              <a:spcBef>
                <a:spcPts val="4"/>
              </a:spcBef>
            </a:pPr>
            <a:r>
              <a:rPr sz="4050" spc="0" baseline="1073" dirty="0">
                <a:latin typeface="Arial"/>
                <a:cs typeface="Arial"/>
              </a:rPr>
              <a:t>evaluated</a:t>
            </a:r>
            <a:r>
              <a:rPr sz="4050" spc="-19" baseline="1073" dirty="0">
                <a:latin typeface="Arial"/>
                <a:cs typeface="Arial"/>
              </a:rPr>
              <a:t> </a:t>
            </a:r>
            <a:r>
              <a:rPr sz="4050" spc="0" baseline="1073" dirty="0">
                <a:latin typeface="Arial"/>
                <a:cs typeface="Arial"/>
              </a:rPr>
              <a:t>to assess</a:t>
            </a:r>
            <a:r>
              <a:rPr sz="4050" spc="-24" baseline="1073" dirty="0">
                <a:latin typeface="Arial"/>
                <a:cs typeface="Arial"/>
              </a:rPr>
              <a:t> </a:t>
            </a:r>
            <a:r>
              <a:rPr sz="4050" spc="0" baseline="1073" dirty="0">
                <a:latin typeface="Arial"/>
                <a:cs typeface="Arial"/>
              </a:rPr>
              <a:t>its</a:t>
            </a:r>
            <a:r>
              <a:rPr sz="4050" spc="9" baseline="1073" dirty="0">
                <a:latin typeface="Arial"/>
                <a:cs typeface="Arial"/>
              </a:rPr>
              <a:t> </a:t>
            </a:r>
            <a:r>
              <a:rPr sz="4050" spc="0" baseline="1073" dirty="0">
                <a:latin typeface="Arial"/>
                <a:cs typeface="Arial"/>
              </a:rPr>
              <a:t>r</a:t>
            </a:r>
            <a:r>
              <a:rPr sz="4050" spc="-9" baseline="1073" dirty="0">
                <a:latin typeface="Arial"/>
                <a:cs typeface="Arial"/>
              </a:rPr>
              <a:t>e</a:t>
            </a:r>
            <a:r>
              <a:rPr sz="4050" spc="0" baseline="1073" dirty="0">
                <a:latin typeface="Arial"/>
                <a:cs typeface="Arial"/>
              </a:rPr>
              <a:t>trieval</a:t>
            </a:r>
            <a:r>
              <a:rPr sz="4050" spc="-9" baseline="1073" dirty="0">
                <a:latin typeface="Arial"/>
                <a:cs typeface="Arial"/>
              </a:rPr>
              <a:t> </a:t>
            </a:r>
            <a:r>
              <a:rPr sz="4050" spc="0" baseline="1073" dirty="0">
                <a:latin typeface="Arial"/>
                <a:cs typeface="Arial"/>
              </a:rPr>
              <a:t>e</a:t>
            </a:r>
            <a:r>
              <a:rPr sz="4050" spc="-44" baseline="1073" dirty="0">
                <a:latin typeface="Arial"/>
                <a:cs typeface="Arial"/>
              </a:rPr>
              <a:t>f</a:t>
            </a:r>
            <a:r>
              <a:rPr sz="4050" spc="0" baseline="1073" dirty="0">
                <a:latin typeface="Arial"/>
                <a:cs typeface="Arial"/>
              </a:rPr>
              <a:t>fec</a:t>
            </a:r>
            <a:r>
              <a:rPr sz="4050" spc="9" baseline="1073" dirty="0">
                <a:latin typeface="Arial"/>
                <a:cs typeface="Arial"/>
              </a:rPr>
              <a:t>t</a:t>
            </a:r>
            <a:r>
              <a:rPr sz="4050" spc="0" baseline="1073" dirty="0">
                <a:latin typeface="Arial"/>
                <a:cs typeface="Arial"/>
              </a:rPr>
              <a:t>iveness.</a:t>
            </a:r>
            <a:endParaRPr sz="27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059675" y="3628670"/>
            <a:ext cx="343894" cy="3686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60"/>
              </a:lnSpc>
              <a:spcBef>
                <a:spcPts val="143"/>
              </a:spcBef>
            </a:pPr>
            <a:r>
              <a:rPr sz="2700" spc="0" dirty="0">
                <a:latin typeface="Arial"/>
                <a:cs typeface="Arial"/>
              </a:rPr>
              <a:t>in</a:t>
            </a:r>
            <a:endParaRPr sz="27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88391" y="1289430"/>
            <a:ext cx="800100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4000" y="0"/>
                </a:moveTo>
                <a:lnTo>
                  <a:pt x="0" y="0"/>
                </a:lnTo>
                <a:lnTo>
                  <a:pt x="0" y="6857998"/>
                </a:lnTo>
                <a:lnTo>
                  <a:pt x="9144000" y="6857998"/>
                </a:lnTo>
                <a:lnTo>
                  <a:pt x="9144000" y="0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64592" y="147066"/>
            <a:ext cx="8810879" cy="6565404"/>
          </a:xfrm>
          <a:custGeom>
            <a:avLst/>
            <a:gdLst/>
            <a:ahLst/>
            <a:cxnLst/>
            <a:rect l="l" t="t" r="r" b="b"/>
            <a:pathLst>
              <a:path w="8810879" h="6565404">
                <a:moveTo>
                  <a:pt x="775169" y="0"/>
                </a:moveTo>
                <a:lnTo>
                  <a:pt x="711593" y="2569"/>
                </a:lnTo>
                <a:lnTo>
                  <a:pt x="649432" y="10146"/>
                </a:lnTo>
                <a:lnTo>
                  <a:pt x="588886" y="22530"/>
                </a:lnTo>
                <a:lnTo>
                  <a:pt x="530155" y="39522"/>
                </a:lnTo>
                <a:lnTo>
                  <a:pt x="473437" y="60922"/>
                </a:lnTo>
                <a:lnTo>
                  <a:pt x="418933" y="86530"/>
                </a:lnTo>
                <a:lnTo>
                  <a:pt x="366842" y="116148"/>
                </a:lnTo>
                <a:lnTo>
                  <a:pt x="317363" y="149575"/>
                </a:lnTo>
                <a:lnTo>
                  <a:pt x="270696" y="186612"/>
                </a:lnTo>
                <a:lnTo>
                  <a:pt x="227041" y="227060"/>
                </a:lnTo>
                <a:lnTo>
                  <a:pt x="186596" y="270718"/>
                </a:lnTo>
                <a:lnTo>
                  <a:pt x="149562" y="317388"/>
                </a:lnTo>
                <a:lnTo>
                  <a:pt x="116137" y="366869"/>
                </a:lnTo>
                <a:lnTo>
                  <a:pt x="86522" y="418963"/>
                </a:lnTo>
                <a:lnTo>
                  <a:pt x="60916" y="473469"/>
                </a:lnTo>
                <a:lnTo>
                  <a:pt x="39518" y="530189"/>
                </a:lnTo>
                <a:lnTo>
                  <a:pt x="22528" y="588922"/>
                </a:lnTo>
                <a:lnTo>
                  <a:pt x="10145" y="649469"/>
                </a:lnTo>
                <a:lnTo>
                  <a:pt x="2569" y="711631"/>
                </a:lnTo>
                <a:lnTo>
                  <a:pt x="0" y="775207"/>
                </a:lnTo>
                <a:lnTo>
                  <a:pt x="0" y="6565404"/>
                </a:lnTo>
                <a:lnTo>
                  <a:pt x="8035671" y="6565404"/>
                </a:lnTo>
                <a:lnTo>
                  <a:pt x="8099247" y="6562835"/>
                </a:lnTo>
                <a:lnTo>
                  <a:pt x="8161409" y="6555259"/>
                </a:lnTo>
                <a:lnTo>
                  <a:pt x="8221956" y="6542876"/>
                </a:lnTo>
                <a:lnTo>
                  <a:pt x="8280689" y="6525886"/>
                </a:lnTo>
                <a:lnTo>
                  <a:pt x="8337409" y="6504488"/>
                </a:lnTo>
                <a:lnTo>
                  <a:pt x="8391915" y="6478882"/>
                </a:lnTo>
                <a:lnTo>
                  <a:pt x="8444009" y="6449267"/>
                </a:lnTo>
                <a:lnTo>
                  <a:pt x="8493490" y="6415842"/>
                </a:lnTo>
                <a:lnTo>
                  <a:pt x="8540160" y="6378808"/>
                </a:lnTo>
                <a:lnTo>
                  <a:pt x="8583818" y="6338363"/>
                </a:lnTo>
                <a:lnTo>
                  <a:pt x="8624266" y="6294708"/>
                </a:lnTo>
                <a:lnTo>
                  <a:pt x="8661303" y="6248041"/>
                </a:lnTo>
                <a:lnTo>
                  <a:pt x="8694730" y="6198562"/>
                </a:lnTo>
                <a:lnTo>
                  <a:pt x="8724348" y="6146471"/>
                </a:lnTo>
                <a:lnTo>
                  <a:pt x="8749956" y="6091966"/>
                </a:lnTo>
                <a:lnTo>
                  <a:pt x="8771356" y="6035249"/>
                </a:lnTo>
                <a:lnTo>
                  <a:pt x="8788348" y="5976517"/>
                </a:lnTo>
                <a:lnTo>
                  <a:pt x="8800732" y="5915971"/>
                </a:lnTo>
                <a:lnTo>
                  <a:pt x="8808309" y="5853811"/>
                </a:lnTo>
                <a:lnTo>
                  <a:pt x="8810879" y="5790234"/>
                </a:lnTo>
                <a:lnTo>
                  <a:pt x="8810879" y="0"/>
                </a:lnTo>
                <a:lnTo>
                  <a:pt x="775169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88391" y="1429130"/>
            <a:ext cx="8001000" cy="0"/>
          </a:xfrm>
          <a:custGeom>
            <a:avLst/>
            <a:gdLst/>
            <a:ahLst/>
            <a:cxnLst/>
            <a:rect l="l" t="t" r="r" b="b"/>
            <a:pathLst>
              <a:path w="8001000">
                <a:moveTo>
                  <a:pt x="0" y="0"/>
                </a:moveTo>
                <a:lnTo>
                  <a:pt x="8001000" y="0"/>
                </a:lnTo>
              </a:path>
            </a:pathLst>
          </a:custGeom>
          <a:ln w="10414">
            <a:solidFill>
              <a:srgbClr val="DDDDD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292850" y="772746"/>
            <a:ext cx="1289575" cy="584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0"/>
              </a:lnSpc>
              <a:spcBef>
                <a:spcPts val="230"/>
              </a:spcBef>
            </a:pPr>
            <a:r>
              <a:rPr sz="4400" spc="0" dirty="0">
                <a:latin typeface="Arial"/>
                <a:cs typeface="Arial"/>
              </a:rPr>
              <a:t>Cont</a:t>
            </a:r>
            <a:endParaRPr sz="4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455025" y="772746"/>
            <a:ext cx="264472" cy="584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0"/>
              </a:lnSpc>
              <a:spcBef>
                <a:spcPts val="230"/>
              </a:spcBef>
            </a:pPr>
            <a:r>
              <a:rPr sz="4400" spc="0" dirty="0">
                <a:latin typeface="Arial"/>
                <a:cs typeface="Arial"/>
              </a:rPr>
              <a:t>.</a:t>
            </a:r>
            <a:endParaRPr sz="4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5940" y="1573498"/>
            <a:ext cx="7572274" cy="87165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61081">
              <a:lnSpc>
                <a:spcPts val="3375"/>
              </a:lnSpc>
              <a:spcBef>
                <a:spcPts val="168"/>
              </a:spcBef>
            </a:pPr>
            <a:r>
              <a:rPr sz="3200" spc="-4" dirty="0">
                <a:latin typeface="Arial"/>
                <a:cs typeface="Arial"/>
              </a:rPr>
              <a:t>9</a:t>
            </a:r>
            <a:r>
              <a:rPr sz="3200" b="1" spc="0" dirty="0">
                <a:latin typeface="Arial"/>
                <a:cs typeface="Arial"/>
              </a:rPr>
              <a:t>.</a:t>
            </a:r>
            <a:r>
              <a:rPr sz="3200" b="1" spc="-9" dirty="0">
                <a:latin typeface="Arial"/>
                <a:cs typeface="Arial"/>
              </a:rPr>
              <a:t> </a:t>
            </a:r>
            <a:r>
              <a:rPr sz="3200" b="1" spc="0" dirty="0">
                <a:latin typeface="Arial"/>
                <a:cs typeface="Arial"/>
              </a:rPr>
              <a:t>Rev</a:t>
            </a:r>
            <a:r>
              <a:rPr sz="3200" b="1" spc="-9" dirty="0">
                <a:latin typeface="Arial"/>
                <a:cs typeface="Arial"/>
              </a:rPr>
              <a:t>i</a:t>
            </a:r>
            <a:r>
              <a:rPr sz="3200" b="1" spc="0" dirty="0">
                <a:latin typeface="Arial"/>
                <a:cs typeface="Arial"/>
              </a:rPr>
              <a:t>ew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ts val="3460"/>
              </a:lnSpc>
              <a:spcBef>
                <a:spcPts val="4"/>
              </a:spcBef>
            </a:pPr>
            <a:r>
              <a:rPr sz="3200" spc="0" dirty="0">
                <a:latin typeface="Arial"/>
                <a:cs typeface="Arial"/>
              </a:rPr>
              <a:t>Once</a:t>
            </a:r>
            <a:r>
              <a:rPr sz="3200" spc="-44" dirty="0">
                <a:latin typeface="Arial"/>
                <a:cs typeface="Arial"/>
              </a:rPr>
              <a:t> </a:t>
            </a:r>
            <a:r>
              <a:rPr sz="3200" spc="0" dirty="0">
                <a:latin typeface="Arial"/>
                <a:cs typeface="Arial"/>
              </a:rPr>
              <a:t>t</a:t>
            </a:r>
            <a:r>
              <a:rPr sz="3200" spc="-9" dirty="0">
                <a:latin typeface="Arial"/>
                <a:cs typeface="Arial"/>
              </a:rPr>
              <a:t>h</a:t>
            </a:r>
            <a:r>
              <a:rPr sz="3200" spc="0" dirty="0">
                <a:latin typeface="Arial"/>
                <a:cs typeface="Arial"/>
              </a:rPr>
              <a:t>e t</a:t>
            </a:r>
            <a:r>
              <a:rPr sz="3200" spc="-9" dirty="0">
                <a:latin typeface="Arial"/>
                <a:cs typeface="Arial"/>
              </a:rPr>
              <a:t>h</a:t>
            </a:r>
            <a:r>
              <a:rPr sz="3200" spc="0" dirty="0">
                <a:latin typeface="Arial"/>
                <a:cs typeface="Arial"/>
              </a:rPr>
              <a:t>esa</a:t>
            </a:r>
            <a:r>
              <a:rPr sz="3200" spc="-14" dirty="0">
                <a:latin typeface="Arial"/>
                <a:cs typeface="Arial"/>
              </a:rPr>
              <a:t>u</a:t>
            </a:r>
            <a:r>
              <a:rPr sz="3200" spc="0" dirty="0">
                <a:latin typeface="Arial"/>
                <a:cs typeface="Arial"/>
              </a:rPr>
              <a:t>rus</a:t>
            </a:r>
            <a:r>
              <a:rPr sz="3200" spc="-25" dirty="0">
                <a:latin typeface="Arial"/>
                <a:cs typeface="Arial"/>
              </a:rPr>
              <a:t> </a:t>
            </a:r>
            <a:r>
              <a:rPr sz="3200" spc="0" dirty="0">
                <a:latin typeface="Arial"/>
                <a:cs typeface="Arial"/>
              </a:rPr>
              <a:t>h</a:t>
            </a:r>
            <a:r>
              <a:rPr sz="3200" spc="-14" dirty="0">
                <a:latin typeface="Arial"/>
                <a:cs typeface="Arial"/>
              </a:rPr>
              <a:t>a</a:t>
            </a:r>
            <a:r>
              <a:rPr sz="3200" spc="0" dirty="0">
                <a:latin typeface="Arial"/>
                <a:cs typeface="Arial"/>
              </a:rPr>
              <a:t>s b</a:t>
            </a:r>
            <a:r>
              <a:rPr sz="3200" spc="-14" dirty="0">
                <a:latin typeface="Arial"/>
                <a:cs typeface="Arial"/>
              </a:rPr>
              <a:t>e</a:t>
            </a:r>
            <a:r>
              <a:rPr sz="3200" spc="0" dirty="0">
                <a:latin typeface="Arial"/>
                <a:cs typeface="Arial"/>
              </a:rPr>
              <a:t>en co</a:t>
            </a:r>
            <a:r>
              <a:rPr sz="3200" spc="-14" dirty="0">
                <a:latin typeface="Arial"/>
                <a:cs typeface="Arial"/>
              </a:rPr>
              <a:t>m</a:t>
            </a:r>
            <a:r>
              <a:rPr sz="3200" spc="0" dirty="0">
                <a:latin typeface="Arial"/>
                <a:cs typeface="Arial"/>
              </a:rPr>
              <a:t>p</a:t>
            </a:r>
            <a:r>
              <a:rPr sz="3200" spc="-9" dirty="0">
                <a:latin typeface="Arial"/>
                <a:cs typeface="Arial"/>
              </a:rPr>
              <a:t>i</a:t>
            </a:r>
            <a:r>
              <a:rPr sz="3200" spc="0" dirty="0">
                <a:latin typeface="Arial"/>
                <a:cs typeface="Arial"/>
              </a:rPr>
              <a:t>l</a:t>
            </a:r>
            <a:r>
              <a:rPr sz="3200" spc="-9" dirty="0">
                <a:latin typeface="Arial"/>
                <a:cs typeface="Arial"/>
              </a:rPr>
              <a:t>e</a:t>
            </a:r>
            <a:r>
              <a:rPr sz="3200" spc="0" dirty="0">
                <a:latin typeface="Arial"/>
                <a:cs typeface="Arial"/>
              </a:rPr>
              <a:t>d,</a:t>
            </a:r>
            <a:r>
              <a:rPr sz="3200" spc="-19" dirty="0">
                <a:latin typeface="Arial"/>
                <a:cs typeface="Arial"/>
              </a:rPr>
              <a:t> </a:t>
            </a:r>
            <a:r>
              <a:rPr sz="3200" spc="0" dirty="0">
                <a:latin typeface="Arial"/>
                <a:cs typeface="Arial"/>
              </a:rPr>
              <a:t>it</a:t>
            </a:r>
            <a:endParaRPr sz="3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5940" y="2451703"/>
            <a:ext cx="6876103" cy="8712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sz="3200" spc="0" dirty="0">
                <a:latin typeface="Arial"/>
                <a:cs typeface="Arial"/>
              </a:rPr>
              <a:t>h</a:t>
            </a:r>
            <a:r>
              <a:rPr sz="3200" spc="-9" dirty="0">
                <a:latin typeface="Arial"/>
                <a:cs typeface="Arial"/>
              </a:rPr>
              <a:t>a</a:t>
            </a:r>
            <a:r>
              <a:rPr sz="3200" spc="0" dirty="0">
                <a:latin typeface="Arial"/>
                <a:cs typeface="Arial"/>
              </a:rPr>
              <a:t>s</a:t>
            </a:r>
            <a:r>
              <a:rPr sz="3200" spc="-14" dirty="0">
                <a:latin typeface="Arial"/>
                <a:cs typeface="Arial"/>
              </a:rPr>
              <a:t> </a:t>
            </a:r>
            <a:r>
              <a:rPr sz="3200" spc="0" dirty="0">
                <a:latin typeface="Arial"/>
                <a:cs typeface="Arial"/>
              </a:rPr>
              <a:t>to be revi</a:t>
            </a:r>
            <a:r>
              <a:rPr sz="3200" spc="-9" dirty="0">
                <a:latin typeface="Arial"/>
                <a:cs typeface="Arial"/>
              </a:rPr>
              <a:t>e</a:t>
            </a:r>
            <a:r>
              <a:rPr sz="3200" spc="0" dirty="0">
                <a:latin typeface="Arial"/>
                <a:cs typeface="Arial"/>
              </a:rPr>
              <a:t>wed</a:t>
            </a:r>
            <a:r>
              <a:rPr sz="3200" spc="-29" dirty="0">
                <a:latin typeface="Arial"/>
                <a:cs typeface="Arial"/>
              </a:rPr>
              <a:t> </a:t>
            </a:r>
            <a:r>
              <a:rPr sz="3200" spc="0" dirty="0">
                <a:latin typeface="Arial"/>
                <a:cs typeface="Arial"/>
              </a:rPr>
              <a:t>by sub</a:t>
            </a:r>
            <a:r>
              <a:rPr sz="3200" spc="-9" dirty="0">
                <a:latin typeface="Arial"/>
                <a:cs typeface="Arial"/>
              </a:rPr>
              <a:t>j</a:t>
            </a:r>
            <a:r>
              <a:rPr sz="3200" spc="0" dirty="0">
                <a:latin typeface="Arial"/>
                <a:cs typeface="Arial"/>
              </a:rPr>
              <a:t>ect</a:t>
            </a:r>
            <a:r>
              <a:rPr sz="3200" spc="-25" dirty="0">
                <a:latin typeface="Arial"/>
                <a:cs typeface="Arial"/>
              </a:rPr>
              <a:t> </a:t>
            </a:r>
            <a:r>
              <a:rPr sz="3200" spc="0" dirty="0">
                <a:latin typeface="Arial"/>
                <a:cs typeface="Arial"/>
              </a:rPr>
              <a:t>exp</a:t>
            </a:r>
            <a:r>
              <a:rPr sz="3200" spc="-9" dirty="0">
                <a:latin typeface="Arial"/>
                <a:cs typeface="Arial"/>
              </a:rPr>
              <a:t>e</a:t>
            </a:r>
            <a:r>
              <a:rPr sz="3200" spc="0" dirty="0">
                <a:latin typeface="Arial"/>
                <a:cs typeface="Arial"/>
              </a:rPr>
              <a:t>rts</a:t>
            </a:r>
            <a:endParaRPr sz="3200">
              <a:latin typeface="Arial"/>
              <a:cs typeface="Arial"/>
            </a:endParaRPr>
          </a:p>
          <a:p>
            <a:pPr marL="12700" marR="61036">
              <a:lnSpc>
                <a:spcPts val="3454"/>
              </a:lnSpc>
              <a:spcBef>
                <a:spcPts val="4"/>
              </a:spcBef>
            </a:pPr>
            <a:r>
              <a:rPr sz="3200" spc="0" dirty="0">
                <a:latin typeface="Arial"/>
                <a:cs typeface="Arial"/>
              </a:rPr>
              <a:t>m</a:t>
            </a:r>
            <a:r>
              <a:rPr sz="3200" spc="-9" dirty="0">
                <a:latin typeface="Arial"/>
                <a:cs typeface="Arial"/>
              </a:rPr>
              <a:t>o</a:t>
            </a:r>
            <a:r>
              <a:rPr sz="3200" spc="0" dirty="0">
                <a:latin typeface="Arial"/>
                <a:cs typeface="Arial"/>
              </a:rPr>
              <a:t>di</a:t>
            </a:r>
            <a:r>
              <a:rPr sz="3200" spc="-14" dirty="0">
                <a:latin typeface="Arial"/>
                <a:cs typeface="Arial"/>
              </a:rPr>
              <a:t>f</a:t>
            </a:r>
            <a:r>
              <a:rPr sz="3200" spc="0" dirty="0">
                <a:latin typeface="Arial"/>
                <a:cs typeface="Arial"/>
              </a:rPr>
              <a:t>ied</a:t>
            </a:r>
            <a:r>
              <a:rPr sz="3200" spc="-24" dirty="0">
                <a:latin typeface="Arial"/>
                <a:cs typeface="Arial"/>
              </a:rPr>
              <a:t> </a:t>
            </a:r>
            <a:r>
              <a:rPr sz="3200" spc="0" dirty="0">
                <a:latin typeface="Arial"/>
                <a:cs typeface="Arial"/>
              </a:rPr>
              <a:t>as n</a:t>
            </a:r>
            <a:r>
              <a:rPr sz="3200" spc="-9" dirty="0">
                <a:latin typeface="Arial"/>
                <a:cs typeface="Arial"/>
              </a:rPr>
              <a:t>e</a:t>
            </a:r>
            <a:r>
              <a:rPr sz="3200" spc="0" dirty="0">
                <a:latin typeface="Arial"/>
                <a:cs typeface="Arial"/>
              </a:rPr>
              <a:t>ces</a:t>
            </a:r>
            <a:r>
              <a:rPr sz="3200" spc="9" dirty="0">
                <a:latin typeface="Arial"/>
                <a:cs typeface="Arial"/>
              </a:rPr>
              <a:t>s</a:t>
            </a:r>
            <a:r>
              <a:rPr sz="3200" spc="0" dirty="0">
                <a:latin typeface="Arial"/>
                <a:cs typeface="Arial"/>
              </a:rPr>
              <a:t>ary</a:t>
            </a:r>
            <a:endParaRPr sz="3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435878" y="2451703"/>
            <a:ext cx="763938" cy="4323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sz="3200" spc="0" dirty="0">
                <a:latin typeface="Arial"/>
                <a:cs typeface="Arial"/>
              </a:rPr>
              <a:t>a</a:t>
            </a:r>
            <a:r>
              <a:rPr sz="3200" spc="-9" dirty="0">
                <a:latin typeface="Arial"/>
                <a:cs typeface="Arial"/>
              </a:rPr>
              <a:t>n</a:t>
            </a:r>
            <a:r>
              <a:rPr sz="3200" spc="0" dirty="0">
                <a:latin typeface="Arial"/>
                <a:cs typeface="Arial"/>
              </a:rPr>
              <a:t>d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3768446"/>
            <a:ext cx="6898796" cy="87146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61036">
              <a:lnSpc>
                <a:spcPts val="3375"/>
              </a:lnSpc>
              <a:spcBef>
                <a:spcPts val="168"/>
              </a:spcBef>
            </a:pPr>
            <a:r>
              <a:rPr sz="3200" spc="0" dirty="0">
                <a:latin typeface="Arial"/>
                <a:cs typeface="Arial"/>
              </a:rPr>
              <a:t>1</a:t>
            </a:r>
            <a:r>
              <a:rPr sz="3200" spc="-14" dirty="0">
                <a:latin typeface="Arial"/>
                <a:cs typeface="Arial"/>
              </a:rPr>
              <a:t>0</a:t>
            </a:r>
            <a:r>
              <a:rPr sz="3200" spc="0" dirty="0">
                <a:latin typeface="Arial"/>
                <a:cs typeface="Arial"/>
              </a:rPr>
              <a:t>.</a:t>
            </a:r>
            <a:r>
              <a:rPr sz="3200" spc="-9" dirty="0">
                <a:latin typeface="Arial"/>
                <a:cs typeface="Arial"/>
              </a:rPr>
              <a:t> </a:t>
            </a:r>
            <a:r>
              <a:rPr sz="3200" b="1" spc="0" dirty="0">
                <a:latin typeface="Arial"/>
                <a:cs typeface="Arial"/>
              </a:rPr>
              <a:t>M</a:t>
            </a:r>
            <a:r>
              <a:rPr sz="3200" b="1" spc="-14" dirty="0">
                <a:latin typeface="Arial"/>
                <a:cs typeface="Arial"/>
              </a:rPr>
              <a:t>a</a:t>
            </a:r>
            <a:r>
              <a:rPr sz="3200" b="1" spc="0" dirty="0">
                <a:latin typeface="Arial"/>
                <a:cs typeface="Arial"/>
              </a:rPr>
              <a:t>int</a:t>
            </a:r>
            <a:r>
              <a:rPr sz="3200" b="1" spc="-14" dirty="0">
                <a:latin typeface="Arial"/>
                <a:cs typeface="Arial"/>
              </a:rPr>
              <a:t>e</a:t>
            </a:r>
            <a:r>
              <a:rPr sz="3200" b="1" spc="0" dirty="0">
                <a:latin typeface="Arial"/>
                <a:cs typeface="Arial"/>
              </a:rPr>
              <a:t>n</a:t>
            </a:r>
            <a:r>
              <a:rPr sz="3200" b="1" spc="-9" dirty="0">
                <a:latin typeface="Arial"/>
                <a:cs typeface="Arial"/>
              </a:rPr>
              <a:t>a</a:t>
            </a:r>
            <a:r>
              <a:rPr sz="3200" b="1" spc="0" dirty="0">
                <a:latin typeface="Arial"/>
                <a:cs typeface="Arial"/>
              </a:rPr>
              <a:t>n</a:t>
            </a:r>
            <a:r>
              <a:rPr sz="3200" b="1" spc="-9" dirty="0">
                <a:latin typeface="Arial"/>
                <a:cs typeface="Arial"/>
              </a:rPr>
              <a:t>c</a:t>
            </a:r>
            <a:r>
              <a:rPr sz="3200" b="1" spc="0" dirty="0">
                <a:latin typeface="Arial"/>
                <a:cs typeface="Arial"/>
              </a:rPr>
              <a:t>e</a:t>
            </a:r>
            <a:endParaRPr sz="3200">
              <a:latin typeface="Arial"/>
              <a:cs typeface="Arial"/>
            </a:endParaRPr>
          </a:p>
          <a:p>
            <a:pPr marL="575360">
              <a:lnSpc>
                <a:spcPts val="3454"/>
              </a:lnSpc>
              <a:spcBef>
                <a:spcPts val="4"/>
              </a:spcBef>
            </a:pPr>
            <a:r>
              <a:rPr sz="3200" spc="0" dirty="0">
                <a:latin typeface="Arial"/>
                <a:cs typeface="Arial"/>
              </a:rPr>
              <a:t>a </a:t>
            </a:r>
            <a:r>
              <a:rPr sz="3200" spc="-9" dirty="0">
                <a:latin typeface="Arial"/>
                <a:cs typeface="Arial"/>
              </a:rPr>
              <a:t>t</a:t>
            </a:r>
            <a:r>
              <a:rPr sz="3200" spc="0" dirty="0">
                <a:latin typeface="Arial"/>
                <a:cs typeface="Arial"/>
              </a:rPr>
              <a:t>h</a:t>
            </a:r>
            <a:r>
              <a:rPr sz="3200" spc="-9" dirty="0">
                <a:latin typeface="Arial"/>
                <a:cs typeface="Arial"/>
              </a:rPr>
              <a:t>e</a:t>
            </a:r>
            <a:r>
              <a:rPr sz="3200" spc="0" dirty="0">
                <a:latin typeface="Arial"/>
                <a:cs typeface="Arial"/>
              </a:rPr>
              <a:t>saurus</a:t>
            </a:r>
            <a:r>
              <a:rPr sz="3200" spc="-34" dirty="0">
                <a:latin typeface="Arial"/>
                <a:cs typeface="Arial"/>
              </a:rPr>
              <a:t> </a:t>
            </a:r>
            <a:r>
              <a:rPr sz="3200" spc="0" dirty="0">
                <a:latin typeface="Arial"/>
                <a:cs typeface="Arial"/>
              </a:rPr>
              <a:t>is d</a:t>
            </a:r>
            <a:r>
              <a:rPr sz="3200" spc="-9" dirty="0">
                <a:latin typeface="Arial"/>
                <a:cs typeface="Arial"/>
              </a:rPr>
              <a:t>e</a:t>
            </a:r>
            <a:r>
              <a:rPr sz="3200" spc="0" dirty="0">
                <a:latin typeface="Arial"/>
                <a:cs typeface="Arial"/>
              </a:rPr>
              <a:t>velo</a:t>
            </a:r>
            <a:r>
              <a:rPr sz="3200" spc="-14" dirty="0">
                <a:latin typeface="Arial"/>
                <a:cs typeface="Arial"/>
              </a:rPr>
              <a:t>p</a:t>
            </a:r>
            <a:r>
              <a:rPr sz="3200" spc="0" dirty="0">
                <a:latin typeface="Arial"/>
                <a:cs typeface="Arial"/>
              </a:rPr>
              <a:t>e</a:t>
            </a:r>
            <a:r>
              <a:rPr sz="3200" spc="-9" dirty="0">
                <a:latin typeface="Arial"/>
                <a:cs typeface="Arial"/>
              </a:rPr>
              <a:t>d</a:t>
            </a:r>
            <a:r>
              <a:rPr sz="3200" spc="0" dirty="0">
                <a:latin typeface="Arial"/>
                <a:cs typeface="Arial"/>
              </a:rPr>
              <a:t>,</a:t>
            </a:r>
            <a:r>
              <a:rPr sz="3200" spc="-9" dirty="0">
                <a:latin typeface="Arial"/>
                <a:cs typeface="Arial"/>
              </a:rPr>
              <a:t> </a:t>
            </a:r>
            <a:r>
              <a:rPr sz="3200" spc="0" dirty="0">
                <a:latin typeface="Arial"/>
                <a:cs typeface="Arial"/>
              </a:rPr>
              <a:t>it sh</a:t>
            </a:r>
            <a:r>
              <a:rPr sz="3200" spc="-14" dirty="0">
                <a:latin typeface="Arial"/>
                <a:cs typeface="Arial"/>
              </a:rPr>
              <a:t>o</a:t>
            </a:r>
            <a:r>
              <a:rPr sz="3200" spc="0" dirty="0">
                <a:latin typeface="Arial"/>
                <a:cs typeface="Arial"/>
              </a:rPr>
              <a:t>uld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459793" y="4207605"/>
            <a:ext cx="538917" cy="4323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sz="3200" spc="0" dirty="0">
                <a:latin typeface="Arial"/>
                <a:cs typeface="Arial"/>
              </a:rPr>
              <a:t>be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4646517"/>
            <a:ext cx="7445689" cy="131046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70098">
              <a:lnSpc>
                <a:spcPts val="3375"/>
              </a:lnSpc>
              <a:spcBef>
                <a:spcPts val="168"/>
              </a:spcBef>
            </a:pPr>
            <a:r>
              <a:rPr sz="3200" spc="0" dirty="0">
                <a:latin typeface="Arial"/>
                <a:cs typeface="Arial"/>
              </a:rPr>
              <a:t>m</a:t>
            </a:r>
            <a:r>
              <a:rPr sz="3200" spc="-9" dirty="0">
                <a:latin typeface="Arial"/>
                <a:cs typeface="Arial"/>
              </a:rPr>
              <a:t>a</a:t>
            </a:r>
            <a:r>
              <a:rPr sz="3200" spc="0" dirty="0">
                <a:latin typeface="Arial"/>
                <a:cs typeface="Arial"/>
              </a:rPr>
              <a:t>in</a:t>
            </a:r>
            <a:r>
              <a:rPr sz="3200" spc="-14" dirty="0">
                <a:latin typeface="Arial"/>
                <a:cs typeface="Arial"/>
              </a:rPr>
              <a:t>t</a:t>
            </a:r>
            <a:r>
              <a:rPr sz="3200" spc="0" dirty="0">
                <a:latin typeface="Arial"/>
                <a:cs typeface="Arial"/>
              </a:rPr>
              <a:t>ai</a:t>
            </a:r>
            <a:r>
              <a:rPr sz="3200" spc="-14" dirty="0">
                <a:latin typeface="Arial"/>
                <a:cs typeface="Arial"/>
              </a:rPr>
              <a:t>n</a:t>
            </a:r>
            <a:r>
              <a:rPr sz="3200" spc="0" dirty="0">
                <a:latin typeface="Arial"/>
                <a:cs typeface="Arial"/>
              </a:rPr>
              <a:t>ed</a:t>
            </a:r>
            <a:r>
              <a:rPr sz="3200" spc="-19" dirty="0">
                <a:latin typeface="Arial"/>
                <a:cs typeface="Arial"/>
              </a:rPr>
              <a:t> </a:t>
            </a:r>
            <a:r>
              <a:rPr sz="3200" spc="0" dirty="0">
                <a:latin typeface="Arial"/>
                <a:cs typeface="Arial"/>
              </a:rPr>
              <a:t>pr</a:t>
            </a:r>
            <a:r>
              <a:rPr sz="3200" spc="-9" dirty="0">
                <a:latin typeface="Arial"/>
                <a:cs typeface="Arial"/>
              </a:rPr>
              <a:t>o</a:t>
            </a:r>
            <a:r>
              <a:rPr sz="3200" spc="0" dirty="0">
                <a:latin typeface="Arial"/>
                <a:cs typeface="Arial"/>
              </a:rPr>
              <a:t>p</a:t>
            </a:r>
            <a:r>
              <a:rPr sz="3200" spc="-9" dirty="0">
                <a:latin typeface="Arial"/>
                <a:cs typeface="Arial"/>
              </a:rPr>
              <a:t>e</a:t>
            </a:r>
            <a:r>
              <a:rPr sz="3200" spc="0" dirty="0">
                <a:latin typeface="Arial"/>
                <a:cs typeface="Arial"/>
              </a:rPr>
              <a:t>rl</a:t>
            </a:r>
            <a:r>
              <a:rPr sz="3200" spc="-234" dirty="0">
                <a:latin typeface="Arial"/>
                <a:cs typeface="Arial"/>
              </a:rPr>
              <a:t>y</a:t>
            </a:r>
            <a:r>
              <a:rPr sz="3200" spc="0" dirty="0">
                <a:latin typeface="Arial"/>
                <a:cs typeface="Arial"/>
              </a:rPr>
              <a:t>.</a:t>
            </a:r>
            <a:r>
              <a:rPr sz="3200" spc="-9" dirty="0">
                <a:latin typeface="Arial"/>
                <a:cs typeface="Arial"/>
              </a:rPr>
              <a:t> </a:t>
            </a:r>
            <a:r>
              <a:rPr sz="3200" spc="0" dirty="0">
                <a:latin typeface="Arial"/>
                <a:cs typeface="Arial"/>
              </a:rPr>
              <a:t>New</a:t>
            </a:r>
            <a:r>
              <a:rPr sz="3200" spc="-9" dirty="0">
                <a:latin typeface="Arial"/>
                <a:cs typeface="Arial"/>
              </a:rPr>
              <a:t> </a:t>
            </a:r>
            <a:r>
              <a:rPr sz="3200" spc="0" dirty="0">
                <a:latin typeface="Arial"/>
                <a:cs typeface="Arial"/>
              </a:rPr>
              <a:t>ter</a:t>
            </a:r>
            <a:r>
              <a:rPr sz="3200" spc="-14" dirty="0">
                <a:latin typeface="Arial"/>
                <a:cs typeface="Arial"/>
              </a:rPr>
              <a:t>m</a:t>
            </a:r>
            <a:r>
              <a:rPr sz="3200" spc="0" dirty="0">
                <a:latin typeface="Arial"/>
                <a:cs typeface="Arial"/>
              </a:rPr>
              <a:t>s </a:t>
            </a:r>
            <a:r>
              <a:rPr sz="3200" spc="-14" dirty="0">
                <a:latin typeface="Arial"/>
                <a:cs typeface="Arial"/>
              </a:rPr>
              <a:t>n</a:t>
            </a:r>
            <a:r>
              <a:rPr sz="3200" spc="0" dirty="0">
                <a:latin typeface="Arial"/>
                <a:cs typeface="Arial"/>
              </a:rPr>
              <a:t>e</a:t>
            </a:r>
            <a:r>
              <a:rPr sz="3200" spc="-9" dirty="0">
                <a:latin typeface="Arial"/>
                <a:cs typeface="Arial"/>
              </a:rPr>
              <a:t>e</a:t>
            </a:r>
            <a:r>
              <a:rPr sz="3200" spc="0" dirty="0">
                <a:latin typeface="Arial"/>
                <a:cs typeface="Arial"/>
              </a:rPr>
              <a:t>d</a:t>
            </a:r>
            <a:r>
              <a:rPr sz="3200" spc="-14" dirty="0">
                <a:latin typeface="Arial"/>
                <a:cs typeface="Arial"/>
              </a:rPr>
              <a:t> </a:t>
            </a:r>
            <a:r>
              <a:rPr sz="3200" spc="0" dirty="0">
                <a:latin typeface="Arial"/>
                <a:cs typeface="Arial"/>
              </a:rPr>
              <a:t>to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ts val="3454"/>
              </a:lnSpc>
              <a:spcBef>
                <a:spcPts val="4"/>
              </a:spcBef>
            </a:pPr>
            <a:r>
              <a:rPr sz="3200" spc="0" dirty="0">
                <a:latin typeface="Arial"/>
                <a:cs typeface="Arial"/>
              </a:rPr>
              <a:t>be</a:t>
            </a:r>
            <a:r>
              <a:rPr sz="3200" spc="-24" dirty="0">
                <a:latin typeface="Arial"/>
                <a:cs typeface="Arial"/>
              </a:rPr>
              <a:t> </a:t>
            </a:r>
            <a:r>
              <a:rPr sz="3200" spc="0" dirty="0">
                <a:latin typeface="Arial"/>
                <a:cs typeface="Arial"/>
              </a:rPr>
              <a:t>a</a:t>
            </a:r>
            <a:r>
              <a:rPr sz="3200" spc="-14" dirty="0">
                <a:latin typeface="Arial"/>
                <a:cs typeface="Arial"/>
              </a:rPr>
              <a:t>d</a:t>
            </a:r>
            <a:r>
              <a:rPr sz="3200" spc="0" dirty="0">
                <a:latin typeface="Arial"/>
                <a:cs typeface="Arial"/>
              </a:rPr>
              <a:t>d</a:t>
            </a:r>
            <a:r>
              <a:rPr sz="3200" spc="-14" dirty="0">
                <a:latin typeface="Arial"/>
                <a:cs typeface="Arial"/>
              </a:rPr>
              <a:t>e</a:t>
            </a:r>
            <a:r>
              <a:rPr sz="3200" spc="0" dirty="0">
                <a:latin typeface="Arial"/>
                <a:cs typeface="Arial"/>
              </a:rPr>
              <a:t>d</a:t>
            </a:r>
            <a:r>
              <a:rPr sz="3200" spc="-14" dirty="0">
                <a:latin typeface="Arial"/>
                <a:cs typeface="Arial"/>
              </a:rPr>
              <a:t> </a:t>
            </a:r>
            <a:r>
              <a:rPr sz="3200" spc="0" dirty="0">
                <a:latin typeface="Arial"/>
                <a:cs typeface="Arial"/>
              </a:rPr>
              <a:t>or d</a:t>
            </a:r>
            <a:r>
              <a:rPr sz="3200" spc="-14" dirty="0">
                <a:latin typeface="Arial"/>
                <a:cs typeface="Arial"/>
              </a:rPr>
              <a:t>e</a:t>
            </a:r>
            <a:r>
              <a:rPr sz="3200" spc="0" dirty="0">
                <a:latin typeface="Arial"/>
                <a:cs typeface="Arial"/>
              </a:rPr>
              <a:t>l</a:t>
            </a:r>
            <a:r>
              <a:rPr sz="3200" spc="-9" dirty="0">
                <a:latin typeface="Arial"/>
                <a:cs typeface="Arial"/>
              </a:rPr>
              <a:t>e</a:t>
            </a:r>
            <a:r>
              <a:rPr sz="3200" spc="0" dirty="0">
                <a:latin typeface="Arial"/>
                <a:cs typeface="Arial"/>
              </a:rPr>
              <a:t>t</a:t>
            </a:r>
            <a:r>
              <a:rPr sz="3200" spc="-9" dirty="0">
                <a:latin typeface="Arial"/>
                <a:cs typeface="Arial"/>
              </a:rPr>
              <a:t>e</a:t>
            </a:r>
            <a:r>
              <a:rPr sz="3200" spc="0" dirty="0">
                <a:latin typeface="Arial"/>
                <a:cs typeface="Arial"/>
              </a:rPr>
              <a:t>d as</a:t>
            </a:r>
            <a:r>
              <a:rPr sz="3200" spc="-9" dirty="0">
                <a:latin typeface="Arial"/>
                <a:cs typeface="Arial"/>
              </a:rPr>
              <a:t> </a:t>
            </a:r>
            <a:r>
              <a:rPr sz="3200" spc="0" dirty="0">
                <a:latin typeface="Arial"/>
                <a:cs typeface="Arial"/>
              </a:rPr>
              <a:t>t</a:t>
            </a:r>
            <a:r>
              <a:rPr sz="3200" spc="-9" dirty="0">
                <a:latin typeface="Arial"/>
                <a:cs typeface="Arial"/>
              </a:rPr>
              <a:t>h</a:t>
            </a:r>
            <a:r>
              <a:rPr sz="3200" spc="0" dirty="0">
                <a:latin typeface="Arial"/>
                <a:cs typeface="Arial"/>
              </a:rPr>
              <a:t>e case</a:t>
            </a:r>
            <a:r>
              <a:rPr sz="3200" spc="-25" dirty="0">
                <a:latin typeface="Arial"/>
                <a:cs typeface="Arial"/>
              </a:rPr>
              <a:t> </a:t>
            </a:r>
            <a:r>
              <a:rPr sz="3200" spc="0" dirty="0">
                <a:latin typeface="Arial"/>
                <a:cs typeface="Arial"/>
              </a:rPr>
              <a:t>m</a:t>
            </a:r>
            <a:r>
              <a:rPr sz="3200" spc="-14" dirty="0">
                <a:latin typeface="Arial"/>
                <a:cs typeface="Arial"/>
              </a:rPr>
              <a:t>a</a:t>
            </a:r>
            <a:r>
              <a:rPr sz="3200" spc="0" dirty="0">
                <a:latin typeface="Arial"/>
                <a:cs typeface="Arial"/>
              </a:rPr>
              <a:t>y b</a:t>
            </a:r>
            <a:r>
              <a:rPr sz="3200" spc="-14" dirty="0">
                <a:latin typeface="Arial"/>
                <a:cs typeface="Arial"/>
              </a:rPr>
              <a:t>e</a:t>
            </a:r>
            <a:r>
              <a:rPr sz="3200" spc="0" dirty="0">
                <a:latin typeface="Arial"/>
                <a:cs typeface="Arial"/>
              </a:rPr>
              <a:t>.</a:t>
            </a:r>
            <a:endParaRPr sz="3200">
              <a:latin typeface="Arial"/>
              <a:cs typeface="Arial"/>
            </a:endParaRPr>
          </a:p>
          <a:p>
            <a:pPr marL="12700" marR="70098">
              <a:lnSpc>
                <a:spcPts val="3460"/>
              </a:lnSpc>
              <a:spcBef>
                <a:spcPts val="0"/>
              </a:spcBef>
            </a:pPr>
            <a:r>
              <a:rPr sz="3200" spc="0" dirty="0">
                <a:latin typeface="Arial"/>
                <a:cs typeface="Arial"/>
              </a:rPr>
              <a:t>Th</a:t>
            </a:r>
            <a:r>
              <a:rPr sz="3200" spc="-9" dirty="0">
                <a:latin typeface="Arial"/>
                <a:cs typeface="Arial"/>
              </a:rPr>
              <a:t>i</a:t>
            </a:r>
            <a:r>
              <a:rPr sz="3200" spc="0" dirty="0">
                <a:latin typeface="Arial"/>
                <a:cs typeface="Arial"/>
              </a:rPr>
              <a:t>s</a:t>
            </a:r>
            <a:r>
              <a:rPr sz="3200" spc="-14" dirty="0">
                <a:latin typeface="Arial"/>
                <a:cs typeface="Arial"/>
              </a:rPr>
              <a:t> </a:t>
            </a:r>
            <a:r>
              <a:rPr sz="3200" spc="0" dirty="0">
                <a:latin typeface="Arial"/>
                <a:cs typeface="Arial"/>
              </a:rPr>
              <a:t>h</a:t>
            </a:r>
            <a:r>
              <a:rPr sz="3200" spc="-9" dirty="0">
                <a:latin typeface="Arial"/>
                <a:cs typeface="Arial"/>
              </a:rPr>
              <a:t>a</a:t>
            </a:r>
            <a:r>
              <a:rPr sz="3200" spc="0" dirty="0">
                <a:latin typeface="Arial"/>
                <a:cs typeface="Arial"/>
              </a:rPr>
              <a:t>s </a:t>
            </a:r>
            <a:r>
              <a:rPr sz="3200" spc="-14" dirty="0">
                <a:latin typeface="Arial"/>
                <a:cs typeface="Arial"/>
              </a:rPr>
              <a:t>t</a:t>
            </a:r>
            <a:r>
              <a:rPr sz="3200" spc="0" dirty="0">
                <a:latin typeface="Arial"/>
                <a:cs typeface="Arial"/>
              </a:rPr>
              <a:t>o </a:t>
            </a:r>
            <a:r>
              <a:rPr sz="3200" spc="-14" dirty="0">
                <a:latin typeface="Arial"/>
                <a:cs typeface="Arial"/>
              </a:rPr>
              <a:t>b</a:t>
            </a:r>
            <a:r>
              <a:rPr sz="3200" spc="0" dirty="0">
                <a:latin typeface="Arial"/>
                <a:cs typeface="Arial"/>
              </a:rPr>
              <a:t>e </a:t>
            </a:r>
            <a:r>
              <a:rPr sz="3200" spc="-14" dirty="0">
                <a:latin typeface="Arial"/>
                <a:cs typeface="Arial"/>
              </a:rPr>
              <a:t>d</a:t>
            </a:r>
            <a:r>
              <a:rPr sz="3200" spc="0" dirty="0">
                <a:latin typeface="Arial"/>
                <a:cs typeface="Arial"/>
              </a:rPr>
              <a:t>o</a:t>
            </a:r>
            <a:r>
              <a:rPr sz="3200" spc="-9" dirty="0">
                <a:latin typeface="Arial"/>
                <a:cs typeface="Arial"/>
              </a:rPr>
              <a:t>n</a:t>
            </a:r>
            <a:r>
              <a:rPr sz="3200" spc="0" dirty="0">
                <a:latin typeface="Arial"/>
                <a:cs typeface="Arial"/>
              </a:rPr>
              <a:t>e</a:t>
            </a:r>
            <a:r>
              <a:rPr sz="3200" spc="-14" dirty="0">
                <a:latin typeface="Arial"/>
                <a:cs typeface="Arial"/>
              </a:rPr>
              <a:t> </a:t>
            </a:r>
            <a:r>
              <a:rPr sz="3200" spc="0" dirty="0">
                <a:latin typeface="Arial"/>
                <a:cs typeface="Arial"/>
              </a:rPr>
              <a:t>cont</a:t>
            </a:r>
            <a:r>
              <a:rPr sz="3200" spc="-9" dirty="0">
                <a:latin typeface="Arial"/>
                <a:cs typeface="Arial"/>
              </a:rPr>
              <a:t>i</a:t>
            </a:r>
            <a:r>
              <a:rPr sz="3200" spc="0" dirty="0">
                <a:latin typeface="Arial"/>
                <a:cs typeface="Arial"/>
              </a:rPr>
              <a:t>n</a:t>
            </a:r>
            <a:r>
              <a:rPr sz="3200" spc="-9" dirty="0">
                <a:latin typeface="Arial"/>
                <a:cs typeface="Arial"/>
              </a:rPr>
              <a:t>u</a:t>
            </a:r>
            <a:r>
              <a:rPr sz="3200" spc="0" dirty="0">
                <a:latin typeface="Arial"/>
                <a:cs typeface="Arial"/>
              </a:rPr>
              <a:t>o</a:t>
            </a:r>
            <a:r>
              <a:rPr sz="3200" spc="-9" dirty="0">
                <a:latin typeface="Arial"/>
                <a:cs typeface="Arial"/>
              </a:rPr>
              <a:t>u</a:t>
            </a:r>
            <a:r>
              <a:rPr sz="3200" spc="0" dirty="0">
                <a:latin typeface="Arial"/>
                <a:cs typeface="Arial"/>
              </a:rPr>
              <a:t>sl</a:t>
            </a:r>
            <a:r>
              <a:rPr sz="3200" spc="-229" dirty="0">
                <a:latin typeface="Arial"/>
                <a:cs typeface="Arial"/>
              </a:rPr>
              <a:t>y</a:t>
            </a:r>
            <a:r>
              <a:rPr sz="3200" spc="0" dirty="0">
                <a:latin typeface="Arial"/>
                <a:cs typeface="Arial"/>
              </a:rPr>
              <a:t>.</a:t>
            </a:r>
            <a:endParaRPr sz="32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88391" y="1289430"/>
            <a:ext cx="800100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15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4000" y="0"/>
                </a:moveTo>
                <a:lnTo>
                  <a:pt x="0" y="0"/>
                </a:lnTo>
                <a:lnTo>
                  <a:pt x="0" y="6857998"/>
                </a:lnTo>
                <a:lnTo>
                  <a:pt x="9144000" y="6857998"/>
                </a:lnTo>
                <a:lnTo>
                  <a:pt x="9144000" y="0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64592" y="147066"/>
            <a:ext cx="8810879" cy="6565404"/>
          </a:xfrm>
          <a:custGeom>
            <a:avLst/>
            <a:gdLst/>
            <a:ahLst/>
            <a:cxnLst/>
            <a:rect l="l" t="t" r="r" b="b"/>
            <a:pathLst>
              <a:path w="8810879" h="6565404">
                <a:moveTo>
                  <a:pt x="775169" y="0"/>
                </a:moveTo>
                <a:lnTo>
                  <a:pt x="711593" y="2569"/>
                </a:lnTo>
                <a:lnTo>
                  <a:pt x="649432" y="10146"/>
                </a:lnTo>
                <a:lnTo>
                  <a:pt x="588886" y="22530"/>
                </a:lnTo>
                <a:lnTo>
                  <a:pt x="530155" y="39522"/>
                </a:lnTo>
                <a:lnTo>
                  <a:pt x="473437" y="60922"/>
                </a:lnTo>
                <a:lnTo>
                  <a:pt x="418933" y="86530"/>
                </a:lnTo>
                <a:lnTo>
                  <a:pt x="366842" y="116148"/>
                </a:lnTo>
                <a:lnTo>
                  <a:pt x="317363" y="149575"/>
                </a:lnTo>
                <a:lnTo>
                  <a:pt x="270696" y="186612"/>
                </a:lnTo>
                <a:lnTo>
                  <a:pt x="227041" y="227060"/>
                </a:lnTo>
                <a:lnTo>
                  <a:pt x="186596" y="270718"/>
                </a:lnTo>
                <a:lnTo>
                  <a:pt x="149562" y="317388"/>
                </a:lnTo>
                <a:lnTo>
                  <a:pt x="116137" y="366869"/>
                </a:lnTo>
                <a:lnTo>
                  <a:pt x="86522" y="418963"/>
                </a:lnTo>
                <a:lnTo>
                  <a:pt x="60916" y="473469"/>
                </a:lnTo>
                <a:lnTo>
                  <a:pt x="39518" y="530189"/>
                </a:lnTo>
                <a:lnTo>
                  <a:pt x="22528" y="588922"/>
                </a:lnTo>
                <a:lnTo>
                  <a:pt x="10145" y="649469"/>
                </a:lnTo>
                <a:lnTo>
                  <a:pt x="2569" y="711631"/>
                </a:lnTo>
                <a:lnTo>
                  <a:pt x="0" y="775207"/>
                </a:lnTo>
                <a:lnTo>
                  <a:pt x="0" y="6565404"/>
                </a:lnTo>
                <a:lnTo>
                  <a:pt x="8035671" y="6565404"/>
                </a:lnTo>
                <a:lnTo>
                  <a:pt x="8099247" y="6562835"/>
                </a:lnTo>
                <a:lnTo>
                  <a:pt x="8161409" y="6555259"/>
                </a:lnTo>
                <a:lnTo>
                  <a:pt x="8221956" y="6542876"/>
                </a:lnTo>
                <a:lnTo>
                  <a:pt x="8280689" y="6525886"/>
                </a:lnTo>
                <a:lnTo>
                  <a:pt x="8337409" y="6504488"/>
                </a:lnTo>
                <a:lnTo>
                  <a:pt x="8391915" y="6478882"/>
                </a:lnTo>
                <a:lnTo>
                  <a:pt x="8444009" y="6449267"/>
                </a:lnTo>
                <a:lnTo>
                  <a:pt x="8493490" y="6415842"/>
                </a:lnTo>
                <a:lnTo>
                  <a:pt x="8540160" y="6378808"/>
                </a:lnTo>
                <a:lnTo>
                  <a:pt x="8583818" y="6338363"/>
                </a:lnTo>
                <a:lnTo>
                  <a:pt x="8624266" y="6294708"/>
                </a:lnTo>
                <a:lnTo>
                  <a:pt x="8661303" y="6248041"/>
                </a:lnTo>
                <a:lnTo>
                  <a:pt x="8694730" y="6198562"/>
                </a:lnTo>
                <a:lnTo>
                  <a:pt x="8724348" y="6146471"/>
                </a:lnTo>
                <a:lnTo>
                  <a:pt x="8749956" y="6091966"/>
                </a:lnTo>
                <a:lnTo>
                  <a:pt x="8771356" y="6035249"/>
                </a:lnTo>
                <a:lnTo>
                  <a:pt x="8788348" y="5976517"/>
                </a:lnTo>
                <a:lnTo>
                  <a:pt x="8800732" y="5915971"/>
                </a:lnTo>
                <a:lnTo>
                  <a:pt x="8808309" y="5853811"/>
                </a:lnTo>
                <a:lnTo>
                  <a:pt x="8810879" y="5790234"/>
                </a:lnTo>
                <a:lnTo>
                  <a:pt x="8810879" y="0"/>
                </a:lnTo>
                <a:lnTo>
                  <a:pt x="775169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88391" y="1429130"/>
            <a:ext cx="8001000" cy="0"/>
          </a:xfrm>
          <a:custGeom>
            <a:avLst/>
            <a:gdLst/>
            <a:ahLst/>
            <a:cxnLst/>
            <a:rect l="l" t="t" r="r" b="b"/>
            <a:pathLst>
              <a:path w="8001000">
                <a:moveTo>
                  <a:pt x="0" y="0"/>
                </a:moveTo>
                <a:lnTo>
                  <a:pt x="8001000" y="0"/>
                </a:lnTo>
              </a:path>
            </a:pathLst>
          </a:custGeom>
          <a:ln w="10414">
            <a:solidFill>
              <a:srgbClr val="DDDDD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235075" y="652751"/>
            <a:ext cx="1723688" cy="5207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085"/>
              </a:lnSpc>
              <a:spcBef>
                <a:spcPts val="204"/>
              </a:spcBef>
            </a:pPr>
            <a:r>
              <a:rPr sz="3900" spc="0" dirty="0">
                <a:latin typeface="Arial"/>
                <a:cs typeface="Arial"/>
              </a:rPr>
              <a:t>Display</a:t>
            </a:r>
            <a:endParaRPr sz="39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063875" y="652751"/>
            <a:ext cx="512767" cy="5207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085"/>
              </a:lnSpc>
              <a:spcBef>
                <a:spcPts val="204"/>
              </a:spcBef>
            </a:pPr>
            <a:r>
              <a:rPr sz="3900" spc="0" dirty="0">
                <a:latin typeface="Arial"/>
                <a:cs typeface="Arial"/>
              </a:rPr>
              <a:t>of</a:t>
            </a:r>
            <a:endParaRPr sz="39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635375" y="652751"/>
            <a:ext cx="1337945" cy="5207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085"/>
              </a:lnSpc>
              <a:spcBef>
                <a:spcPts val="204"/>
              </a:spcBef>
            </a:pPr>
            <a:r>
              <a:rPr sz="3900" spc="0" dirty="0">
                <a:latin typeface="Arial"/>
                <a:cs typeface="Arial"/>
              </a:rPr>
              <a:t>terms</a:t>
            </a:r>
            <a:endParaRPr sz="39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102225" y="652751"/>
            <a:ext cx="908557" cy="5207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085"/>
              </a:lnSpc>
              <a:spcBef>
                <a:spcPts val="204"/>
              </a:spcBef>
            </a:pPr>
            <a:r>
              <a:rPr sz="3900" spc="0" dirty="0">
                <a:latin typeface="Arial"/>
                <a:cs typeface="Arial"/>
              </a:rPr>
              <a:t>in</a:t>
            </a:r>
            <a:r>
              <a:rPr sz="3900" spc="84" dirty="0">
                <a:latin typeface="Arial"/>
                <a:cs typeface="Arial"/>
              </a:rPr>
              <a:t> </a:t>
            </a:r>
            <a:r>
              <a:rPr sz="3900" spc="0" dirty="0">
                <a:latin typeface="Arial"/>
                <a:cs typeface="Arial"/>
              </a:rPr>
              <a:t>a</a:t>
            </a:r>
            <a:endParaRPr sz="39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064250" y="652751"/>
            <a:ext cx="2274855" cy="5207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085"/>
              </a:lnSpc>
              <a:spcBef>
                <a:spcPts val="204"/>
              </a:spcBef>
            </a:pPr>
            <a:r>
              <a:rPr sz="3900" spc="0" dirty="0">
                <a:latin typeface="Arial"/>
                <a:cs typeface="Arial"/>
              </a:rPr>
              <a:t>thesaurus</a:t>
            </a:r>
            <a:endParaRPr sz="39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5940" y="1744567"/>
            <a:ext cx="2814618" cy="140792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sz="2250" spc="0" dirty="0">
                <a:solidFill>
                  <a:srgbClr val="DDDDDD"/>
                </a:solidFill>
                <a:latin typeface="Arial"/>
                <a:cs typeface="Arial"/>
              </a:rPr>
              <a:t>1.  </a:t>
            </a:r>
            <a:r>
              <a:rPr sz="2250" spc="299" dirty="0">
                <a:solidFill>
                  <a:srgbClr val="DDDDDD"/>
                </a:solidFill>
                <a:latin typeface="Arial"/>
                <a:cs typeface="Arial"/>
              </a:rPr>
              <a:t> </a:t>
            </a:r>
            <a:r>
              <a:rPr sz="3200" spc="0" dirty="0">
                <a:latin typeface="Arial"/>
                <a:cs typeface="Arial"/>
              </a:rPr>
              <a:t>Al</a:t>
            </a:r>
            <a:r>
              <a:rPr sz="3200" spc="-9" dirty="0">
                <a:latin typeface="Arial"/>
                <a:cs typeface="Arial"/>
              </a:rPr>
              <a:t>p</a:t>
            </a:r>
            <a:r>
              <a:rPr sz="3200" spc="0" dirty="0">
                <a:latin typeface="Arial"/>
                <a:cs typeface="Arial"/>
              </a:rPr>
              <a:t>h</a:t>
            </a:r>
            <a:r>
              <a:rPr sz="3200" spc="-9" dirty="0">
                <a:latin typeface="Arial"/>
                <a:cs typeface="Arial"/>
              </a:rPr>
              <a:t>a</a:t>
            </a:r>
            <a:r>
              <a:rPr sz="3200" spc="0" dirty="0">
                <a:latin typeface="Arial"/>
                <a:cs typeface="Arial"/>
              </a:rPr>
              <a:t>b</a:t>
            </a:r>
            <a:r>
              <a:rPr sz="3200" spc="-9" dirty="0">
                <a:latin typeface="Arial"/>
                <a:cs typeface="Arial"/>
              </a:rPr>
              <a:t>e</a:t>
            </a:r>
            <a:r>
              <a:rPr sz="3200" spc="0" dirty="0">
                <a:latin typeface="Arial"/>
                <a:cs typeface="Arial"/>
              </a:rPr>
              <a:t>tical</a:t>
            </a:r>
            <a:endParaRPr sz="3200">
              <a:latin typeface="Arial"/>
              <a:cs typeface="Arial"/>
            </a:endParaRPr>
          </a:p>
          <a:p>
            <a:pPr marL="688136" marR="35310">
              <a:lnSpc>
                <a:spcPct val="95825"/>
              </a:lnSpc>
            </a:pPr>
            <a:r>
              <a:rPr sz="3200" spc="0" dirty="0">
                <a:latin typeface="Arial"/>
                <a:cs typeface="Arial"/>
              </a:rPr>
              <a:t>In t</a:t>
            </a:r>
            <a:r>
              <a:rPr sz="3200" spc="-14" dirty="0">
                <a:latin typeface="Arial"/>
                <a:cs typeface="Arial"/>
              </a:rPr>
              <a:t>h</a:t>
            </a:r>
            <a:r>
              <a:rPr sz="3200" spc="0" dirty="0">
                <a:latin typeface="Arial"/>
                <a:cs typeface="Arial"/>
              </a:rPr>
              <a:t>is f</a:t>
            </a:r>
            <a:r>
              <a:rPr sz="3200" spc="-9" dirty="0">
                <a:latin typeface="Arial"/>
                <a:cs typeface="Arial"/>
              </a:rPr>
              <a:t>o</a:t>
            </a:r>
            <a:r>
              <a:rPr sz="3200" spc="0" dirty="0">
                <a:latin typeface="Arial"/>
                <a:cs typeface="Arial"/>
              </a:rPr>
              <a:t>rm</a:t>
            </a:r>
            <a:endParaRPr sz="3200">
              <a:latin typeface="Arial"/>
              <a:cs typeface="Arial"/>
            </a:endParaRPr>
          </a:p>
          <a:p>
            <a:pPr marL="12700" marR="44217">
              <a:lnSpc>
                <a:spcPct val="95825"/>
              </a:lnSpc>
              <a:spcBef>
                <a:spcPts val="160"/>
              </a:spcBef>
            </a:pPr>
            <a:r>
              <a:rPr sz="3200" spc="0" dirty="0">
                <a:latin typeface="Arial"/>
                <a:cs typeface="Arial"/>
              </a:rPr>
              <a:t>ter</a:t>
            </a:r>
            <a:r>
              <a:rPr sz="3200" spc="-14" dirty="0">
                <a:latin typeface="Arial"/>
                <a:cs typeface="Arial"/>
              </a:rPr>
              <a:t>m</a:t>
            </a:r>
            <a:r>
              <a:rPr sz="3200" spc="0" dirty="0">
                <a:latin typeface="Arial"/>
                <a:cs typeface="Arial"/>
              </a:rPr>
              <a:t>s,</a:t>
            </a:r>
            <a:r>
              <a:rPr sz="3200" spc="-19" dirty="0">
                <a:latin typeface="Arial"/>
                <a:cs typeface="Arial"/>
              </a:rPr>
              <a:t> </a:t>
            </a:r>
            <a:r>
              <a:rPr sz="3200" spc="0" dirty="0">
                <a:latin typeface="Arial"/>
                <a:cs typeface="Arial"/>
              </a:rPr>
              <a:t>whe</a:t>
            </a:r>
            <a:r>
              <a:rPr sz="3200" spc="-9" dirty="0">
                <a:latin typeface="Arial"/>
                <a:cs typeface="Arial"/>
              </a:rPr>
              <a:t>t</a:t>
            </a:r>
            <a:r>
              <a:rPr sz="3200" spc="0" dirty="0">
                <a:latin typeface="Arial"/>
                <a:cs typeface="Arial"/>
              </a:rPr>
              <a:t>h</a:t>
            </a:r>
            <a:r>
              <a:rPr sz="3200" spc="-9" dirty="0">
                <a:latin typeface="Arial"/>
                <a:cs typeface="Arial"/>
              </a:rPr>
              <a:t>e</a:t>
            </a:r>
            <a:r>
              <a:rPr sz="3200" spc="0" dirty="0">
                <a:latin typeface="Arial"/>
                <a:cs typeface="Arial"/>
              </a:rPr>
              <a:t>r</a:t>
            </a:r>
            <a:endParaRPr sz="3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329770" y="1744567"/>
            <a:ext cx="3955802" cy="140792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7324" marR="70098">
              <a:lnSpc>
                <a:spcPts val="3375"/>
              </a:lnSpc>
              <a:spcBef>
                <a:spcPts val="168"/>
              </a:spcBef>
            </a:pPr>
            <a:r>
              <a:rPr sz="3200" spc="0" dirty="0">
                <a:latin typeface="Arial"/>
                <a:cs typeface="Arial"/>
              </a:rPr>
              <a:t>disp</a:t>
            </a:r>
            <a:r>
              <a:rPr sz="3200" spc="-14" dirty="0">
                <a:latin typeface="Arial"/>
                <a:cs typeface="Arial"/>
              </a:rPr>
              <a:t>l</a:t>
            </a:r>
            <a:r>
              <a:rPr sz="3200" spc="0" dirty="0">
                <a:latin typeface="Arial"/>
                <a:cs typeface="Arial"/>
              </a:rPr>
              <a:t>ay:</a:t>
            </a:r>
            <a:endParaRPr sz="3200">
              <a:latin typeface="Arial"/>
              <a:cs typeface="Arial"/>
            </a:endParaRPr>
          </a:p>
          <a:p>
            <a:pPr marL="13034">
              <a:lnSpc>
                <a:spcPct val="95825"/>
              </a:lnSpc>
            </a:pPr>
            <a:r>
              <a:rPr sz="3200" spc="0" dirty="0">
                <a:latin typeface="Arial"/>
                <a:cs typeface="Arial"/>
              </a:rPr>
              <a:t>of </a:t>
            </a:r>
            <a:r>
              <a:rPr sz="3200" spc="-9" dirty="0">
                <a:latin typeface="Arial"/>
                <a:cs typeface="Arial"/>
              </a:rPr>
              <a:t>d</a:t>
            </a:r>
            <a:r>
              <a:rPr sz="3200" spc="0" dirty="0">
                <a:latin typeface="Arial"/>
                <a:cs typeface="Arial"/>
              </a:rPr>
              <a:t>ispl</a:t>
            </a:r>
            <a:r>
              <a:rPr sz="3200" spc="-14" dirty="0">
                <a:latin typeface="Arial"/>
                <a:cs typeface="Arial"/>
              </a:rPr>
              <a:t>a</a:t>
            </a:r>
            <a:r>
              <a:rPr sz="3200" spc="0" dirty="0">
                <a:latin typeface="Arial"/>
                <a:cs typeface="Arial"/>
              </a:rPr>
              <a:t>y a</a:t>
            </a:r>
            <a:r>
              <a:rPr sz="3200" spc="-9" dirty="0">
                <a:latin typeface="Arial"/>
                <a:cs typeface="Arial"/>
              </a:rPr>
              <a:t>l</a:t>
            </a:r>
            <a:r>
              <a:rPr sz="3200" spc="0" dirty="0">
                <a:latin typeface="Arial"/>
                <a:cs typeface="Arial"/>
              </a:rPr>
              <a:t>l in</a:t>
            </a:r>
            <a:r>
              <a:rPr sz="3200" spc="-14" dirty="0">
                <a:latin typeface="Arial"/>
                <a:cs typeface="Arial"/>
              </a:rPr>
              <a:t>d</a:t>
            </a:r>
            <a:r>
              <a:rPr sz="3200" spc="0" dirty="0">
                <a:latin typeface="Arial"/>
                <a:cs typeface="Arial"/>
              </a:rPr>
              <a:t>exi</a:t>
            </a:r>
            <a:r>
              <a:rPr sz="3200" spc="-14" dirty="0">
                <a:latin typeface="Arial"/>
                <a:cs typeface="Arial"/>
              </a:rPr>
              <a:t>n</a:t>
            </a:r>
            <a:r>
              <a:rPr sz="3200" spc="0" dirty="0">
                <a:latin typeface="Arial"/>
                <a:cs typeface="Arial"/>
              </a:rPr>
              <a:t>g</a:t>
            </a:r>
            <a:endParaRPr sz="3200">
              <a:latin typeface="Arial"/>
              <a:cs typeface="Arial"/>
            </a:endParaRPr>
          </a:p>
          <a:p>
            <a:pPr marL="12700" marR="70098">
              <a:lnSpc>
                <a:spcPct val="95825"/>
              </a:lnSpc>
              <a:spcBef>
                <a:spcPts val="160"/>
              </a:spcBef>
            </a:pPr>
            <a:r>
              <a:rPr sz="3200" spc="0" dirty="0">
                <a:latin typeface="Arial"/>
                <a:cs typeface="Arial"/>
              </a:rPr>
              <a:t>pr</a:t>
            </a:r>
            <a:r>
              <a:rPr sz="3200" spc="-9" dirty="0">
                <a:latin typeface="Arial"/>
                <a:cs typeface="Arial"/>
              </a:rPr>
              <a:t>e</a:t>
            </a:r>
            <a:r>
              <a:rPr sz="3200" spc="0" dirty="0">
                <a:latin typeface="Arial"/>
                <a:cs typeface="Arial"/>
              </a:rPr>
              <a:t>ferr</a:t>
            </a:r>
            <a:r>
              <a:rPr sz="3200" spc="-14" dirty="0">
                <a:latin typeface="Arial"/>
                <a:cs typeface="Arial"/>
              </a:rPr>
              <a:t>e</a:t>
            </a:r>
            <a:r>
              <a:rPr sz="3200" spc="0" dirty="0">
                <a:latin typeface="Arial"/>
                <a:cs typeface="Arial"/>
              </a:rPr>
              <a:t>d</a:t>
            </a:r>
            <a:r>
              <a:rPr sz="3200" spc="-14" dirty="0">
                <a:latin typeface="Arial"/>
                <a:cs typeface="Arial"/>
              </a:rPr>
              <a:t> </a:t>
            </a:r>
            <a:r>
              <a:rPr sz="3200" spc="0" dirty="0">
                <a:latin typeface="Arial"/>
                <a:cs typeface="Arial"/>
              </a:rPr>
              <a:t>or</a:t>
            </a:r>
            <a:r>
              <a:rPr sz="3200" spc="-14" dirty="0">
                <a:latin typeface="Arial"/>
                <a:cs typeface="Arial"/>
              </a:rPr>
              <a:t> </a:t>
            </a:r>
            <a:r>
              <a:rPr sz="3200" spc="0" dirty="0">
                <a:latin typeface="Arial"/>
                <a:cs typeface="Arial"/>
              </a:rPr>
              <a:t>n</a:t>
            </a:r>
            <a:r>
              <a:rPr sz="3200" spc="-9" dirty="0">
                <a:latin typeface="Arial"/>
                <a:cs typeface="Arial"/>
              </a:rPr>
              <a:t>o</a:t>
            </a:r>
            <a:r>
              <a:rPr sz="3200" spc="0" dirty="0">
                <a:latin typeface="Arial"/>
                <a:cs typeface="Arial"/>
              </a:rPr>
              <a:t>n-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3207861"/>
            <a:ext cx="7479547" cy="140804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sz="3200" spc="0" dirty="0">
                <a:latin typeface="Arial"/>
                <a:cs typeface="Arial"/>
              </a:rPr>
              <a:t>pr</a:t>
            </a:r>
            <a:r>
              <a:rPr sz="3200" spc="-9" dirty="0">
                <a:latin typeface="Arial"/>
                <a:cs typeface="Arial"/>
              </a:rPr>
              <a:t>e</a:t>
            </a:r>
            <a:r>
              <a:rPr sz="3200" spc="0" dirty="0">
                <a:latin typeface="Arial"/>
                <a:cs typeface="Arial"/>
              </a:rPr>
              <a:t>ferr</a:t>
            </a:r>
            <a:r>
              <a:rPr sz="3200" spc="-14" dirty="0">
                <a:latin typeface="Arial"/>
                <a:cs typeface="Arial"/>
              </a:rPr>
              <a:t>e</a:t>
            </a:r>
            <a:r>
              <a:rPr sz="3200" spc="0" dirty="0">
                <a:latin typeface="Arial"/>
                <a:cs typeface="Arial"/>
              </a:rPr>
              <a:t>d,</a:t>
            </a:r>
            <a:r>
              <a:rPr sz="3200" spc="-44" dirty="0">
                <a:latin typeface="Arial"/>
                <a:cs typeface="Arial"/>
              </a:rPr>
              <a:t> </a:t>
            </a:r>
            <a:r>
              <a:rPr sz="3200" spc="0" dirty="0">
                <a:latin typeface="Arial"/>
                <a:cs typeface="Arial"/>
              </a:rPr>
              <a:t>are</a:t>
            </a:r>
            <a:r>
              <a:rPr sz="3200" spc="-19" dirty="0">
                <a:latin typeface="Arial"/>
                <a:cs typeface="Arial"/>
              </a:rPr>
              <a:t> </a:t>
            </a:r>
            <a:r>
              <a:rPr sz="3200" spc="0" dirty="0">
                <a:latin typeface="Arial"/>
                <a:cs typeface="Arial"/>
              </a:rPr>
              <a:t>or</a:t>
            </a:r>
            <a:r>
              <a:rPr sz="3200" spc="-9" dirty="0">
                <a:latin typeface="Arial"/>
                <a:cs typeface="Arial"/>
              </a:rPr>
              <a:t>g</a:t>
            </a:r>
            <a:r>
              <a:rPr sz="3200" spc="0" dirty="0">
                <a:latin typeface="Arial"/>
                <a:cs typeface="Arial"/>
              </a:rPr>
              <a:t>a</a:t>
            </a:r>
            <a:r>
              <a:rPr sz="3200" spc="-9" dirty="0">
                <a:latin typeface="Arial"/>
                <a:cs typeface="Arial"/>
              </a:rPr>
              <a:t>n</a:t>
            </a:r>
            <a:r>
              <a:rPr sz="3200" spc="0" dirty="0">
                <a:latin typeface="Arial"/>
                <a:cs typeface="Arial"/>
              </a:rPr>
              <a:t>ized</a:t>
            </a:r>
            <a:r>
              <a:rPr sz="3200" spc="-19" dirty="0">
                <a:latin typeface="Arial"/>
                <a:cs typeface="Arial"/>
              </a:rPr>
              <a:t> </a:t>
            </a:r>
            <a:r>
              <a:rPr sz="3200" spc="0" dirty="0">
                <a:latin typeface="Arial"/>
                <a:cs typeface="Arial"/>
              </a:rPr>
              <a:t>in a </a:t>
            </a:r>
            <a:r>
              <a:rPr sz="3200" spc="-14" dirty="0">
                <a:latin typeface="Arial"/>
                <a:cs typeface="Arial"/>
              </a:rPr>
              <a:t>a</a:t>
            </a:r>
            <a:r>
              <a:rPr sz="3200" spc="0" dirty="0">
                <a:latin typeface="Arial"/>
                <a:cs typeface="Arial"/>
              </a:rPr>
              <a:t>lp</a:t>
            </a:r>
            <a:r>
              <a:rPr sz="3200" spc="-14" dirty="0">
                <a:latin typeface="Arial"/>
                <a:cs typeface="Arial"/>
              </a:rPr>
              <a:t>h</a:t>
            </a:r>
            <a:r>
              <a:rPr sz="3200" spc="0" dirty="0">
                <a:latin typeface="Arial"/>
                <a:cs typeface="Arial"/>
              </a:rPr>
              <a:t>a</a:t>
            </a:r>
            <a:r>
              <a:rPr sz="3200" spc="-9" dirty="0">
                <a:latin typeface="Arial"/>
                <a:cs typeface="Arial"/>
              </a:rPr>
              <a:t>b</a:t>
            </a:r>
            <a:r>
              <a:rPr sz="3200" spc="0" dirty="0">
                <a:latin typeface="Arial"/>
                <a:cs typeface="Arial"/>
              </a:rPr>
              <a:t>et</a:t>
            </a:r>
            <a:r>
              <a:rPr sz="3200" spc="-14" dirty="0">
                <a:latin typeface="Arial"/>
                <a:cs typeface="Arial"/>
              </a:rPr>
              <a:t>i</a:t>
            </a:r>
            <a:r>
              <a:rPr sz="3200" spc="0" dirty="0">
                <a:latin typeface="Arial"/>
                <a:cs typeface="Arial"/>
              </a:rPr>
              <a:t>cal</a:t>
            </a:r>
            <a:endParaRPr sz="3200">
              <a:latin typeface="Arial"/>
              <a:cs typeface="Arial"/>
            </a:endParaRPr>
          </a:p>
          <a:p>
            <a:pPr marL="12700" marR="61036">
              <a:lnSpc>
                <a:spcPct val="95825"/>
              </a:lnSpc>
            </a:pPr>
            <a:r>
              <a:rPr sz="3200" spc="0" dirty="0">
                <a:latin typeface="Arial"/>
                <a:cs typeface="Arial"/>
              </a:rPr>
              <a:t>seq</a:t>
            </a:r>
            <a:r>
              <a:rPr sz="3200" spc="-14" dirty="0">
                <a:latin typeface="Arial"/>
                <a:cs typeface="Arial"/>
              </a:rPr>
              <a:t>u</a:t>
            </a:r>
            <a:r>
              <a:rPr sz="3200" spc="0" dirty="0">
                <a:latin typeface="Arial"/>
                <a:cs typeface="Arial"/>
              </a:rPr>
              <a:t>e</a:t>
            </a:r>
            <a:r>
              <a:rPr sz="3200" spc="-14" dirty="0">
                <a:latin typeface="Arial"/>
                <a:cs typeface="Arial"/>
              </a:rPr>
              <a:t>n</a:t>
            </a:r>
            <a:r>
              <a:rPr sz="3200" spc="0" dirty="0">
                <a:latin typeface="Arial"/>
                <a:cs typeface="Arial"/>
              </a:rPr>
              <a:t>ce.</a:t>
            </a:r>
            <a:r>
              <a:rPr sz="3200" spc="-39" dirty="0">
                <a:latin typeface="Arial"/>
                <a:cs typeface="Arial"/>
              </a:rPr>
              <a:t> </a:t>
            </a:r>
            <a:r>
              <a:rPr sz="3200" spc="0" dirty="0">
                <a:latin typeface="Arial"/>
                <a:cs typeface="Arial"/>
              </a:rPr>
              <a:t>Each</a:t>
            </a:r>
            <a:r>
              <a:rPr sz="3200" spc="-24" dirty="0">
                <a:latin typeface="Arial"/>
                <a:cs typeface="Arial"/>
              </a:rPr>
              <a:t> </a:t>
            </a:r>
            <a:r>
              <a:rPr sz="3200" spc="0" dirty="0">
                <a:latin typeface="Arial"/>
                <a:cs typeface="Arial"/>
              </a:rPr>
              <a:t>pr</a:t>
            </a:r>
            <a:r>
              <a:rPr sz="3200" spc="-14" dirty="0">
                <a:latin typeface="Arial"/>
                <a:cs typeface="Arial"/>
              </a:rPr>
              <a:t>e</a:t>
            </a:r>
            <a:r>
              <a:rPr sz="3200" spc="0" dirty="0">
                <a:latin typeface="Arial"/>
                <a:cs typeface="Arial"/>
              </a:rPr>
              <a:t>f</a:t>
            </a:r>
            <a:r>
              <a:rPr sz="3200" spc="-9" dirty="0">
                <a:latin typeface="Arial"/>
                <a:cs typeface="Arial"/>
              </a:rPr>
              <a:t>e</a:t>
            </a:r>
            <a:r>
              <a:rPr sz="3200" spc="0" dirty="0">
                <a:latin typeface="Arial"/>
                <a:cs typeface="Arial"/>
              </a:rPr>
              <a:t>rred</a:t>
            </a:r>
            <a:r>
              <a:rPr sz="3200" spc="-34" dirty="0">
                <a:latin typeface="Arial"/>
                <a:cs typeface="Arial"/>
              </a:rPr>
              <a:t> </a:t>
            </a:r>
            <a:r>
              <a:rPr sz="3200" spc="0" dirty="0">
                <a:latin typeface="Arial"/>
                <a:cs typeface="Arial"/>
              </a:rPr>
              <a:t>t</a:t>
            </a:r>
            <a:r>
              <a:rPr sz="3200" spc="-9" dirty="0">
                <a:latin typeface="Arial"/>
                <a:cs typeface="Arial"/>
              </a:rPr>
              <a:t>e</a:t>
            </a:r>
            <a:r>
              <a:rPr sz="3200" spc="0" dirty="0">
                <a:latin typeface="Arial"/>
                <a:cs typeface="Arial"/>
              </a:rPr>
              <a:t>rm in t</a:t>
            </a:r>
            <a:r>
              <a:rPr sz="3200" spc="-14" dirty="0">
                <a:latin typeface="Arial"/>
                <a:cs typeface="Arial"/>
              </a:rPr>
              <a:t>h</a:t>
            </a:r>
            <a:r>
              <a:rPr sz="3200" spc="0" dirty="0">
                <a:latin typeface="Arial"/>
                <a:cs typeface="Arial"/>
              </a:rPr>
              <a:t>e</a:t>
            </a:r>
            <a:endParaRPr sz="3200">
              <a:latin typeface="Arial"/>
              <a:cs typeface="Arial"/>
            </a:endParaRPr>
          </a:p>
          <a:p>
            <a:pPr marL="12700" marR="61036">
              <a:lnSpc>
                <a:spcPct val="95825"/>
              </a:lnSpc>
              <a:spcBef>
                <a:spcPts val="160"/>
              </a:spcBef>
            </a:pPr>
            <a:r>
              <a:rPr sz="3200" spc="0" dirty="0">
                <a:latin typeface="Arial"/>
                <a:cs typeface="Arial"/>
              </a:rPr>
              <a:t>fo</a:t>
            </a:r>
            <a:r>
              <a:rPr sz="3200" spc="-14" dirty="0">
                <a:latin typeface="Arial"/>
                <a:cs typeface="Arial"/>
              </a:rPr>
              <a:t>l</a:t>
            </a:r>
            <a:r>
              <a:rPr sz="3200" spc="0" dirty="0">
                <a:latin typeface="Arial"/>
                <a:cs typeface="Arial"/>
              </a:rPr>
              <a:t>lowi</a:t>
            </a:r>
            <a:r>
              <a:rPr sz="3200" spc="-14" dirty="0">
                <a:latin typeface="Arial"/>
                <a:cs typeface="Arial"/>
              </a:rPr>
              <a:t>n</a:t>
            </a:r>
            <a:r>
              <a:rPr sz="3200" spc="0" dirty="0">
                <a:latin typeface="Arial"/>
                <a:cs typeface="Arial"/>
              </a:rPr>
              <a:t>g</a:t>
            </a:r>
            <a:r>
              <a:rPr sz="3200" spc="-14" dirty="0">
                <a:latin typeface="Arial"/>
                <a:cs typeface="Arial"/>
              </a:rPr>
              <a:t> </a:t>
            </a:r>
            <a:r>
              <a:rPr sz="3200" spc="0" dirty="0">
                <a:latin typeface="Arial"/>
                <a:cs typeface="Arial"/>
              </a:rPr>
              <a:t>or</a:t>
            </a:r>
            <a:r>
              <a:rPr sz="3200" spc="-9" dirty="0">
                <a:latin typeface="Arial"/>
                <a:cs typeface="Arial"/>
              </a:rPr>
              <a:t>d</a:t>
            </a:r>
            <a:r>
              <a:rPr sz="3200" spc="0" dirty="0">
                <a:latin typeface="Arial"/>
                <a:cs typeface="Arial"/>
              </a:rPr>
              <a:t>er: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07744" y="4671282"/>
            <a:ext cx="5689152" cy="140792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70098">
              <a:lnSpc>
                <a:spcPts val="3375"/>
              </a:lnSpc>
              <a:spcBef>
                <a:spcPts val="168"/>
              </a:spcBef>
            </a:pPr>
            <a:r>
              <a:rPr sz="3200" spc="0" dirty="0">
                <a:latin typeface="Arial"/>
                <a:cs typeface="Arial"/>
              </a:rPr>
              <a:t>Scope</a:t>
            </a:r>
            <a:r>
              <a:rPr sz="3200" spc="-34" dirty="0">
                <a:latin typeface="Arial"/>
                <a:cs typeface="Arial"/>
              </a:rPr>
              <a:t> </a:t>
            </a:r>
            <a:r>
              <a:rPr sz="3200" spc="0" dirty="0">
                <a:latin typeface="Arial"/>
                <a:cs typeface="Arial"/>
              </a:rPr>
              <a:t>n</a:t>
            </a:r>
            <a:r>
              <a:rPr sz="3200" spc="-9" dirty="0">
                <a:latin typeface="Arial"/>
                <a:cs typeface="Arial"/>
              </a:rPr>
              <a:t>o</a:t>
            </a:r>
            <a:r>
              <a:rPr sz="3200" spc="0" dirty="0">
                <a:latin typeface="Arial"/>
                <a:cs typeface="Arial"/>
              </a:rPr>
              <a:t>te or</a:t>
            </a:r>
            <a:r>
              <a:rPr sz="3200" spc="-14" dirty="0">
                <a:latin typeface="Arial"/>
                <a:cs typeface="Arial"/>
              </a:rPr>
              <a:t> </a:t>
            </a:r>
            <a:r>
              <a:rPr sz="3200" spc="0" dirty="0">
                <a:latin typeface="Arial"/>
                <a:cs typeface="Arial"/>
              </a:rPr>
              <a:t>d</a:t>
            </a:r>
            <a:r>
              <a:rPr sz="3200" spc="-9" dirty="0">
                <a:latin typeface="Arial"/>
                <a:cs typeface="Arial"/>
              </a:rPr>
              <a:t>e</a:t>
            </a:r>
            <a:r>
              <a:rPr sz="3200" spc="0" dirty="0">
                <a:latin typeface="Arial"/>
                <a:cs typeface="Arial"/>
              </a:rPr>
              <a:t>fi</a:t>
            </a:r>
            <a:r>
              <a:rPr sz="3200" spc="-14" dirty="0">
                <a:latin typeface="Arial"/>
                <a:cs typeface="Arial"/>
              </a:rPr>
              <a:t>n</a:t>
            </a:r>
            <a:r>
              <a:rPr sz="3200" spc="0" dirty="0">
                <a:latin typeface="Arial"/>
                <a:cs typeface="Arial"/>
              </a:rPr>
              <a:t>iti</a:t>
            </a:r>
            <a:r>
              <a:rPr sz="3200" spc="-14" dirty="0">
                <a:latin typeface="Arial"/>
                <a:cs typeface="Arial"/>
              </a:rPr>
              <a:t>o</a:t>
            </a:r>
            <a:r>
              <a:rPr sz="3200" spc="0" dirty="0">
                <a:latin typeface="Arial"/>
                <a:cs typeface="Arial"/>
              </a:rPr>
              <a:t>n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</a:pPr>
            <a:r>
              <a:rPr sz="3200" spc="0" dirty="0">
                <a:latin typeface="Arial"/>
                <a:cs typeface="Arial"/>
              </a:rPr>
              <a:t>UF</a:t>
            </a:r>
            <a:r>
              <a:rPr sz="3200" spc="-24" dirty="0">
                <a:latin typeface="Arial"/>
                <a:cs typeface="Arial"/>
              </a:rPr>
              <a:t> </a:t>
            </a:r>
            <a:r>
              <a:rPr sz="3200" spc="0" dirty="0">
                <a:latin typeface="Arial"/>
                <a:cs typeface="Arial"/>
              </a:rPr>
              <a:t>re</a:t>
            </a:r>
            <a:r>
              <a:rPr sz="3200" spc="-9" dirty="0">
                <a:latin typeface="Arial"/>
                <a:cs typeface="Arial"/>
              </a:rPr>
              <a:t>f</a:t>
            </a:r>
            <a:r>
              <a:rPr sz="3200" spc="0" dirty="0">
                <a:latin typeface="Arial"/>
                <a:cs typeface="Arial"/>
              </a:rPr>
              <a:t>er</a:t>
            </a:r>
            <a:r>
              <a:rPr sz="3200" spc="-14" dirty="0">
                <a:latin typeface="Arial"/>
                <a:cs typeface="Arial"/>
              </a:rPr>
              <a:t>e</a:t>
            </a:r>
            <a:r>
              <a:rPr sz="3200" spc="0" dirty="0">
                <a:latin typeface="Arial"/>
                <a:cs typeface="Arial"/>
              </a:rPr>
              <a:t>nces</a:t>
            </a:r>
            <a:r>
              <a:rPr sz="3200" spc="-39" dirty="0">
                <a:latin typeface="Arial"/>
                <a:cs typeface="Arial"/>
              </a:rPr>
              <a:t> </a:t>
            </a:r>
            <a:r>
              <a:rPr sz="3200" spc="0" dirty="0">
                <a:latin typeface="Arial"/>
                <a:cs typeface="Arial"/>
              </a:rPr>
              <a:t>to </a:t>
            </a:r>
            <a:r>
              <a:rPr sz="3200" spc="-9" dirty="0">
                <a:latin typeface="Arial"/>
                <a:cs typeface="Arial"/>
              </a:rPr>
              <a:t>n</a:t>
            </a:r>
            <a:r>
              <a:rPr sz="3200" spc="0" dirty="0">
                <a:latin typeface="Arial"/>
                <a:cs typeface="Arial"/>
              </a:rPr>
              <a:t>o</a:t>
            </a:r>
            <a:r>
              <a:rPr sz="3200" spc="-9" dirty="0">
                <a:latin typeface="Arial"/>
                <a:cs typeface="Arial"/>
              </a:rPr>
              <a:t>n</a:t>
            </a:r>
            <a:r>
              <a:rPr sz="3200" spc="0" dirty="0">
                <a:latin typeface="Arial"/>
                <a:cs typeface="Arial"/>
              </a:rPr>
              <a:t>-pr</a:t>
            </a:r>
            <a:r>
              <a:rPr sz="3200" spc="-14" dirty="0">
                <a:latin typeface="Arial"/>
                <a:cs typeface="Arial"/>
              </a:rPr>
              <a:t>e</a:t>
            </a:r>
            <a:r>
              <a:rPr sz="3200" spc="0" dirty="0">
                <a:latin typeface="Arial"/>
                <a:cs typeface="Arial"/>
              </a:rPr>
              <a:t>f</a:t>
            </a:r>
            <a:r>
              <a:rPr sz="3200" spc="-9" dirty="0">
                <a:latin typeface="Arial"/>
                <a:cs typeface="Arial"/>
              </a:rPr>
              <a:t>e</a:t>
            </a:r>
            <a:r>
              <a:rPr sz="3200" spc="0" dirty="0">
                <a:latin typeface="Arial"/>
                <a:cs typeface="Arial"/>
              </a:rPr>
              <a:t>rred</a:t>
            </a:r>
            <a:endParaRPr sz="3200">
              <a:latin typeface="Arial"/>
              <a:cs typeface="Arial"/>
            </a:endParaRPr>
          </a:p>
          <a:p>
            <a:pPr marL="12700" marR="70098">
              <a:lnSpc>
                <a:spcPct val="95825"/>
              </a:lnSpc>
              <a:spcBef>
                <a:spcPts val="160"/>
              </a:spcBef>
            </a:pPr>
            <a:r>
              <a:rPr sz="3200" spc="0" dirty="0">
                <a:latin typeface="Arial"/>
                <a:cs typeface="Arial"/>
              </a:rPr>
              <a:t>e</a:t>
            </a:r>
            <a:r>
              <a:rPr sz="3200" spc="-9" dirty="0">
                <a:latin typeface="Arial"/>
                <a:cs typeface="Arial"/>
              </a:rPr>
              <a:t>q</a:t>
            </a:r>
            <a:r>
              <a:rPr sz="3200" spc="0" dirty="0">
                <a:latin typeface="Arial"/>
                <a:cs typeface="Arial"/>
              </a:rPr>
              <a:t>uiva</a:t>
            </a:r>
            <a:r>
              <a:rPr sz="3200" spc="-14" dirty="0">
                <a:latin typeface="Arial"/>
                <a:cs typeface="Arial"/>
              </a:rPr>
              <a:t>l</a:t>
            </a:r>
            <a:r>
              <a:rPr sz="3200" spc="0" dirty="0">
                <a:latin typeface="Arial"/>
                <a:cs typeface="Arial"/>
              </a:rPr>
              <a:t>e</a:t>
            </a:r>
            <a:r>
              <a:rPr sz="3200" spc="-9" dirty="0">
                <a:latin typeface="Arial"/>
                <a:cs typeface="Arial"/>
              </a:rPr>
              <a:t>n</a:t>
            </a:r>
            <a:r>
              <a:rPr sz="3200" spc="0" dirty="0">
                <a:latin typeface="Arial"/>
                <a:cs typeface="Arial"/>
              </a:rPr>
              <a:t>t</a:t>
            </a:r>
            <a:r>
              <a:rPr sz="3200" spc="-9" dirty="0">
                <a:latin typeface="Arial"/>
                <a:cs typeface="Arial"/>
              </a:rPr>
              <a:t> </a:t>
            </a:r>
            <a:r>
              <a:rPr sz="3200" spc="0" dirty="0">
                <a:latin typeface="Arial"/>
                <a:cs typeface="Arial"/>
              </a:rPr>
              <a:t>ter</a:t>
            </a:r>
            <a:r>
              <a:rPr sz="3200" spc="-14" dirty="0">
                <a:latin typeface="Arial"/>
                <a:cs typeface="Arial"/>
              </a:rPr>
              <a:t>m</a:t>
            </a:r>
            <a:r>
              <a:rPr sz="3200" spc="0" dirty="0">
                <a:latin typeface="Arial"/>
                <a:cs typeface="Arial"/>
              </a:rPr>
              <a:t>s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4770076"/>
            <a:ext cx="276130" cy="79832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42748">
              <a:lnSpc>
                <a:spcPts val="2395"/>
              </a:lnSpc>
              <a:spcBef>
                <a:spcPts val="119"/>
              </a:spcBef>
            </a:pPr>
            <a:r>
              <a:rPr sz="2250" spc="4" dirty="0">
                <a:solidFill>
                  <a:srgbClr val="DDDDDD"/>
                </a:solidFill>
                <a:latin typeface="Arial"/>
                <a:cs typeface="Arial"/>
              </a:rPr>
              <a:t>i.</a:t>
            </a:r>
            <a:endParaRPr sz="225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1134"/>
              </a:spcBef>
            </a:pPr>
            <a:r>
              <a:rPr sz="2250" spc="4" dirty="0">
                <a:solidFill>
                  <a:srgbClr val="DDDDDD"/>
                </a:solidFill>
                <a:latin typeface="Arial"/>
                <a:cs typeface="Arial"/>
              </a:rPr>
              <a:t>ii.</a:t>
            </a:r>
            <a:endParaRPr sz="225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88391" y="1289430"/>
            <a:ext cx="800100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4000" y="0"/>
                </a:moveTo>
                <a:lnTo>
                  <a:pt x="0" y="0"/>
                </a:lnTo>
                <a:lnTo>
                  <a:pt x="0" y="6857998"/>
                </a:lnTo>
                <a:lnTo>
                  <a:pt x="9144000" y="6857998"/>
                </a:lnTo>
                <a:lnTo>
                  <a:pt x="9144000" y="0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64592" y="147066"/>
            <a:ext cx="8810879" cy="6565404"/>
          </a:xfrm>
          <a:custGeom>
            <a:avLst/>
            <a:gdLst/>
            <a:ahLst/>
            <a:cxnLst/>
            <a:rect l="l" t="t" r="r" b="b"/>
            <a:pathLst>
              <a:path w="8810879" h="6565404">
                <a:moveTo>
                  <a:pt x="775169" y="0"/>
                </a:moveTo>
                <a:lnTo>
                  <a:pt x="711593" y="2569"/>
                </a:lnTo>
                <a:lnTo>
                  <a:pt x="649432" y="10146"/>
                </a:lnTo>
                <a:lnTo>
                  <a:pt x="588886" y="22530"/>
                </a:lnTo>
                <a:lnTo>
                  <a:pt x="530155" y="39522"/>
                </a:lnTo>
                <a:lnTo>
                  <a:pt x="473437" y="60922"/>
                </a:lnTo>
                <a:lnTo>
                  <a:pt x="418933" y="86530"/>
                </a:lnTo>
                <a:lnTo>
                  <a:pt x="366842" y="116148"/>
                </a:lnTo>
                <a:lnTo>
                  <a:pt x="317363" y="149575"/>
                </a:lnTo>
                <a:lnTo>
                  <a:pt x="270696" y="186612"/>
                </a:lnTo>
                <a:lnTo>
                  <a:pt x="227041" y="227060"/>
                </a:lnTo>
                <a:lnTo>
                  <a:pt x="186596" y="270718"/>
                </a:lnTo>
                <a:lnTo>
                  <a:pt x="149562" y="317388"/>
                </a:lnTo>
                <a:lnTo>
                  <a:pt x="116137" y="366869"/>
                </a:lnTo>
                <a:lnTo>
                  <a:pt x="86522" y="418963"/>
                </a:lnTo>
                <a:lnTo>
                  <a:pt x="60916" y="473469"/>
                </a:lnTo>
                <a:lnTo>
                  <a:pt x="39518" y="530189"/>
                </a:lnTo>
                <a:lnTo>
                  <a:pt x="22528" y="588922"/>
                </a:lnTo>
                <a:lnTo>
                  <a:pt x="10145" y="649469"/>
                </a:lnTo>
                <a:lnTo>
                  <a:pt x="2569" y="711631"/>
                </a:lnTo>
                <a:lnTo>
                  <a:pt x="0" y="775207"/>
                </a:lnTo>
                <a:lnTo>
                  <a:pt x="0" y="6565404"/>
                </a:lnTo>
                <a:lnTo>
                  <a:pt x="8035671" y="6565404"/>
                </a:lnTo>
                <a:lnTo>
                  <a:pt x="8099247" y="6562835"/>
                </a:lnTo>
                <a:lnTo>
                  <a:pt x="8161409" y="6555259"/>
                </a:lnTo>
                <a:lnTo>
                  <a:pt x="8221956" y="6542876"/>
                </a:lnTo>
                <a:lnTo>
                  <a:pt x="8280689" y="6525886"/>
                </a:lnTo>
                <a:lnTo>
                  <a:pt x="8337409" y="6504488"/>
                </a:lnTo>
                <a:lnTo>
                  <a:pt x="8391915" y="6478882"/>
                </a:lnTo>
                <a:lnTo>
                  <a:pt x="8444009" y="6449267"/>
                </a:lnTo>
                <a:lnTo>
                  <a:pt x="8493490" y="6415842"/>
                </a:lnTo>
                <a:lnTo>
                  <a:pt x="8540160" y="6378808"/>
                </a:lnTo>
                <a:lnTo>
                  <a:pt x="8583818" y="6338363"/>
                </a:lnTo>
                <a:lnTo>
                  <a:pt x="8624266" y="6294708"/>
                </a:lnTo>
                <a:lnTo>
                  <a:pt x="8661303" y="6248041"/>
                </a:lnTo>
                <a:lnTo>
                  <a:pt x="8694730" y="6198562"/>
                </a:lnTo>
                <a:lnTo>
                  <a:pt x="8724348" y="6146471"/>
                </a:lnTo>
                <a:lnTo>
                  <a:pt x="8749956" y="6091966"/>
                </a:lnTo>
                <a:lnTo>
                  <a:pt x="8771356" y="6035249"/>
                </a:lnTo>
                <a:lnTo>
                  <a:pt x="8788348" y="5976517"/>
                </a:lnTo>
                <a:lnTo>
                  <a:pt x="8800732" y="5915971"/>
                </a:lnTo>
                <a:lnTo>
                  <a:pt x="8808309" y="5853811"/>
                </a:lnTo>
                <a:lnTo>
                  <a:pt x="8810879" y="5790234"/>
                </a:lnTo>
                <a:lnTo>
                  <a:pt x="8810879" y="0"/>
                </a:lnTo>
                <a:lnTo>
                  <a:pt x="775169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88391" y="1429130"/>
            <a:ext cx="8001000" cy="0"/>
          </a:xfrm>
          <a:custGeom>
            <a:avLst/>
            <a:gdLst/>
            <a:ahLst/>
            <a:cxnLst/>
            <a:rect l="l" t="t" r="r" b="b"/>
            <a:pathLst>
              <a:path w="8001000">
                <a:moveTo>
                  <a:pt x="0" y="0"/>
                </a:moveTo>
                <a:lnTo>
                  <a:pt x="8001000" y="0"/>
                </a:lnTo>
              </a:path>
            </a:pathLst>
          </a:custGeom>
          <a:ln w="10414">
            <a:solidFill>
              <a:srgbClr val="DDDDD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454775" y="772746"/>
            <a:ext cx="1289575" cy="584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0"/>
              </a:lnSpc>
              <a:spcBef>
                <a:spcPts val="230"/>
              </a:spcBef>
            </a:pPr>
            <a:r>
              <a:rPr sz="4400" spc="0" dirty="0">
                <a:latin typeface="Arial"/>
                <a:cs typeface="Arial"/>
              </a:rPr>
              <a:t>Cont</a:t>
            </a:r>
            <a:endParaRPr sz="4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712075" y="772746"/>
            <a:ext cx="885482" cy="584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0"/>
              </a:lnSpc>
              <a:spcBef>
                <a:spcPts val="230"/>
              </a:spcBef>
            </a:pPr>
            <a:r>
              <a:rPr sz="4400" spc="0" dirty="0">
                <a:latin typeface="Arial"/>
                <a:cs typeface="Arial"/>
              </a:rPr>
              <a:t>.....</a:t>
            </a:r>
            <a:endParaRPr sz="4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93444" y="1992699"/>
            <a:ext cx="4800164" cy="37921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5492">
              <a:lnSpc>
                <a:spcPts val="2280"/>
              </a:lnSpc>
              <a:spcBef>
                <a:spcPts val="114"/>
              </a:spcBef>
            </a:pPr>
            <a:r>
              <a:rPr sz="3300" spc="0" baseline="-1317" dirty="0">
                <a:latin typeface="Arial"/>
                <a:cs typeface="Arial"/>
              </a:rPr>
              <a:t>i</a:t>
            </a:r>
            <a:r>
              <a:rPr sz="3300" spc="4" baseline="-1317" dirty="0">
                <a:latin typeface="Arial"/>
                <a:cs typeface="Arial"/>
              </a:rPr>
              <a:t>i</a:t>
            </a:r>
            <a:r>
              <a:rPr sz="3300" spc="0" baseline="-1317" dirty="0">
                <a:latin typeface="Arial"/>
                <a:cs typeface="Arial"/>
              </a:rPr>
              <a:t>i.</a:t>
            </a:r>
            <a:r>
              <a:rPr sz="3300" spc="-59" baseline="-1317" dirty="0">
                <a:latin typeface="Arial"/>
                <a:cs typeface="Arial"/>
              </a:rPr>
              <a:t> </a:t>
            </a:r>
            <a:r>
              <a:rPr sz="3300" spc="0" baseline="-1317" dirty="0">
                <a:latin typeface="Arial"/>
                <a:cs typeface="Arial"/>
              </a:rPr>
              <a:t>TT</a:t>
            </a:r>
            <a:r>
              <a:rPr sz="3300" spc="-56" baseline="-1317" dirty="0">
                <a:latin typeface="Arial"/>
                <a:cs typeface="Arial"/>
              </a:rPr>
              <a:t> </a:t>
            </a:r>
            <a:r>
              <a:rPr sz="3300" spc="0" baseline="-1317" dirty="0">
                <a:latin typeface="Arial"/>
                <a:cs typeface="Arial"/>
              </a:rPr>
              <a:t>re</a:t>
            </a:r>
            <a:r>
              <a:rPr sz="3300" spc="4" baseline="-1317" dirty="0">
                <a:latin typeface="Arial"/>
                <a:cs typeface="Arial"/>
              </a:rPr>
              <a:t>f</a:t>
            </a:r>
            <a:r>
              <a:rPr sz="3300" spc="0" baseline="-1317" dirty="0">
                <a:latin typeface="Arial"/>
                <a:cs typeface="Arial"/>
              </a:rPr>
              <a:t>er</a:t>
            </a:r>
            <a:r>
              <a:rPr sz="3300" spc="4" baseline="-1317" dirty="0">
                <a:latin typeface="Arial"/>
                <a:cs typeface="Arial"/>
              </a:rPr>
              <a:t>e</a:t>
            </a:r>
            <a:r>
              <a:rPr sz="3300" spc="0" baseline="-1317" dirty="0">
                <a:latin typeface="Arial"/>
                <a:cs typeface="Arial"/>
              </a:rPr>
              <a:t>n</a:t>
            </a:r>
            <a:r>
              <a:rPr sz="3300" spc="4" baseline="-1317" dirty="0">
                <a:latin typeface="Arial"/>
                <a:cs typeface="Arial"/>
              </a:rPr>
              <a:t>c</a:t>
            </a:r>
            <a:r>
              <a:rPr sz="3300" spc="0" baseline="-1317" dirty="0">
                <a:latin typeface="Arial"/>
                <a:cs typeface="Arial"/>
              </a:rPr>
              <a:t>es</a:t>
            </a:r>
            <a:r>
              <a:rPr sz="3300" spc="-83" baseline="-1317" dirty="0">
                <a:latin typeface="Arial"/>
                <a:cs typeface="Arial"/>
              </a:rPr>
              <a:t> </a:t>
            </a:r>
            <a:r>
              <a:rPr sz="3300" spc="0" baseline="-1317" dirty="0">
                <a:latin typeface="Arial"/>
                <a:cs typeface="Arial"/>
              </a:rPr>
              <a:t>to</a:t>
            </a:r>
            <a:r>
              <a:rPr sz="3300" spc="-18" baseline="-1317" dirty="0">
                <a:latin typeface="Arial"/>
                <a:cs typeface="Arial"/>
              </a:rPr>
              <a:t> </a:t>
            </a:r>
            <a:r>
              <a:rPr sz="3300" spc="4" baseline="-1317" dirty="0">
                <a:latin typeface="Arial"/>
                <a:cs typeface="Arial"/>
              </a:rPr>
              <a:t>t</a:t>
            </a:r>
            <a:r>
              <a:rPr sz="3300" spc="0" baseline="-1317" dirty="0">
                <a:latin typeface="Arial"/>
                <a:cs typeface="Arial"/>
              </a:rPr>
              <a:t>o</a:t>
            </a:r>
            <a:r>
              <a:rPr sz="3300" spc="25" baseline="-1317" dirty="0">
                <a:latin typeface="Arial"/>
                <a:cs typeface="Arial"/>
              </a:rPr>
              <a:t>p</a:t>
            </a:r>
            <a:r>
              <a:rPr sz="3300" spc="0" baseline="-1317" dirty="0">
                <a:latin typeface="Arial"/>
                <a:cs typeface="Arial"/>
              </a:rPr>
              <a:t>-terms</a:t>
            </a:r>
            <a:endParaRPr sz="2200">
              <a:latin typeface="Arial"/>
              <a:cs typeface="Arial"/>
            </a:endParaRPr>
          </a:p>
          <a:p>
            <a:pPr marL="12700" marR="431227">
              <a:lnSpc>
                <a:spcPts val="2110"/>
              </a:lnSpc>
              <a:spcBef>
                <a:spcPts val="16"/>
              </a:spcBef>
            </a:pPr>
            <a:r>
              <a:rPr sz="2200" spc="0" dirty="0">
                <a:latin typeface="Arial"/>
                <a:cs typeface="Arial"/>
              </a:rPr>
              <a:t>i</a:t>
            </a:r>
            <a:r>
              <a:rPr sz="2200" spc="-169" dirty="0">
                <a:latin typeface="Arial"/>
                <a:cs typeface="Arial"/>
              </a:rPr>
              <a:t>v</a:t>
            </a:r>
            <a:r>
              <a:rPr sz="2200" spc="0" dirty="0">
                <a:latin typeface="Arial"/>
                <a:cs typeface="Arial"/>
              </a:rPr>
              <a:t>.</a:t>
            </a:r>
            <a:r>
              <a:rPr sz="2200" spc="-15" dirty="0">
                <a:latin typeface="Arial"/>
                <a:cs typeface="Arial"/>
              </a:rPr>
              <a:t> </a:t>
            </a:r>
            <a:r>
              <a:rPr sz="2200" spc="0" dirty="0">
                <a:latin typeface="Arial"/>
                <a:cs typeface="Arial"/>
              </a:rPr>
              <a:t>BT</a:t>
            </a:r>
            <a:r>
              <a:rPr sz="2200" spc="-58" dirty="0">
                <a:latin typeface="Arial"/>
                <a:cs typeface="Arial"/>
              </a:rPr>
              <a:t> </a:t>
            </a:r>
            <a:r>
              <a:rPr sz="2200" spc="0" dirty="0">
                <a:latin typeface="Arial"/>
                <a:cs typeface="Arial"/>
              </a:rPr>
              <a:t>re</a:t>
            </a:r>
            <a:r>
              <a:rPr sz="2200" spc="4" dirty="0">
                <a:latin typeface="Arial"/>
                <a:cs typeface="Arial"/>
              </a:rPr>
              <a:t>f</a:t>
            </a:r>
            <a:r>
              <a:rPr sz="2200" spc="0" dirty="0">
                <a:latin typeface="Arial"/>
                <a:cs typeface="Arial"/>
              </a:rPr>
              <a:t>er</a:t>
            </a:r>
            <a:r>
              <a:rPr sz="2200" spc="4" dirty="0">
                <a:latin typeface="Arial"/>
                <a:cs typeface="Arial"/>
              </a:rPr>
              <a:t>e</a:t>
            </a:r>
            <a:r>
              <a:rPr sz="2200" spc="0" dirty="0">
                <a:latin typeface="Arial"/>
                <a:cs typeface="Arial"/>
              </a:rPr>
              <a:t>n</a:t>
            </a:r>
            <a:r>
              <a:rPr sz="2200" spc="4" dirty="0">
                <a:latin typeface="Arial"/>
                <a:cs typeface="Arial"/>
              </a:rPr>
              <a:t>c</a:t>
            </a:r>
            <a:r>
              <a:rPr sz="2200" spc="0" dirty="0">
                <a:latin typeface="Arial"/>
                <a:cs typeface="Arial"/>
              </a:rPr>
              <a:t>es</a:t>
            </a:r>
            <a:r>
              <a:rPr sz="2200" spc="-83" dirty="0">
                <a:latin typeface="Arial"/>
                <a:cs typeface="Arial"/>
              </a:rPr>
              <a:t> </a:t>
            </a:r>
            <a:r>
              <a:rPr sz="2200" spc="0" dirty="0">
                <a:latin typeface="Arial"/>
                <a:cs typeface="Arial"/>
              </a:rPr>
              <a:t>to</a:t>
            </a:r>
            <a:r>
              <a:rPr sz="2200" spc="-18" dirty="0">
                <a:latin typeface="Arial"/>
                <a:cs typeface="Arial"/>
              </a:rPr>
              <a:t> </a:t>
            </a:r>
            <a:r>
              <a:rPr sz="2200" spc="4" dirty="0">
                <a:latin typeface="Arial"/>
                <a:cs typeface="Arial"/>
              </a:rPr>
              <a:t>b</a:t>
            </a:r>
            <a:r>
              <a:rPr sz="2200" spc="0" dirty="0">
                <a:latin typeface="Arial"/>
                <a:cs typeface="Arial"/>
              </a:rPr>
              <a:t>ro</a:t>
            </a:r>
            <a:r>
              <a:rPr sz="2200" spc="4" dirty="0">
                <a:latin typeface="Arial"/>
                <a:cs typeface="Arial"/>
              </a:rPr>
              <a:t>a</a:t>
            </a:r>
            <a:r>
              <a:rPr sz="2200" spc="0" dirty="0">
                <a:latin typeface="Arial"/>
                <a:cs typeface="Arial"/>
              </a:rPr>
              <a:t>der</a:t>
            </a:r>
            <a:r>
              <a:rPr sz="2200" spc="-60" dirty="0">
                <a:latin typeface="Arial"/>
                <a:cs typeface="Arial"/>
              </a:rPr>
              <a:t> </a:t>
            </a:r>
            <a:r>
              <a:rPr sz="2200" spc="0" dirty="0">
                <a:latin typeface="Arial"/>
                <a:cs typeface="Arial"/>
              </a:rPr>
              <a:t>terms </a:t>
            </a:r>
            <a:r>
              <a:rPr sz="2200" spc="-175" dirty="0">
                <a:latin typeface="Arial"/>
                <a:cs typeface="Arial"/>
              </a:rPr>
              <a:t>v</a:t>
            </a:r>
            <a:r>
              <a:rPr sz="2200" spc="0" dirty="0">
                <a:latin typeface="Arial"/>
                <a:cs typeface="Arial"/>
              </a:rPr>
              <a:t>.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spc="0" dirty="0">
                <a:latin typeface="Arial"/>
                <a:cs typeface="Arial"/>
              </a:rPr>
              <a:t>NT</a:t>
            </a:r>
            <a:r>
              <a:rPr sz="2200" spc="-49" dirty="0">
                <a:latin typeface="Arial"/>
                <a:cs typeface="Arial"/>
              </a:rPr>
              <a:t> </a:t>
            </a:r>
            <a:r>
              <a:rPr sz="2200" spc="0" dirty="0">
                <a:latin typeface="Arial"/>
                <a:cs typeface="Arial"/>
              </a:rPr>
              <a:t>ref</a:t>
            </a:r>
            <a:r>
              <a:rPr sz="2200" spc="4" dirty="0">
                <a:latin typeface="Arial"/>
                <a:cs typeface="Arial"/>
              </a:rPr>
              <a:t>e</a:t>
            </a:r>
            <a:r>
              <a:rPr sz="2200" spc="0" dirty="0">
                <a:latin typeface="Arial"/>
                <a:cs typeface="Arial"/>
              </a:rPr>
              <a:t>re</a:t>
            </a:r>
            <a:r>
              <a:rPr sz="2200" spc="4" dirty="0">
                <a:latin typeface="Arial"/>
                <a:cs typeface="Arial"/>
              </a:rPr>
              <a:t>n</a:t>
            </a:r>
            <a:r>
              <a:rPr sz="2200" spc="0" dirty="0">
                <a:latin typeface="Arial"/>
                <a:cs typeface="Arial"/>
              </a:rPr>
              <a:t>c</a:t>
            </a:r>
            <a:r>
              <a:rPr sz="2200" spc="4" dirty="0">
                <a:latin typeface="Arial"/>
                <a:cs typeface="Arial"/>
              </a:rPr>
              <a:t>e</a:t>
            </a:r>
            <a:r>
              <a:rPr sz="2200" spc="0" dirty="0">
                <a:latin typeface="Arial"/>
                <a:cs typeface="Arial"/>
              </a:rPr>
              <a:t>s</a:t>
            </a:r>
            <a:r>
              <a:rPr sz="2200" spc="-103" dirty="0">
                <a:latin typeface="Arial"/>
                <a:cs typeface="Arial"/>
              </a:rPr>
              <a:t> </a:t>
            </a:r>
            <a:r>
              <a:rPr sz="2200" spc="0" dirty="0">
                <a:latin typeface="Arial"/>
                <a:cs typeface="Arial"/>
              </a:rPr>
              <a:t>to</a:t>
            </a:r>
            <a:r>
              <a:rPr sz="2200" spc="-3" dirty="0">
                <a:latin typeface="Arial"/>
                <a:cs typeface="Arial"/>
              </a:rPr>
              <a:t> </a:t>
            </a:r>
            <a:r>
              <a:rPr sz="2200" spc="0" dirty="0">
                <a:latin typeface="Arial"/>
                <a:cs typeface="Arial"/>
              </a:rPr>
              <a:t>na</a:t>
            </a:r>
            <a:r>
              <a:rPr sz="2200" spc="4" dirty="0">
                <a:latin typeface="Arial"/>
                <a:cs typeface="Arial"/>
              </a:rPr>
              <a:t>r</a:t>
            </a:r>
            <a:r>
              <a:rPr sz="2200" spc="0" dirty="0">
                <a:latin typeface="Arial"/>
                <a:cs typeface="Arial"/>
              </a:rPr>
              <a:t>rower</a:t>
            </a:r>
            <a:r>
              <a:rPr sz="2200" spc="-56" dirty="0">
                <a:latin typeface="Arial"/>
                <a:cs typeface="Arial"/>
              </a:rPr>
              <a:t> </a:t>
            </a:r>
            <a:r>
              <a:rPr sz="2200" spc="0" dirty="0">
                <a:latin typeface="Arial"/>
                <a:cs typeface="Arial"/>
              </a:rPr>
              <a:t>terms vi.</a:t>
            </a:r>
            <a:r>
              <a:rPr sz="2200" spc="-31" dirty="0">
                <a:latin typeface="Arial"/>
                <a:cs typeface="Arial"/>
              </a:rPr>
              <a:t> </a:t>
            </a:r>
            <a:r>
              <a:rPr sz="2200" spc="-34" dirty="0">
                <a:latin typeface="Arial"/>
                <a:cs typeface="Arial"/>
              </a:rPr>
              <a:t>R</a:t>
            </a:r>
            <a:r>
              <a:rPr sz="2200" spc="0" dirty="0">
                <a:latin typeface="Arial"/>
                <a:cs typeface="Arial"/>
              </a:rPr>
              <a:t>T</a:t>
            </a:r>
            <a:r>
              <a:rPr sz="2200" spc="-49" dirty="0">
                <a:latin typeface="Arial"/>
                <a:cs typeface="Arial"/>
              </a:rPr>
              <a:t> </a:t>
            </a:r>
            <a:r>
              <a:rPr sz="2200" spc="0" dirty="0">
                <a:latin typeface="Arial"/>
                <a:cs typeface="Arial"/>
              </a:rPr>
              <a:t>ref</a:t>
            </a:r>
            <a:r>
              <a:rPr sz="2200" spc="4" dirty="0">
                <a:latin typeface="Arial"/>
                <a:cs typeface="Arial"/>
              </a:rPr>
              <a:t>e</a:t>
            </a:r>
            <a:r>
              <a:rPr sz="2200" spc="0" dirty="0">
                <a:latin typeface="Arial"/>
                <a:cs typeface="Arial"/>
              </a:rPr>
              <a:t>re</a:t>
            </a:r>
            <a:r>
              <a:rPr sz="2200" spc="4" dirty="0">
                <a:latin typeface="Arial"/>
                <a:cs typeface="Arial"/>
              </a:rPr>
              <a:t>n</a:t>
            </a:r>
            <a:r>
              <a:rPr sz="2200" spc="0" dirty="0">
                <a:latin typeface="Arial"/>
                <a:cs typeface="Arial"/>
              </a:rPr>
              <a:t>c</a:t>
            </a:r>
            <a:r>
              <a:rPr sz="2200" spc="4" dirty="0">
                <a:latin typeface="Arial"/>
                <a:cs typeface="Arial"/>
              </a:rPr>
              <a:t>e</a:t>
            </a:r>
            <a:r>
              <a:rPr sz="2200" spc="0" dirty="0">
                <a:latin typeface="Arial"/>
                <a:cs typeface="Arial"/>
              </a:rPr>
              <a:t>s</a:t>
            </a:r>
            <a:r>
              <a:rPr sz="2200" spc="-103" dirty="0">
                <a:latin typeface="Arial"/>
                <a:cs typeface="Arial"/>
              </a:rPr>
              <a:t> </a:t>
            </a:r>
            <a:r>
              <a:rPr sz="2200" spc="0" dirty="0">
                <a:latin typeface="Arial"/>
                <a:cs typeface="Arial"/>
              </a:rPr>
              <a:t>to</a:t>
            </a:r>
            <a:r>
              <a:rPr sz="2200" spc="-3" dirty="0">
                <a:latin typeface="Arial"/>
                <a:cs typeface="Arial"/>
              </a:rPr>
              <a:t> </a:t>
            </a:r>
            <a:r>
              <a:rPr sz="2200" spc="0" dirty="0">
                <a:latin typeface="Arial"/>
                <a:cs typeface="Arial"/>
              </a:rPr>
              <a:t>re</a:t>
            </a:r>
            <a:r>
              <a:rPr sz="2200" spc="4" dirty="0">
                <a:latin typeface="Arial"/>
                <a:cs typeface="Arial"/>
              </a:rPr>
              <a:t>l</a:t>
            </a:r>
            <a:r>
              <a:rPr sz="2200" spc="0" dirty="0">
                <a:latin typeface="Arial"/>
                <a:cs typeface="Arial"/>
              </a:rPr>
              <a:t>at</a:t>
            </a:r>
            <a:r>
              <a:rPr sz="2200" spc="4" dirty="0">
                <a:latin typeface="Arial"/>
                <a:cs typeface="Arial"/>
              </a:rPr>
              <a:t>e</a:t>
            </a:r>
            <a:r>
              <a:rPr sz="2200" spc="0" dirty="0">
                <a:latin typeface="Arial"/>
                <a:cs typeface="Arial"/>
              </a:rPr>
              <a:t>d</a:t>
            </a:r>
            <a:r>
              <a:rPr sz="2200" spc="-67" dirty="0">
                <a:latin typeface="Arial"/>
                <a:cs typeface="Arial"/>
              </a:rPr>
              <a:t> </a:t>
            </a:r>
            <a:r>
              <a:rPr sz="2200" spc="0" dirty="0">
                <a:latin typeface="Arial"/>
                <a:cs typeface="Arial"/>
              </a:rPr>
              <a:t>t</a:t>
            </a:r>
            <a:r>
              <a:rPr sz="2200" spc="4" dirty="0">
                <a:latin typeface="Arial"/>
                <a:cs typeface="Arial"/>
              </a:rPr>
              <a:t>e</a:t>
            </a:r>
            <a:r>
              <a:rPr sz="2200" spc="0" dirty="0">
                <a:latin typeface="Arial"/>
                <a:cs typeface="Arial"/>
              </a:rPr>
              <a:t>rms.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ts val="2110"/>
              </a:lnSpc>
            </a:pPr>
            <a:r>
              <a:rPr sz="2200" spc="0" dirty="0">
                <a:latin typeface="Arial"/>
                <a:cs typeface="Arial"/>
              </a:rPr>
              <a:t>No</a:t>
            </a:r>
            <a:r>
              <a:rPr sz="2200" spc="4" dirty="0">
                <a:latin typeface="Arial"/>
                <a:cs typeface="Arial"/>
              </a:rPr>
              <a:t>n</a:t>
            </a:r>
            <a:r>
              <a:rPr sz="2200" spc="0" dirty="0">
                <a:latin typeface="Arial"/>
                <a:cs typeface="Arial"/>
              </a:rPr>
              <a:t>-pr</a:t>
            </a:r>
            <a:r>
              <a:rPr sz="2200" spc="4" dirty="0">
                <a:latin typeface="Arial"/>
                <a:cs typeface="Arial"/>
              </a:rPr>
              <a:t>e</a:t>
            </a:r>
            <a:r>
              <a:rPr sz="2200" spc="0" dirty="0">
                <a:latin typeface="Arial"/>
                <a:cs typeface="Arial"/>
              </a:rPr>
              <a:t>ferr</a:t>
            </a:r>
            <a:r>
              <a:rPr sz="2200" spc="4" dirty="0">
                <a:latin typeface="Arial"/>
                <a:cs typeface="Arial"/>
              </a:rPr>
              <a:t>e</a:t>
            </a:r>
            <a:r>
              <a:rPr sz="2200" spc="0" dirty="0">
                <a:latin typeface="Arial"/>
                <a:cs typeface="Arial"/>
              </a:rPr>
              <a:t>d</a:t>
            </a:r>
            <a:r>
              <a:rPr sz="2200" spc="-111" dirty="0">
                <a:latin typeface="Arial"/>
                <a:cs typeface="Arial"/>
              </a:rPr>
              <a:t> </a:t>
            </a:r>
            <a:r>
              <a:rPr sz="2200" spc="0" dirty="0">
                <a:latin typeface="Arial"/>
                <a:cs typeface="Arial"/>
              </a:rPr>
              <a:t>terms</a:t>
            </a:r>
            <a:r>
              <a:rPr sz="2200" spc="-34" dirty="0">
                <a:latin typeface="Arial"/>
                <a:cs typeface="Arial"/>
              </a:rPr>
              <a:t> </a:t>
            </a:r>
            <a:r>
              <a:rPr sz="2200" spc="0" dirty="0">
                <a:latin typeface="Arial"/>
                <a:cs typeface="Arial"/>
              </a:rPr>
              <a:t>are</a:t>
            </a:r>
            <a:r>
              <a:rPr sz="2200" spc="-16" dirty="0">
                <a:latin typeface="Arial"/>
                <a:cs typeface="Arial"/>
              </a:rPr>
              <a:t> </a:t>
            </a:r>
            <a:r>
              <a:rPr sz="2200" spc="0" dirty="0">
                <a:latin typeface="Arial"/>
                <a:cs typeface="Arial"/>
              </a:rPr>
              <a:t>a</a:t>
            </a:r>
            <a:r>
              <a:rPr sz="2200" spc="4" dirty="0">
                <a:latin typeface="Arial"/>
                <a:cs typeface="Arial"/>
              </a:rPr>
              <a:t>c</a:t>
            </a:r>
            <a:r>
              <a:rPr sz="2200" spc="0" dirty="0">
                <a:latin typeface="Arial"/>
                <a:cs typeface="Arial"/>
              </a:rPr>
              <a:t>c</a:t>
            </a:r>
            <a:r>
              <a:rPr sz="2200" spc="4" dirty="0">
                <a:latin typeface="Arial"/>
                <a:cs typeface="Arial"/>
              </a:rPr>
              <a:t>o</a:t>
            </a:r>
            <a:r>
              <a:rPr sz="2200" spc="0" dirty="0">
                <a:latin typeface="Arial"/>
                <a:cs typeface="Arial"/>
              </a:rPr>
              <a:t>mpan</a:t>
            </a:r>
            <a:r>
              <a:rPr sz="2200" spc="4" dirty="0">
                <a:latin typeface="Arial"/>
                <a:cs typeface="Arial"/>
              </a:rPr>
              <a:t>i</a:t>
            </a:r>
            <a:r>
              <a:rPr sz="2200" spc="0" dirty="0">
                <a:latin typeface="Arial"/>
                <a:cs typeface="Arial"/>
              </a:rPr>
              <a:t>ed (e.</a:t>
            </a:r>
            <a:r>
              <a:rPr sz="2200" spc="4" dirty="0">
                <a:latin typeface="Arial"/>
                <a:cs typeface="Arial"/>
              </a:rPr>
              <a:t>g</a:t>
            </a:r>
            <a:r>
              <a:rPr sz="2200" spc="0" dirty="0">
                <a:latin typeface="Arial"/>
                <a:cs typeface="Arial"/>
              </a:rPr>
              <a:t>.</a:t>
            </a:r>
            <a:r>
              <a:rPr sz="2200" spc="-37" dirty="0">
                <a:latin typeface="Arial"/>
                <a:cs typeface="Arial"/>
              </a:rPr>
              <a:t> </a:t>
            </a:r>
            <a:r>
              <a:rPr sz="2200" spc="0" dirty="0">
                <a:latin typeface="Arial"/>
                <a:cs typeface="Arial"/>
              </a:rPr>
              <a:t>USE)</a:t>
            </a:r>
            <a:r>
              <a:rPr sz="2200" spc="-52" dirty="0">
                <a:latin typeface="Arial"/>
                <a:cs typeface="Arial"/>
              </a:rPr>
              <a:t> </a:t>
            </a:r>
            <a:r>
              <a:rPr sz="2200" spc="0" dirty="0">
                <a:latin typeface="Arial"/>
                <a:cs typeface="Arial"/>
              </a:rPr>
              <a:t>to</a:t>
            </a:r>
            <a:r>
              <a:rPr sz="2200" spc="-18" dirty="0">
                <a:latin typeface="Arial"/>
                <a:cs typeface="Arial"/>
              </a:rPr>
              <a:t> </a:t>
            </a:r>
            <a:r>
              <a:rPr sz="2200" spc="0" dirty="0">
                <a:latin typeface="Arial"/>
                <a:cs typeface="Arial"/>
              </a:rPr>
              <a:t>the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spc="0" dirty="0">
                <a:latin typeface="Arial"/>
                <a:cs typeface="Arial"/>
              </a:rPr>
              <a:t>pr</a:t>
            </a:r>
            <a:r>
              <a:rPr sz="2200" spc="4" dirty="0">
                <a:latin typeface="Arial"/>
                <a:cs typeface="Arial"/>
              </a:rPr>
              <a:t>e</a:t>
            </a:r>
            <a:r>
              <a:rPr sz="2200" spc="0" dirty="0">
                <a:latin typeface="Arial"/>
                <a:cs typeface="Arial"/>
              </a:rPr>
              <a:t>ferr</a:t>
            </a:r>
            <a:r>
              <a:rPr sz="2200" spc="4" dirty="0">
                <a:latin typeface="Arial"/>
                <a:cs typeface="Arial"/>
              </a:rPr>
              <a:t>e</a:t>
            </a:r>
            <a:r>
              <a:rPr sz="2200" spc="0" dirty="0">
                <a:latin typeface="Arial"/>
                <a:cs typeface="Arial"/>
              </a:rPr>
              <a:t>d</a:t>
            </a:r>
            <a:r>
              <a:rPr sz="2200" spc="-64" dirty="0">
                <a:latin typeface="Arial"/>
                <a:cs typeface="Arial"/>
              </a:rPr>
              <a:t> </a:t>
            </a:r>
            <a:r>
              <a:rPr sz="2200" spc="0" dirty="0">
                <a:latin typeface="Arial"/>
                <a:cs typeface="Arial"/>
              </a:rPr>
              <a:t>terms. PREFERRED</a:t>
            </a:r>
            <a:r>
              <a:rPr sz="2200" spc="-175" dirty="0">
                <a:latin typeface="Arial"/>
                <a:cs typeface="Arial"/>
              </a:rPr>
              <a:t> </a:t>
            </a:r>
            <a:r>
              <a:rPr sz="2200" spc="0" dirty="0">
                <a:latin typeface="Arial"/>
                <a:cs typeface="Arial"/>
              </a:rPr>
              <a:t>TERM</a:t>
            </a:r>
            <a:endParaRPr sz="2200">
              <a:latin typeface="Arial"/>
              <a:cs typeface="Arial"/>
            </a:endParaRPr>
          </a:p>
          <a:p>
            <a:pPr marL="12700" marR="35492">
              <a:lnSpc>
                <a:spcPts val="2090"/>
              </a:lnSpc>
            </a:pPr>
            <a:r>
              <a:rPr sz="2200" spc="0" dirty="0">
                <a:latin typeface="Arial"/>
                <a:cs typeface="Arial"/>
              </a:rPr>
              <a:t>SN</a:t>
            </a:r>
            <a:r>
              <a:rPr sz="2200" spc="-40" dirty="0">
                <a:latin typeface="Arial"/>
                <a:cs typeface="Arial"/>
              </a:rPr>
              <a:t> </a:t>
            </a:r>
            <a:r>
              <a:rPr sz="2200" spc="0" dirty="0">
                <a:latin typeface="Arial"/>
                <a:cs typeface="Arial"/>
              </a:rPr>
              <a:t>Sc</a:t>
            </a:r>
            <a:r>
              <a:rPr sz="2200" spc="4" dirty="0">
                <a:latin typeface="Arial"/>
                <a:cs typeface="Arial"/>
              </a:rPr>
              <a:t>o</a:t>
            </a:r>
            <a:r>
              <a:rPr sz="2200" spc="0" dirty="0">
                <a:latin typeface="Arial"/>
                <a:cs typeface="Arial"/>
              </a:rPr>
              <a:t>pe</a:t>
            </a:r>
            <a:r>
              <a:rPr sz="2200" spc="-62" dirty="0">
                <a:latin typeface="Arial"/>
                <a:cs typeface="Arial"/>
              </a:rPr>
              <a:t> </a:t>
            </a:r>
            <a:r>
              <a:rPr sz="2200" spc="0" dirty="0">
                <a:latin typeface="Arial"/>
                <a:cs typeface="Arial"/>
              </a:rPr>
              <a:t>no</a:t>
            </a:r>
            <a:r>
              <a:rPr sz="2200" spc="4" dirty="0">
                <a:latin typeface="Arial"/>
                <a:cs typeface="Arial"/>
              </a:rPr>
              <a:t>t</a:t>
            </a:r>
            <a:r>
              <a:rPr sz="2200" spc="0" dirty="0">
                <a:latin typeface="Arial"/>
                <a:cs typeface="Arial"/>
              </a:rPr>
              <a:t>e</a:t>
            </a:r>
            <a:endParaRPr sz="2200">
              <a:latin typeface="Arial"/>
              <a:cs typeface="Arial"/>
            </a:endParaRPr>
          </a:p>
          <a:p>
            <a:pPr marL="12700" marR="35492">
              <a:lnSpc>
                <a:spcPts val="2110"/>
              </a:lnSpc>
              <a:spcBef>
                <a:spcPts val="1"/>
              </a:spcBef>
            </a:pPr>
            <a:r>
              <a:rPr sz="2200" spc="0" dirty="0">
                <a:latin typeface="Arial"/>
                <a:cs typeface="Arial"/>
              </a:rPr>
              <a:t>UF</a:t>
            </a:r>
            <a:r>
              <a:rPr sz="2200" spc="-29" dirty="0">
                <a:latin typeface="Arial"/>
                <a:cs typeface="Arial"/>
              </a:rPr>
              <a:t> </a:t>
            </a:r>
            <a:r>
              <a:rPr sz="2200" spc="0" dirty="0">
                <a:latin typeface="Arial"/>
                <a:cs typeface="Arial"/>
              </a:rPr>
              <a:t>U</a:t>
            </a:r>
            <a:r>
              <a:rPr sz="2200" spc="4" dirty="0">
                <a:latin typeface="Arial"/>
                <a:cs typeface="Arial"/>
              </a:rPr>
              <a:t>s</a:t>
            </a:r>
            <a:r>
              <a:rPr sz="2200" spc="0" dirty="0">
                <a:latin typeface="Arial"/>
                <a:cs typeface="Arial"/>
              </a:rPr>
              <a:t>e</a:t>
            </a:r>
            <a:r>
              <a:rPr sz="2200" spc="-39" dirty="0">
                <a:latin typeface="Arial"/>
                <a:cs typeface="Arial"/>
              </a:rPr>
              <a:t> </a:t>
            </a:r>
            <a:r>
              <a:rPr sz="2200" spc="0" dirty="0">
                <a:latin typeface="Arial"/>
                <a:cs typeface="Arial"/>
              </a:rPr>
              <a:t>f</a:t>
            </a:r>
            <a:r>
              <a:rPr sz="2200" spc="4" dirty="0">
                <a:latin typeface="Arial"/>
                <a:cs typeface="Arial"/>
              </a:rPr>
              <a:t>o</a:t>
            </a:r>
            <a:r>
              <a:rPr sz="2200" spc="0" dirty="0">
                <a:latin typeface="Arial"/>
                <a:cs typeface="Arial"/>
              </a:rPr>
              <a:t>r</a:t>
            </a:r>
            <a:endParaRPr sz="2200">
              <a:latin typeface="Arial"/>
              <a:cs typeface="Arial"/>
            </a:endParaRPr>
          </a:p>
          <a:p>
            <a:pPr marL="12700" marR="2508693">
              <a:lnSpc>
                <a:spcPts val="2110"/>
              </a:lnSpc>
              <a:spcBef>
                <a:spcPts val="25"/>
              </a:spcBef>
            </a:pPr>
            <a:r>
              <a:rPr sz="2200" spc="0" dirty="0">
                <a:latin typeface="Arial"/>
                <a:cs typeface="Arial"/>
              </a:rPr>
              <a:t>BT</a:t>
            </a:r>
            <a:r>
              <a:rPr sz="2200" spc="-72" dirty="0">
                <a:latin typeface="Arial"/>
                <a:cs typeface="Arial"/>
              </a:rPr>
              <a:t> </a:t>
            </a:r>
            <a:r>
              <a:rPr sz="2200" spc="0" dirty="0">
                <a:latin typeface="Arial"/>
                <a:cs typeface="Arial"/>
              </a:rPr>
              <a:t>Broa</a:t>
            </a:r>
            <a:r>
              <a:rPr sz="2200" spc="4" dirty="0">
                <a:latin typeface="Arial"/>
                <a:cs typeface="Arial"/>
              </a:rPr>
              <a:t>d</a:t>
            </a:r>
            <a:r>
              <a:rPr sz="2200" spc="0" dirty="0">
                <a:latin typeface="Arial"/>
                <a:cs typeface="Arial"/>
              </a:rPr>
              <a:t>er</a:t>
            </a:r>
            <a:r>
              <a:rPr sz="2200" spc="-63" dirty="0">
                <a:latin typeface="Arial"/>
                <a:cs typeface="Arial"/>
              </a:rPr>
              <a:t> </a:t>
            </a:r>
            <a:r>
              <a:rPr sz="2200" spc="0" dirty="0">
                <a:latin typeface="Arial"/>
                <a:cs typeface="Arial"/>
              </a:rPr>
              <a:t>term NT</a:t>
            </a:r>
            <a:r>
              <a:rPr sz="2200" spc="-64" dirty="0">
                <a:latin typeface="Arial"/>
                <a:cs typeface="Arial"/>
              </a:rPr>
              <a:t> </a:t>
            </a:r>
            <a:r>
              <a:rPr sz="2200" spc="0" dirty="0">
                <a:latin typeface="Arial"/>
                <a:cs typeface="Arial"/>
              </a:rPr>
              <a:t>Narr</a:t>
            </a:r>
            <a:r>
              <a:rPr sz="2200" spc="4" dirty="0">
                <a:latin typeface="Arial"/>
                <a:cs typeface="Arial"/>
              </a:rPr>
              <a:t>o</a:t>
            </a:r>
            <a:r>
              <a:rPr sz="2200" spc="0" dirty="0">
                <a:latin typeface="Arial"/>
                <a:cs typeface="Arial"/>
              </a:rPr>
              <a:t>wer</a:t>
            </a:r>
            <a:r>
              <a:rPr sz="2200" spc="-65" dirty="0">
                <a:latin typeface="Arial"/>
                <a:cs typeface="Arial"/>
              </a:rPr>
              <a:t> </a:t>
            </a:r>
            <a:r>
              <a:rPr sz="2200" spc="0" dirty="0">
                <a:latin typeface="Arial"/>
                <a:cs typeface="Arial"/>
              </a:rPr>
              <a:t>term </a:t>
            </a:r>
            <a:r>
              <a:rPr sz="2200" spc="-34" dirty="0">
                <a:latin typeface="Arial"/>
                <a:cs typeface="Arial"/>
              </a:rPr>
              <a:t>R</a:t>
            </a:r>
            <a:r>
              <a:rPr sz="2200" spc="0" dirty="0">
                <a:latin typeface="Arial"/>
                <a:cs typeface="Arial"/>
              </a:rPr>
              <a:t>T</a:t>
            </a:r>
            <a:r>
              <a:rPr sz="2200" spc="-74" dirty="0">
                <a:latin typeface="Arial"/>
                <a:cs typeface="Arial"/>
              </a:rPr>
              <a:t> </a:t>
            </a:r>
            <a:r>
              <a:rPr sz="2200" spc="0" dirty="0">
                <a:latin typeface="Arial"/>
                <a:cs typeface="Arial"/>
              </a:rPr>
              <a:t>Rel</a:t>
            </a:r>
            <a:r>
              <a:rPr sz="2200" spc="4" dirty="0">
                <a:latin typeface="Arial"/>
                <a:cs typeface="Arial"/>
              </a:rPr>
              <a:t>a</a:t>
            </a:r>
            <a:r>
              <a:rPr sz="2200" spc="0" dirty="0">
                <a:latin typeface="Arial"/>
                <a:cs typeface="Arial"/>
              </a:rPr>
              <a:t>ted</a:t>
            </a:r>
            <a:r>
              <a:rPr sz="2200" spc="-60" dirty="0">
                <a:latin typeface="Arial"/>
                <a:cs typeface="Arial"/>
              </a:rPr>
              <a:t> </a:t>
            </a:r>
            <a:r>
              <a:rPr sz="2200" spc="0" dirty="0">
                <a:latin typeface="Arial"/>
                <a:cs typeface="Arial"/>
              </a:rPr>
              <a:t>term</a:t>
            </a:r>
            <a:endParaRPr sz="2200">
              <a:latin typeface="Arial"/>
              <a:cs typeface="Arial"/>
            </a:endParaRPr>
          </a:p>
          <a:p>
            <a:pPr marL="12700" marR="35492">
              <a:lnSpc>
                <a:spcPts val="2090"/>
              </a:lnSpc>
            </a:pPr>
            <a:r>
              <a:rPr sz="2200" spc="0" dirty="0">
                <a:latin typeface="Arial"/>
                <a:cs typeface="Arial"/>
              </a:rPr>
              <a:t>Non-preferr</a:t>
            </a:r>
            <a:r>
              <a:rPr sz="2200" spc="4" dirty="0">
                <a:latin typeface="Arial"/>
                <a:cs typeface="Arial"/>
              </a:rPr>
              <a:t>e</a:t>
            </a:r>
            <a:r>
              <a:rPr sz="2200" spc="0" dirty="0">
                <a:latin typeface="Arial"/>
                <a:cs typeface="Arial"/>
              </a:rPr>
              <a:t>d</a:t>
            </a:r>
            <a:r>
              <a:rPr sz="2200" spc="-111" dirty="0">
                <a:latin typeface="Arial"/>
                <a:cs typeface="Arial"/>
              </a:rPr>
              <a:t> </a:t>
            </a:r>
            <a:r>
              <a:rPr sz="2200" spc="0" dirty="0">
                <a:latin typeface="Arial"/>
                <a:cs typeface="Arial"/>
              </a:rPr>
              <a:t>term</a:t>
            </a:r>
            <a:endParaRPr sz="2200">
              <a:latin typeface="Arial"/>
              <a:cs typeface="Arial"/>
            </a:endParaRPr>
          </a:p>
          <a:p>
            <a:pPr marL="12700" marR="35492">
              <a:lnSpc>
                <a:spcPts val="2180"/>
              </a:lnSpc>
              <a:spcBef>
                <a:spcPts val="4"/>
              </a:spcBef>
            </a:pPr>
            <a:r>
              <a:rPr sz="3300" spc="0" baseline="1317" dirty="0">
                <a:latin typeface="Arial"/>
                <a:cs typeface="Arial"/>
              </a:rPr>
              <a:t>Use</a:t>
            </a:r>
            <a:r>
              <a:rPr sz="3300" spc="570" baseline="1317" dirty="0">
                <a:latin typeface="Arial"/>
                <a:cs typeface="Arial"/>
              </a:rPr>
              <a:t> </a:t>
            </a:r>
            <a:r>
              <a:rPr sz="3300" spc="0" baseline="1317" dirty="0">
                <a:latin typeface="Arial"/>
                <a:cs typeface="Arial"/>
              </a:rPr>
              <a:t>PREFERRED</a:t>
            </a:r>
            <a:r>
              <a:rPr sz="3300" spc="-160" baseline="1317" dirty="0">
                <a:latin typeface="Arial"/>
                <a:cs typeface="Arial"/>
              </a:rPr>
              <a:t> </a:t>
            </a:r>
            <a:r>
              <a:rPr sz="3300" spc="0" baseline="1317" dirty="0">
                <a:latin typeface="Arial"/>
                <a:cs typeface="Arial"/>
              </a:rPr>
              <a:t>TERM</a:t>
            </a:r>
            <a:endParaRPr sz="2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812480" y="3065976"/>
            <a:ext cx="579837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spc="0" dirty="0">
                <a:latin typeface="Arial"/>
                <a:cs typeface="Arial"/>
              </a:rPr>
              <a:t>on</a:t>
            </a:r>
            <a:r>
              <a:rPr sz="2200" spc="9" dirty="0">
                <a:latin typeface="Arial"/>
                <a:cs typeface="Arial"/>
              </a:rPr>
              <a:t>l</a:t>
            </a:r>
            <a:r>
              <a:rPr sz="2200" spc="0" dirty="0">
                <a:latin typeface="Arial"/>
                <a:cs typeface="Arial"/>
              </a:rPr>
              <a:t>y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402615" y="3065976"/>
            <a:ext cx="361743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spc="0" dirty="0">
                <a:latin typeface="Arial"/>
                <a:cs typeface="Arial"/>
              </a:rPr>
              <a:t>by</a:t>
            </a:r>
            <a:endParaRPr sz="2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775215" y="3065976"/>
            <a:ext cx="1386950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spc="0" dirty="0">
                <a:latin typeface="Arial"/>
                <a:cs typeface="Arial"/>
              </a:rPr>
              <a:t>ref</a:t>
            </a:r>
            <a:r>
              <a:rPr sz="2200" spc="4" dirty="0">
                <a:latin typeface="Arial"/>
                <a:cs typeface="Arial"/>
              </a:rPr>
              <a:t>e</a:t>
            </a:r>
            <a:r>
              <a:rPr sz="2200" spc="0" dirty="0">
                <a:latin typeface="Arial"/>
                <a:cs typeface="Arial"/>
              </a:rPr>
              <a:t>re</a:t>
            </a:r>
            <a:r>
              <a:rPr sz="2200" spc="4" dirty="0">
                <a:latin typeface="Arial"/>
                <a:cs typeface="Arial"/>
              </a:rPr>
              <a:t>n</a:t>
            </a:r>
            <a:r>
              <a:rPr sz="2200" spc="0" dirty="0">
                <a:latin typeface="Arial"/>
                <a:cs typeface="Arial"/>
              </a:rPr>
              <a:t>c</a:t>
            </a:r>
            <a:r>
              <a:rPr sz="2200" spc="4" dirty="0">
                <a:latin typeface="Arial"/>
                <a:cs typeface="Arial"/>
              </a:rPr>
              <a:t>e</a:t>
            </a:r>
            <a:r>
              <a:rPr sz="2200" spc="0" dirty="0">
                <a:latin typeface="Arial"/>
                <a:cs typeface="Arial"/>
              </a:rPr>
              <a:t>s</a:t>
            </a:r>
            <a:endParaRPr sz="22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88391" y="1289430"/>
            <a:ext cx="800100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4000" y="0"/>
                </a:moveTo>
                <a:lnTo>
                  <a:pt x="0" y="0"/>
                </a:lnTo>
                <a:lnTo>
                  <a:pt x="0" y="6857998"/>
                </a:lnTo>
                <a:lnTo>
                  <a:pt x="9144000" y="6857998"/>
                </a:lnTo>
                <a:lnTo>
                  <a:pt x="9144000" y="0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64592" y="147066"/>
            <a:ext cx="8810879" cy="6565404"/>
          </a:xfrm>
          <a:custGeom>
            <a:avLst/>
            <a:gdLst/>
            <a:ahLst/>
            <a:cxnLst/>
            <a:rect l="l" t="t" r="r" b="b"/>
            <a:pathLst>
              <a:path w="8810879" h="6565404">
                <a:moveTo>
                  <a:pt x="775169" y="0"/>
                </a:moveTo>
                <a:lnTo>
                  <a:pt x="711593" y="2569"/>
                </a:lnTo>
                <a:lnTo>
                  <a:pt x="649432" y="10146"/>
                </a:lnTo>
                <a:lnTo>
                  <a:pt x="588886" y="22530"/>
                </a:lnTo>
                <a:lnTo>
                  <a:pt x="530155" y="39522"/>
                </a:lnTo>
                <a:lnTo>
                  <a:pt x="473437" y="60922"/>
                </a:lnTo>
                <a:lnTo>
                  <a:pt x="418933" y="86530"/>
                </a:lnTo>
                <a:lnTo>
                  <a:pt x="366842" y="116148"/>
                </a:lnTo>
                <a:lnTo>
                  <a:pt x="317363" y="149575"/>
                </a:lnTo>
                <a:lnTo>
                  <a:pt x="270696" y="186612"/>
                </a:lnTo>
                <a:lnTo>
                  <a:pt x="227041" y="227060"/>
                </a:lnTo>
                <a:lnTo>
                  <a:pt x="186596" y="270718"/>
                </a:lnTo>
                <a:lnTo>
                  <a:pt x="149562" y="317388"/>
                </a:lnTo>
                <a:lnTo>
                  <a:pt x="116137" y="366869"/>
                </a:lnTo>
                <a:lnTo>
                  <a:pt x="86522" y="418963"/>
                </a:lnTo>
                <a:lnTo>
                  <a:pt x="60916" y="473469"/>
                </a:lnTo>
                <a:lnTo>
                  <a:pt x="39518" y="530189"/>
                </a:lnTo>
                <a:lnTo>
                  <a:pt x="22528" y="588922"/>
                </a:lnTo>
                <a:lnTo>
                  <a:pt x="10145" y="649469"/>
                </a:lnTo>
                <a:lnTo>
                  <a:pt x="2569" y="711631"/>
                </a:lnTo>
                <a:lnTo>
                  <a:pt x="0" y="775207"/>
                </a:lnTo>
                <a:lnTo>
                  <a:pt x="0" y="6565404"/>
                </a:lnTo>
                <a:lnTo>
                  <a:pt x="8035671" y="6565404"/>
                </a:lnTo>
                <a:lnTo>
                  <a:pt x="8099247" y="6562835"/>
                </a:lnTo>
                <a:lnTo>
                  <a:pt x="8161409" y="6555259"/>
                </a:lnTo>
                <a:lnTo>
                  <a:pt x="8221956" y="6542876"/>
                </a:lnTo>
                <a:lnTo>
                  <a:pt x="8280689" y="6525886"/>
                </a:lnTo>
                <a:lnTo>
                  <a:pt x="8337409" y="6504488"/>
                </a:lnTo>
                <a:lnTo>
                  <a:pt x="8391915" y="6478882"/>
                </a:lnTo>
                <a:lnTo>
                  <a:pt x="8444009" y="6449267"/>
                </a:lnTo>
                <a:lnTo>
                  <a:pt x="8493490" y="6415842"/>
                </a:lnTo>
                <a:lnTo>
                  <a:pt x="8540160" y="6378808"/>
                </a:lnTo>
                <a:lnTo>
                  <a:pt x="8583818" y="6338363"/>
                </a:lnTo>
                <a:lnTo>
                  <a:pt x="8624266" y="6294708"/>
                </a:lnTo>
                <a:lnTo>
                  <a:pt x="8661303" y="6248041"/>
                </a:lnTo>
                <a:lnTo>
                  <a:pt x="8694730" y="6198562"/>
                </a:lnTo>
                <a:lnTo>
                  <a:pt x="8724348" y="6146471"/>
                </a:lnTo>
                <a:lnTo>
                  <a:pt x="8749956" y="6091966"/>
                </a:lnTo>
                <a:lnTo>
                  <a:pt x="8771356" y="6035249"/>
                </a:lnTo>
                <a:lnTo>
                  <a:pt x="8788348" y="5976517"/>
                </a:lnTo>
                <a:lnTo>
                  <a:pt x="8800732" y="5915971"/>
                </a:lnTo>
                <a:lnTo>
                  <a:pt x="8808309" y="5853811"/>
                </a:lnTo>
                <a:lnTo>
                  <a:pt x="8810879" y="5790234"/>
                </a:lnTo>
                <a:lnTo>
                  <a:pt x="8810879" y="0"/>
                </a:lnTo>
                <a:lnTo>
                  <a:pt x="775169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88391" y="1429130"/>
            <a:ext cx="8001000" cy="0"/>
          </a:xfrm>
          <a:custGeom>
            <a:avLst/>
            <a:gdLst/>
            <a:ahLst/>
            <a:cxnLst/>
            <a:rect l="l" t="t" r="r" b="b"/>
            <a:pathLst>
              <a:path w="8001000">
                <a:moveTo>
                  <a:pt x="0" y="0"/>
                </a:moveTo>
                <a:lnTo>
                  <a:pt x="8001000" y="0"/>
                </a:lnTo>
              </a:path>
            </a:pathLst>
          </a:custGeom>
          <a:ln w="10414">
            <a:solidFill>
              <a:srgbClr val="DDDDD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616700" y="772746"/>
            <a:ext cx="1289575" cy="584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0"/>
              </a:lnSpc>
              <a:spcBef>
                <a:spcPts val="230"/>
              </a:spcBef>
            </a:pPr>
            <a:r>
              <a:rPr sz="4400" spc="0" dirty="0">
                <a:latin typeface="Arial"/>
                <a:cs typeface="Arial"/>
              </a:rPr>
              <a:t>Cont</a:t>
            </a:r>
            <a:endParaRPr sz="4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874000" y="772746"/>
            <a:ext cx="730230" cy="584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0"/>
              </a:lnSpc>
              <a:spcBef>
                <a:spcPts val="230"/>
              </a:spcBef>
            </a:pPr>
            <a:r>
              <a:rPr sz="4400" spc="0" dirty="0">
                <a:latin typeface="Arial"/>
                <a:cs typeface="Arial"/>
              </a:rPr>
              <a:t>....</a:t>
            </a:r>
            <a:endParaRPr sz="4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64540" y="1622266"/>
            <a:ext cx="4532431" cy="92042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61081">
              <a:lnSpc>
                <a:spcPts val="3375"/>
              </a:lnSpc>
              <a:spcBef>
                <a:spcPts val="168"/>
              </a:spcBef>
            </a:pPr>
            <a:r>
              <a:rPr sz="3200" spc="0" dirty="0">
                <a:latin typeface="Arial"/>
                <a:cs typeface="Arial"/>
              </a:rPr>
              <a:t>MICR</a:t>
            </a:r>
            <a:r>
              <a:rPr sz="3200" spc="4" dirty="0">
                <a:latin typeface="Arial"/>
                <a:cs typeface="Arial"/>
              </a:rPr>
              <a:t>O</a:t>
            </a:r>
            <a:r>
              <a:rPr sz="3200" spc="0" dirty="0">
                <a:latin typeface="Arial"/>
                <a:cs typeface="Arial"/>
              </a:rPr>
              <a:t>FORMS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</a:pPr>
            <a:r>
              <a:rPr sz="3200" spc="0" dirty="0">
                <a:latin typeface="Arial"/>
                <a:cs typeface="Arial"/>
              </a:rPr>
              <a:t>SN</a:t>
            </a:r>
            <a:r>
              <a:rPr sz="3200" spc="-184" dirty="0">
                <a:latin typeface="Arial"/>
                <a:cs typeface="Arial"/>
              </a:rPr>
              <a:t> </a:t>
            </a:r>
            <a:r>
              <a:rPr sz="3200" spc="0" dirty="0">
                <a:latin typeface="Arial"/>
                <a:cs typeface="Arial"/>
              </a:rPr>
              <a:t>A</a:t>
            </a:r>
            <a:r>
              <a:rPr sz="3200" spc="-179" dirty="0">
                <a:latin typeface="Arial"/>
                <a:cs typeface="Arial"/>
              </a:rPr>
              <a:t> </a:t>
            </a:r>
            <a:r>
              <a:rPr sz="3200" spc="0" dirty="0">
                <a:latin typeface="Arial"/>
                <a:cs typeface="Arial"/>
              </a:rPr>
              <a:t>m</a:t>
            </a:r>
            <a:r>
              <a:rPr sz="3200" spc="-14" dirty="0">
                <a:latin typeface="Arial"/>
                <a:cs typeface="Arial"/>
              </a:rPr>
              <a:t>i</a:t>
            </a:r>
            <a:r>
              <a:rPr sz="3200" spc="0" dirty="0">
                <a:latin typeface="Arial"/>
                <a:cs typeface="Arial"/>
              </a:rPr>
              <a:t>n</a:t>
            </a:r>
            <a:r>
              <a:rPr sz="3200" spc="-9" dirty="0">
                <a:latin typeface="Arial"/>
                <a:cs typeface="Arial"/>
              </a:rPr>
              <a:t>i</a:t>
            </a:r>
            <a:r>
              <a:rPr sz="3200" spc="0" dirty="0">
                <a:latin typeface="Arial"/>
                <a:cs typeface="Arial"/>
              </a:rPr>
              <a:t>a</a:t>
            </a:r>
            <a:r>
              <a:rPr sz="3200" spc="-9" dirty="0">
                <a:latin typeface="Arial"/>
                <a:cs typeface="Arial"/>
              </a:rPr>
              <a:t>t</a:t>
            </a:r>
            <a:r>
              <a:rPr sz="3200" spc="0" dirty="0">
                <a:latin typeface="Arial"/>
                <a:cs typeface="Arial"/>
              </a:rPr>
              <a:t>ure </a:t>
            </a:r>
            <a:r>
              <a:rPr sz="3200" spc="-9" dirty="0">
                <a:latin typeface="Arial"/>
                <a:cs typeface="Arial"/>
              </a:rPr>
              <a:t>o</a:t>
            </a:r>
            <a:r>
              <a:rPr sz="3200" spc="0" dirty="0">
                <a:latin typeface="Arial"/>
                <a:cs typeface="Arial"/>
              </a:rPr>
              <a:t>f r</a:t>
            </a:r>
            <a:r>
              <a:rPr sz="3200" spc="-14" dirty="0">
                <a:latin typeface="Arial"/>
                <a:cs typeface="Arial"/>
              </a:rPr>
              <a:t>e</a:t>
            </a:r>
            <a:r>
              <a:rPr sz="3200" spc="0" dirty="0">
                <a:latin typeface="Arial"/>
                <a:cs typeface="Arial"/>
              </a:rPr>
              <a:t>p</a:t>
            </a:r>
            <a:r>
              <a:rPr sz="3200" spc="-9" dirty="0">
                <a:latin typeface="Arial"/>
                <a:cs typeface="Arial"/>
              </a:rPr>
              <a:t>l</a:t>
            </a:r>
            <a:r>
              <a:rPr sz="3200" spc="0" dirty="0">
                <a:latin typeface="Arial"/>
                <a:cs typeface="Arial"/>
              </a:rPr>
              <a:t>ica</a:t>
            </a:r>
            <a:endParaRPr sz="3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20844" y="2110080"/>
            <a:ext cx="2321672" cy="4326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sz="3200" spc="0" dirty="0">
                <a:latin typeface="Arial"/>
                <a:cs typeface="Arial"/>
              </a:rPr>
              <a:t>of </a:t>
            </a:r>
            <a:r>
              <a:rPr sz="3200" spc="-9" dirty="0">
                <a:latin typeface="Arial"/>
                <a:cs typeface="Arial"/>
              </a:rPr>
              <a:t>d</a:t>
            </a:r>
            <a:r>
              <a:rPr sz="3200" spc="0" dirty="0">
                <a:latin typeface="Arial"/>
                <a:cs typeface="Arial"/>
              </a:rPr>
              <a:t>ocu</a:t>
            </a:r>
            <a:r>
              <a:rPr sz="3200" spc="-14" dirty="0">
                <a:latin typeface="Arial"/>
                <a:cs typeface="Arial"/>
              </a:rPr>
              <a:t>m</a:t>
            </a:r>
            <a:r>
              <a:rPr sz="3200" spc="0" dirty="0">
                <a:latin typeface="Arial"/>
                <a:cs typeface="Arial"/>
              </a:rPr>
              <a:t>e</a:t>
            </a:r>
            <a:r>
              <a:rPr sz="3200" spc="-14" dirty="0">
                <a:latin typeface="Arial"/>
                <a:cs typeface="Arial"/>
              </a:rPr>
              <a:t>n</a:t>
            </a:r>
            <a:r>
              <a:rPr sz="3200" spc="0" dirty="0">
                <a:latin typeface="Arial"/>
                <a:cs typeface="Arial"/>
              </a:rPr>
              <a:t>t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4540" y="2598007"/>
            <a:ext cx="625612" cy="189560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9468" algn="just">
              <a:lnSpc>
                <a:spcPts val="3375"/>
              </a:lnSpc>
              <a:spcBef>
                <a:spcPts val="168"/>
              </a:spcBef>
            </a:pPr>
            <a:r>
              <a:rPr sz="3200" spc="0" dirty="0">
                <a:latin typeface="Arial"/>
                <a:cs typeface="Arial"/>
              </a:rPr>
              <a:t>UF</a:t>
            </a:r>
            <a:endParaRPr sz="3200">
              <a:latin typeface="Arial"/>
              <a:cs typeface="Arial"/>
            </a:endParaRPr>
          </a:p>
          <a:p>
            <a:pPr marL="12700" algn="just">
              <a:lnSpc>
                <a:spcPct val="100041"/>
              </a:lnSpc>
            </a:pPr>
            <a:r>
              <a:rPr sz="3200" spc="0" dirty="0">
                <a:latin typeface="Arial"/>
                <a:cs typeface="Arial"/>
              </a:rPr>
              <a:t>BT NT </a:t>
            </a:r>
            <a:r>
              <a:rPr sz="3200" spc="-54" dirty="0">
                <a:latin typeface="Arial"/>
                <a:cs typeface="Arial"/>
              </a:rPr>
              <a:t>R</a:t>
            </a:r>
            <a:r>
              <a:rPr sz="3200" spc="0" dirty="0">
                <a:latin typeface="Arial"/>
                <a:cs typeface="Arial"/>
              </a:rPr>
              <a:t>T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87923" y="2598007"/>
            <a:ext cx="3887523" cy="189560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1997" marR="70098">
              <a:lnSpc>
                <a:spcPts val="3375"/>
              </a:lnSpc>
              <a:spcBef>
                <a:spcPts val="168"/>
              </a:spcBef>
            </a:pPr>
            <a:r>
              <a:rPr sz="3200" spc="0" dirty="0">
                <a:latin typeface="Arial"/>
                <a:cs typeface="Arial"/>
              </a:rPr>
              <a:t>Micro</a:t>
            </a:r>
            <a:r>
              <a:rPr sz="3200" spc="-14" dirty="0">
                <a:latin typeface="Arial"/>
                <a:cs typeface="Arial"/>
              </a:rPr>
              <a:t> </a:t>
            </a:r>
            <a:r>
              <a:rPr sz="3200" spc="0" dirty="0">
                <a:latin typeface="Arial"/>
                <a:cs typeface="Arial"/>
              </a:rPr>
              <a:t>copi</a:t>
            </a:r>
            <a:r>
              <a:rPr sz="3200" spc="-14" dirty="0">
                <a:latin typeface="Arial"/>
                <a:cs typeface="Arial"/>
              </a:rPr>
              <a:t>e</a:t>
            </a:r>
            <a:r>
              <a:rPr sz="3200" spc="0" dirty="0">
                <a:latin typeface="Arial"/>
                <a:cs typeface="Arial"/>
              </a:rPr>
              <a:t>s</a:t>
            </a:r>
            <a:endParaRPr sz="3200">
              <a:latin typeface="Arial"/>
              <a:cs typeface="Arial"/>
            </a:endParaRPr>
          </a:p>
          <a:p>
            <a:pPr marL="12700" marR="70098">
              <a:lnSpc>
                <a:spcPct val="95825"/>
              </a:lnSpc>
            </a:pPr>
            <a:r>
              <a:rPr sz="3200" spc="0" dirty="0">
                <a:latin typeface="Arial"/>
                <a:cs typeface="Arial"/>
              </a:rPr>
              <a:t>Data</a:t>
            </a:r>
            <a:r>
              <a:rPr sz="3200" spc="-19" dirty="0">
                <a:latin typeface="Arial"/>
                <a:cs typeface="Arial"/>
              </a:rPr>
              <a:t> </a:t>
            </a:r>
            <a:r>
              <a:rPr sz="3200" spc="0" dirty="0">
                <a:latin typeface="Arial"/>
                <a:cs typeface="Arial"/>
              </a:rPr>
              <a:t>me</a:t>
            </a:r>
            <a:r>
              <a:rPr sz="3200" spc="-14" dirty="0">
                <a:latin typeface="Arial"/>
                <a:cs typeface="Arial"/>
              </a:rPr>
              <a:t>d</a:t>
            </a:r>
            <a:r>
              <a:rPr sz="3200" spc="0" dirty="0">
                <a:latin typeface="Arial"/>
                <a:cs typeface="Arial"/>
              </a:rPr>
              <a:t>ia</a:t>
            </a:r>
            <a:endParaRPr sz="3200">
              <a:latin typeface="Arial"/>
              <a:cs typeface="Arial"/>
            </a:endParaRPr>
          </a:p>
          <a:p>
            <a:pPr marL="33934">
              <a:lnSpc>
                <a:spcPct val="95825"/>
              </a:lnSpc>
              <a:spcBef>
                <a:spcPts val="160"/>
              </a:spcBef>
            </a:pPr>
            <a:r>
              <a:rPr sz="3200" spc="0" dirty="0">
                <a:latin typeface="Arial"/>
                <a:cs typeface="Arial"/>
              </a:rPr>
              <a:t>Micro</a:t>
            </a:r>
            <a:r>
              <a:rPr sz="3200" spc="-19" dirty="0">
                <a:latin typeface="Arial"/>
                <a:cs typeface="Arial"/>
              </a:rPr>
              <a:t> </a:t>
            </a:r>
            <a:r>
              <a:rPr sz="3200" spc="0" dirty="0">
                <a:latin typeface="Arial"/>
                <a:cs typeface="Arial"/>
              </a:rPr>
              <a:t>tr</a:t>
            </a:r>
            <a:r>
              <a:rPr sz="3200" spc="-9" dirty="0">
                <a:latin typeface="Arial"/>
                <a:cs typeface="Arial"/>
              </a:rPr>
              <a:t>a</a:t>
            </a:r>
            <a:r>
              <a:rPr sz="3200" spc="0" dirty="0">
                <a:latin typeface="Arial"/>
                <a:cs typeface="Arial"/>
              </a:rPr>
              <a:t>nsp</a:t>
            </a:r>
            <a:r>
              <a:rPr sz="3200" spc="-14" dirty="0">
                <a:latin typeface="Arial"/>
                <a:cs typeface="Arial"/>
              </a:rPr>
              <a:t>a</a:t>
            </a:r>
            <a:r>
              <a:rPr sz="3200" spc="0" dirty="0">
                <a:latin typeface="Arial"/>
                <a:cs typeface="Arial"/>
              </a:rPr>
              <a:t>re</a:t>
            </a:r>
            <a:r>
              <a:rPr sz="3200" spc="-14" dirty="0">
                <a:latin typeface="Arial"/>
                <a:cs typeface="Arial"/>
              </a:rPr>
              <a:t>n</a:t>
            </a:r>
            <a:r>
              <a:rPr sz="3200" spc="0" dirty="0">
                <a:latin typeface="Arial"/>
                <a:cs typeface="Arial"/>
              </a:rPr>
              <a:t>cies</a:t>
            </a:r>
            <a:endParaRPr sz="3200">
              <a:latin typeface="Arial"/>
              <a:cs typeface="Arial"/>
            </a:endParaRPr>
          </a:p>
          <a:p>
            <a:pPr marL="26941" marR="70098">
              <a:lnSpc>
                <a:spcPct val="95825"/>
              </a:lnSpc>
              <a:spcBef>
                <a:spcPts val="160"/>
              </a:spcBef>
            </a:pPr>
            <a:r>
              <a:rPr sz="3200" spc="0" dirty="0">
                <a:latin typeface="Arial"/>
                <a:cs typeface="Arial"/>
              </a:rPr>
              <a:t>Microp</a:t>
            </a:r>
            <a:r>
              <a:rPr sz="3200" spc="-14" dirty="0">
                <a:latin typeface="Arial"/>
                <a:cs typeface="Arial"/>
              </a:rPr>
              <a:t>h</a:t>
            </a:r>
            <a:r>
              <a:rPr sz="3200" spc="0" dirty="0">
                <a:latin typeface="Arial"/>
                <a:cs typeface="Arial"/>
              </a:rPr>
              <a:t>ot</a:t>
            </a:r>
            <a:r>
              <a:rPr sz="3200" spc="-14" dirty="0">
                <a:latin typeface="Arial"/>
                <a:cs typeface="Arial"/>
              </a:rPr>
              <a:t>o</a:t>
            </a:r>
            <a:r>
              <a:rPr sz="3200" spc="0" dirty="0">
                <a:latin typeface="Arial"/>
                <a:cs typeface="Arial"/>
              </a:rPr>
              <a:t>gr</a:t>
            </a:r>
            <a:r>
              <a:rPr sz="3200" spc="-9" dirty="0">
                <a:latin typeface="Arial"/>
                <a:cs typeface="Arial"/>
              </a:rPr>
              <a:t>a</a:t>
            </a:r>
            <a:r>
              <a:rPr sz="3200" spc="0" dirty="0">
                <a:latin typeface="Arial"/>
                <a:cs typeface="Arial"/>
              </a:rPr>
              <a:t>p</a:t>
            </a:r>
            <a:r>
              <a:rPr sz="3200" spc="-9" dirty="0">
                <a:latin typeface="Arial"/>
                <a:cs typeface="Arial"/>
              </a:rPr>
              <a:t>h</a:t>
            </a:r>
            <a:r>
              <a:rPr sz="3200" spc="0" dirty="0">
                <a:latin typeface="Arial"/>
                <a:cs typeface="Arial"/>
              </a:rPr>
              <a:t>y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87859" y="3573374"/>
            <a:ext cx="2772625" cy="4326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sz="3200" spc="0" dirty="0">
                <a:latin typeface="Arial"/>
                <a:cs typeface="Arial"/>
              </a:rPr>
              <a:t>Micr</a:t>
            </a:r>
            <a:r>
              <a:rPr sz="3200" spc="-4" dirty="0">
                <a:latin typeface="Arial"/>
                <a:cs typeface="Arial"/>
              </a:rPr>
              <a:t>o</a:t>
            </a:r>
            <a:r>
              <a:rPr sz="3200" spc="0" dirty="0">
                <a:latin typeface="Arial"/>
                <a:cs typeface="Arial"/>
              </a:rPr>
              <a:t>-</a:t>
            </a:r>
            <a:r>
              <a:rPr sz="3200" spc="-4" dirty="0">
                <a:latin typeface="Arial"/>
                <a:cs typeface="Arial"/>
              </a:rPr>
              <a:t>opaques</a:t>
            </a:r>
            <a:endParaRPr sz="32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88391" y="1289430"/>
            <a:ext cx="800100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4000" y="0"/>
                </a:moveTo>
                <a:lnTo>
                  <a:pt x="0" y="0"/>
                </a:lnTo>
                <a:lnTo>
                  <a:pt x="0" y="6857998"/>
                </a:lnTo>
                <a:lnTo>
                  <a:pt x="9144000" y="6857998"/>
                </a:lnTo>
                <a:lnTo>
                  <a:pt x="9144000" y="0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64592" y="147066"/>
            <a:ext cx="8810879" cy="6565404"/>
          </a:xfrm>
          <a:custGeom>
            <a:avLst/>
            <a:gdLst/>
            <a:ahLst/>
            <a:cxnLst/>
            <a:rect l="l" t="t" r="r" b="b"/>
            <a:pathLst>
              <a:path w="8810879" h="6565404">
                <a:moveTo>
                  <a:pt x="775169" y="0"/>
                </a:moveTo>
                <a:lnTo>
                  <a:pt x="711593" y="2569"/>
                </a:lnTo>
                <a:lnTo>
                  <a:pt x="649432" y="10146"/>
                </a:lnTo>
                <a:lnTo>
                  <a:pt x="588886" y="22530"/>
                </a:lnTo>
                <a:lnTo>
                  <a:pt x="530155" y="39522"/>
                </a:lnTo>
                <a:lnTo>
                  <a:pt x="473437" y="60922"/>
                </a:lnTo>
                <a:lnTo>
                  <a:pt x="418933" y="86530"/>
                </a:lnTo>
                <a:lnTo>
                  <a:pt x="366842" y="116148"/>
                </a:lnTo>
                <a:lnTo>
                  <a:pt x="317363" y="149575"/>
                </a:lnTo>
                <a:lnTo>
                  <a:pt x="270696" y="186612"/>
                </a:lnTo>
                <a:lnTo>
                  <a:pt x="227041" y="227060"/>
                </a:lnTo>
                <a:lnTo>
                  <a:pt x="186596" y="270718"/>
                </a:lnTo>
                <a:lnTo>
                  <a:pt x="149562" y="317388"/>
                </a:lnTo>
                <a:lnTo>
                  <a:pt x="116137" y="366869"/>
                </a:lnTo>
                <a:lnTo>
                  <a:pt x="86522" y="418963"/>
                </a:lnTo>
                <a:lnTo>
                  <a:pt x="60916" y="473469"/>
                </a:lnTo>
                <a:lnTo>
                  <a:pt x="39518" y="530189"/>
                </a:lnTo>
                <a:lnTo>
                  <a:pt x="22528" y="588922"/>
                </a:lnTo>
                <a:lnTo>
                  <a:pt x="10145" y="649469"/>
                </a:lnTo>
                <a:lnTo>
                  <a:pt x="2569" y="711631"/>
                </a:lnTo>
                <a:lnTo>
                  <a:pt x="0" y="775207"/>
                </a:lnTo>
                <a:lnTo>
                  <a:pt x="0" y="6565404"/>
                </a:lnTo>
                <a:lnTo>
                  <a:pt x="8035671" y="6565404"/>
                </a:lnTo>
                <a:lnTo>
                  <a:pt x="8099247" y="6562835"/>
                </a:lnTo>
                <a:lnTo>
                  <a:pt x="8161409" y="6555259"/>
                </a:lnTo>
                <a:lnTo>
                  <a:pt x="8221956" y="6542876"/>
                </a:lnTo>
                <a:lnTo>
                  <a:pt x="8280689" y="6525886"/>
                </a:lnTo>
                <a:lnTo>
                  <a:pt x="8337409" y="6504488"/>
                </a:lnTo>
                <a:lnTo>
                  <a:pt x="8391915" y="6478882"/>
                </a:lnTo>
                <a:lnTo>
                  <a:pt x="8444009" y="6449267"/>
                </a:lnTo>
                <a:lnTo>
                  <a:pt x="8493490" y="6415842"/>
                </a:lnTo>
                <a:lnTo>
                  <a:pt x="8540160" y="6378808"/>
                </a:lnTo>
                <a:lnTo>
                  <a:pt x="8583818" y="6338363"/>
                </a:lnTo>
                <a:lnTo>
                  <a:pt x="8624266" y="6294708"/>
                </a:lnTo>
                <a:lnTo>
                  <a:pt x="8661303" y="6248041"/>
                </a:lnTo>
                <a:lnTo>
                  <a:pt x="8694730" y="6198562"/>
                </a:lnTo>
                <a:lnTo>
                  <a:pt x="8724348" y="6146471"/>
                </a:lnTo>
                <a:lnTo>
                  <a:pt x="8749956" y="6091966"/>
                </a:lnTo>
                <a:lnTo>
                  <a:pt x="8771356" y="6035249"/>
                </a:lnTo>
                <a:lnTo>
                  <a:pt x="8788348" y="5976517"/>
                </a:lnTo>
                <a:lnTo>
                  <a:pt x="8800732" y="5915971"/>
                </a:lnTo>
                <a:lnTo>
                  <a:pt x="8808309" y="5853811"/>
                </a:lnTo>
                <a:lnTo>
                  <a:pt x="8810879" y="5790234"/>
                </a:lnTo>
                <a:lnTo>
                  <a:pt x="8810879" y="0"/>
                </a:lnTo>
                <a:lnTo>
                  <a:pt x="775169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88391" y="1429130"/>
            <a:ext cx="8001000" cy="0"/>
          </a:xfrm>
          <a:custGeom>
            <a:avLst/>
            <a:gdLst/>
            <a:ahLst/>
            <a:cxnLst/>
            <a:rect l="l" t="t" r="r" b="b"/>
            <a:pathLst>
              <a:path w="8001000">
                <a:moveTo>
                  <a:pt x="0" y="0"/>
                </a:moveTo>
                <a:lnTo>
                  <a:pt x="8001000" y="0"/>
                </a:lnTo>
              </a:path>
            </a:pathLst>
          </a:custGeom>
          <a:ln w="10414">
            <a:solidFill>
              <a:srgbClr val="DDDDD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273550" y="205076"/>
            <a:ext cx="2521779" cy="5207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085"/>
              </a:lnSpc>
              <a:spcBef>
                <a:spcPts val="204"/>
              </a:spcBef>
            </a:pPr>
            <a:r>
              <a:rPr sz="3900" spc="0" dirty="0">
                <a:latin typeface="Arial"/>
                <a:cs typeface="Arial"/>
              </a:rPr>
              <a:t>Systematic</a:t>
            </a:r>
            <a:endParaRPr sz="39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69125" y="205076"/>
            <a:ext cx="1641461" cy="5207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085"/>
              </a:lnSpc>
              <a:spcBef>
                <a:spcPts val="204"/>
              </a:spcBef>
            </a:pPr>
            <a:r>
              <a:rPr sz="3900" spc="0" dirty="0">
                <a:latin typeface="Arial"/>
                <a:cs typeface="Arial"/>
              </a:rPr>
              <a:t>display</a:t>
            </a:r>
            <a:endParaRPr sz="39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1744567"/>
            <a:ext cx="7329518" cy="287134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70098">
              <a:lnSpc>
                <a:spcPts val="3375"/>
              </a:lnSpc>
              <a:spcBef>
                <a:spcPts val="168"/>
              </a:spcBef>
            </a:pPr>
            <a:r>
              <a:rPr sz="2250" spc="0" dirty="0">
                <a:solidFill>
                  <a:srgbClr val="DDDDDD"/>
                </a:solidFill>
                <a:latin typeface="Arial"/>
                <a:cs typeface="Arial"/>
              </a:rPr>
              <a:t>1.  </a:t>
            </a:r>
            <a:r>
              <a:rPr sz="2250" spc="299" dirty="0">
                <a:solidFill>
                  <a:srgbClr val="DDDDDD"/>
                </a:solidFill>
                <a:latin typeface="Arial"/>
                <a:cs typeface="Arial"/>
              </a:rPr>
              <a:t> </a:t>
            </a:r>
            <a:r>
              <a:rPr sz="3200" spc="0" dirty="0">
                <a:latin typeface="Arial"/>
                <a:cs typeface="Arial"/>
              </a:rPr>
              <a:t>Cat</a:t>
            </a:r>
            <a:r>
              <a:rPr sz="3200" spc="-9" dirty="0">
                <a:latin typeface="Arial"/>
                <a:cs typeface="Arial"/>
              </a:rPr>
              <a:t>e</a:t>
            </a:r>
            <a:r>
              <a:rPr sz="3200" spc="0" dirty="0">
                <a:latin typeface="Arial"/>
                <a:cs typeface="Arial"/>
              </a:rPr>
              <a:t>g</a:t>
            </a:r>
            <a:r>
              <a:rPr sz="3200" spc="-9" dirty="0">
                <a:latin typeface="Arial"/>
                <a:cs typeface="Arial"/>
              </a:rPr>
              <a:t>o</a:t>
            </a:r>
            <a:r>
              <a:rPr sz="3200" spc="0" dirty="0">
                <a:latin typeface="Arial"/>
                <a:cs typeface="Arial"/>
              </a:rPr>
              <a:t>ries</a:t>
            </a:r>
            <a:r>
              <a:rPr sz="3200" spc="-34" dirty="0">
                <a:latin typeface="Arial"/>
                <a:cs typeface="Arial"/>
              </a:rPr>
              <a:t> </a:t>
            </a:r>
            <a:r>
              <a:rPr sz="3200" spc="0" dirty="0">
                <a:latin typeface="Arial"/>
                <a:cs typeface="Arial"/>
              </a:rPr>
              <a:t>or </a:t>
            </a:r>
            <a:r>
              <a:rPr sz="3200" spc="-14" dirty="0">
                <a:latin typeface="Arial"/>
                <a:cs typeface="Arial"/>
              </a:rPr>
              <a:t>h</a:t>
            </a:r>
            <a:r>
              <a:rPr sz="3200" spc="0" dirty="0">
                <a:latin typeface="Arial"/>
                <a:cs typeface="Arial"/>
              </a:rPr>
              <a:t>ier</a:t>
            </a:r>
            <a:r>
              <a:rPr sz="3200" spc="-14" dirty="0">
                <a:latin typeface="Arial"/>
                <a:cs typeface="Arial"/>
              </a:rPr>
              <a:t>a</a:t>
            </a:r>
            <a:r>
              <a:rPr sz="3200" spc="0" dirty="0">
                <a:latin typeface="Arial"/>
                <a:cs typeface="Arial"/>
              </a:rPr>
              <a:t>rchies</a:t>
            </a:r>
            <a:r>
              <a:rPr sz="3200" spc="-25" dirty="0">
                <a:latin typeface="Arial"/>
                <a:cs typeface="Arial"/>
              </a:rPr>
              <a:t> </a:t>
            </a:r>
            <a:r>
              <a:rPr sz="3200" spc="0" dirty="0">
                <a:latin typeface="Arial"/>
                <a:cs typeface="Arial"/>
              </a:rPr>
              <a:t>of ter</a:t>
            </a:r>
            <a:r>
              <a:rPr sz="3200" spc="-14" dirty="0">
                <a:latin typeface="Arial"/>
                <a:cs typeface="Arial"/>
              </a:rPr>
              <a:t>m</a:t>
            </a:r>
            <a:r>
              <a:rPr sz="3200" spc="0" dirty="0">
                <a:latin typeface="Arial"/>
                <a:cs typeface="Arial"/>
              </a:rPr>
              <a:t>s</a:t>
            </a:r>
            <a:endParaRPr sz="3200">
              <a:latin typeface="Arial"/>
              <a:cs typeface="Arial"/>
            </a:endParaRPr>
          </a:p>
          <a:p>
            <a:pPr marL="528116">
              <a:lnSpc>
                <a:spcPct val="95825"/>
              </a:lnSpc>
            </a:pPr>
            <a:r>
              <a:rPr sz="3200" spc="0" dirty="0">
                <a:latin typeface="Arial"/>
                <a:cs typeface="Arial"/>
              </a:rPr>
              <a:t>arr</a:t>
            </a:r>
            <a:r>
              <a:rPr sz="3200" spc="-14" dirty="0">
                <a:latin typeface="Arial"/>
                <a:cs typeface="Arial"/>
              </a:rPr>
              <a:t>a</a:t>
            </a:r>
            <a:r>
              <a:rPr sz="3200" spc="0" dirty="0">
                <a:latin typeface="Arial"/>
                <a:cs typeface="Arial"/>
              </a:rPr>
              <a:t>n</a:t>
            </a:r>
            <a:r>
              <a:rPr sz="3200" spc="-14" dirty="0">
                <a:latin typeface="Arial"/>
                <a:cs typeface="Arial"/>
              </a:rPr>
              <a:t>g</a:t>
            </a:r>
            <a:r>
              <a:rPr sz="3200" spc="0" dirty="0">
                <a:latin typeface="Arial"/>
                <a:cs typeface="Arial"/>
              </a:rPr>
              <a:t>ed</a:t>
            </a:r>
            <a:r>
              <a:rPr sz="3200" spc="-34" dirty="0">
                <a:latin typeface="Arial"/>
                <a:cs typeface="Arial"/>
              </a:rPr>
              <a:t> </a:t>
            </a:r>
            <a:r>
              <a:rPr sz="3200" spc="0" dirty="0">
                <a:latin typeface="Arial"/>
                <a:cs typeface="Arial"/>
              </a:rPr>
              <a:t>accor</a:t>
            </a:r>
            <a:r>
              <a:rPr sz="3200" spc="-9" dirty="0">
                <a:latin typeface="Arial"/>
                <a:cs typeface="Arial"/>
              </a:rPr>
              <a:t>d</a:t>
            </a:r>
            <a:r>
              <a:rPr sz="3200" spc="0" dirty="0">
                <a:latin typeface="Arial"/>
                <a:cs typeface="Arial"/>
              </a:rPr>
              <a:t>i</a:t>
            </a:r>
            <a:r>
              <a:rPr sz="3200" spc="-9" dirty="0">
                <a:latin typeface="Arial"/>
                <a:cs typeface="Arial"/>
              </a:rPr>
              <a:t>n</a:t>
            </a:r>
            <a:r>
              <a:rPr sz="3200" spc="0" dirty="0">
                <a:latin typeface="Arial"/>
                <a:cs typeface="Arial"/>
              </a:rPr>
              <a:t>g</a:t>
            </a:r>
            <a:r>
              <a:rPr sz="3200" spc="-29" dirty="0">
                <a:latin typeface="Arial"/>
                <a:cs typeface="Arial"/>
              </a:rPr>
              <a:t> </a:t>
            </a:r>
            <a:r>
              <a:rPr sz="3200" spc="0" dirty="0">
                <a:latin typeface="Arial"/>
                <a:cs typeface="Arial"/>
              </a:rPr>
              <a:t>to t</a:t>
            </a:r>
            <a:r>
              <a:rPr sz="3200" spc="-14" dirty="0">
                <a:latin typeface="Arial"/>
                <a:cs typeface="Arial"/>
              </a:rPr>
              <a:t>h</a:t>
            </a:r>
            <a:r>
              <a:rPr sz="3200" spc="0" dirty="0">
                <a:latin typeface="Arial"/>
                <a:cs typeface="Arial"/>
              </a:rPr>
              <a:t>e</a:t>
            </a:r>
            <a:r>
              <a:rPr sz="3200" spc="-9" dirty="0">
                <a:latin typeface="Arial"/>
                <a:cs typeface="Arial"/>
              </a:rPr>
              <a:t>i</a:t>
            </a:r>
            <a:r>
              <a:rPr sz="3200" spc="0" dirty="0">
                <a:latin typeface="Arial"/>
                <a:cs typeface="Arial"/>
              </a:rPr>
              <a:t>r</a:t>
            </a:r>
            <a:r>
              <a:rPr sz="3200" spc="-9" dirty="0">
                <a:latin typeface="Arial"/>
                <a:cs typeface="Arial"/>
              </a:rPr>
              <a:t> </a:t>
            </a:r>
            <a:r>
              <a:rPr sz="3200" spc="0" dirty="0">
                <a:latin typeface="Arial"/>
                <a:cs typeface="Arial"/>
              </a:rPr>
              <a:t>m</a:t>
            </a:r>
            <a:r>
              <a:rPr sz="3200" spc="-14" dirty="0">
                <a:latin typeface="Arial"/>
                <a:cs typeface="Arial"/>
              </a:rPr>
              <a:t>e</a:t>
            </a:r>
            <a:r>
              <a:rPr sz="3200" spc="0" dirty="0">
                <a:latin typeface="Arial"/>
                <a:cs typeface="Arial"/>
              </a:rPr>
              <a:t>a</a:t>
            </a:r>
            <a:r>
              <a:rPr sz="3200" spc="-14" dirty="0">
                <a:latin typeface="Arial"/>
                <a:cs typeface="Arial"/>
              </a:rPr>
              <a:t>n</a:t>
            </a:r>
            <a:r>
              <a:rPr sz="3200" spc="0" dirty="0">
                <a:latin typeface="Arial"/>
                <a:cs typeface="Arial"/>
              </a:rPr>
              <a:t>i</a:t>
            </a:r>
            <a:r>
              <a:rPr sz="3200" spc="-9" dirty="0">
                <a:latin typeface="Arial"/>
                <a:cs typeface="Arial"/>
              </a:rPr>
              <a:t>n</a:t>
            </a:r>
            <a:r>
              <a:rPr sz="3200" spc="0" dirty="0">
                <a:latin typeface="Arial"/>
                <a:cs typeface="Arial"/>
              </a:rPr>
              <a:t>gs</a:t>
            </a:r>
            <a:endParaRPr sz="3200">
              <a:latin typeface="Arial"/>
              <a:cs typeface="Arial"/>
            </a:endParaRPr>
          </a:p>
          <a:p>
            <a:pPr marL="528116" marR="70098">
              <a:lnSpc>
                <a:spcPct val="95825"/>
              </a:lnSpc>
              <a:spcBef>
                <a:spcPts val="160"/>
              </a:spcBef>
            </a:pPr>
            <a:r>
              <a:rPr sz="3200" spc="0" dirty="0">
                <a:latin typeface="Arial"/>
                <a:cs typeface="Arial"/>
              </a:rPr>
              <a:t>lo</a:t>
            </a:r>
            <a:r>
              <a:rPr sz="3200" spc="-14" dirty="0">
                <a:latin typeface="Arial"/>
                <a:cs typeface="Arial"/>
              </a:rPr>
              <a:t>g</a:t>
            </a:r>
            <a:r>
              <a:rPr sz="3200" spc="0" dirty="0">
                <a:latin typeface="Arial"/>
                <a:cs typeface="Arial"/>
              </a:rPr>
              <a:t>ical</a:t>
            </a:r>
            <a:r>
              <a:rPr sz="3200" spc="-14" dirty="0">
                <a:latin typeface="Arial"/>
                <a:cs typeface="Arial"/>
              </a:rPr>
              <a:t> </a:t>
            </a:r>
            <a:r>
              <a:rPr sz="3200" spc="0" dirty="0">
                <a:latin typeface="Arial"/>
                <a:cs typeface="Arial"/>
              </a:rPr>
              <a:t>rel</a:t>
            </a:r>
            <a:r>
              <a:rPr sz="3200" spc="-14" dirty="0">
                <a:latin typeface="Arial"/>
                <a:cs typeface="Arial"/>
              </a:rPr>
              <a:t>a</a:t>
            </a:r>
            <a:r>
              <a:rPr sz="3200" spc="0" dirty="0">
                <a:latin typeface="Arial"/>
                <a:cs typeface="Arial"/>
              </a:rPr>
              <a:t>ti</a:t>
            </a:r>
            <a:r>
              <a:rPr sz="3200" spc="-14" dirty="0">
                <a:latin typeface="Arial"/>
                <a:cs typeface="Arial"/>
              </a:rPr>
              <a:t>o</a:t>
            </a:r>
            <a:r>
              <a:rPr sz="3200" spc="0" dirty="0">
                <a:latin typeface="Arial"/>
                <a:cs typeface="Arial"/>
              </a:rPr>
              <a:t>nshi</a:t>
            </a:r>
            <a:r>
              <a:rPr sz="3200" spc="-14" dirty="0">
                <a:latin typeface="Arial"/>
                <a:cs typeface="Arial"/>
              </a:rPr>
              <a:t>p</a:t>
            </a:r>
            <a:r>
              <a:rPr sz="3200" spc="0" dirty="0">
                <a:latin typeface="Arial"/>
                <a:cs typeface="Arial"/>
              </a:rPr>
              <a:t>s, a</a:t>
            </a:r>
            <a:r>
              <a:rPr sz="3200" spc="-9" dirty="0">
                <a:latin typeface="Arial"/>
                <a:cs typeface="Arial"/>
              </a:rPr>
              <a:t>n</a:t>
            </a:r>
            <a:r>
              <a:rPr sz="3200" spc="0" dirty="0">
                <a:latin typeface="Arial"/>
                <a:cs typeface="Arial"/>
              </a:rPr>
              <a:t>d</a:t>
            </a:r>
            <a:endParaRPr sz="3200">
              <a:latin typeface="Arial"/>
              <a:cs typeface="Arial"/>
            </a:endParaRPr>
          </a:p>
          <a:p>
            <a:pPr marL="528116" marR="99517" indent="-515416">
              <a:lnSpc>
                <a:spcPct val="100041"/>
              </a:lnSpc>
              <a:spcBef>
                <a:spcPts val="160"/>
              </a:spcBef>
              <a:tabLst>
                <a:tab pos="520700" algn="l"/>
              </a:tabLst>
            </a:pPr>
            <a:r>
              <a:rPr sz="2250" spc="0" dirty="0">
                <a:solidFill>
                  <a:srgbClr val="DDDDDD"/>
                </a:solidFill>
                <a:latin typeface="Arial"/>
                <a:cs typeface="Arial"/>
              </a:rPr>
              <a:t>2.	</a:t>
            </a:r>
            <a:r>
              <a:rPr sz="3200" spc="0" dirty="0">
                <a:latin typeface="Arial"/>
                <a:cs typeface="Arial"/>
              </a:rPr>
              <a:t>An</a:t>
            </a:r>
            <a:r>
              <a:rPr sz="3200" spc="-19" dirty="0">
                <a:latin typeface="Arial"/>
                <a:cs typeface="Arial"/>
              </a:rPr>
              <a:t> </a:t>
            </a:r>
            <a:r>
              <a:rPr sz="3200" spc="0" dirty="0">
                <a:latin typeface="Arial"/>
                <a:cs typeface="Arial"/>
              </a:rPr>
              <a:t>al</a:t>
            </a:r>
            <a:r>
              <a:rPr sz="3200" spc="-14" dirty="0">
                <a:latin typeface="Arial"/>
                <a:cs typeface="Arial"/>
              </a:rPr>
              <a:t>p</a:t>
            </a:r>
            <a:r>
              <a:rPr sz="3200" spc="0" dirty="0">
                <a:latin typeface="Arial"/>
                <a:cs typeface="Arial"/>
              </a:rPr>
              <a:t>h</a:t>
            </a:r>
            <a:r>
              <a:rPr sz="3200" spc="-9" dirty="0">
                <a:latin typeface="Arial"/>
                <a:cs typeface="Arial"/>
              </a:rPr>
              <a:t>a</a:t>
            </a:r>
            <a:r>
              <a:rPr sz="3200" spc="0" dirty="0">
                <a:latin typeface="Arial"/>
                <a:cs typeface="Arial"/>
              </a:rPr>
              <a:t>b</a:t>
            </a:r>
            <a:r>
              <a:rPr sz="3200" spc="-9" dirty="0">
                <a:latin typeface="Arial"/>
                <a:cs typeface="Arial"/>
              </a:rPr>
              <a:t>e</a:t>
            </a:r>
            <a:r>
              <a:rPr sz="3200" spc="0" dirty="0">
                <a:latin typeface="Arial"/>
                <a:cs typeface="Arial"/>
              </a:rPr>
              <a:t>tical in</a:t>
            </a:r>
            <a:r>
              <a:rPr sz="3200" spc="-14" dirty="0">
                <a:latin typeface="Arial"/>
                <a:cs typeface="Arial"/>
              </a:rPr>
              <a:t>d</a:t>
            </a:r>
            <a:r>
              <a:rPr sz="3200" spc="0" dirty="0">
                <a:latin typeface="Arial"/>
                <a:cs typeface="Arial"/>
              </a:rPr>
              <a:t>ex th</a:t>
            </a:r>
            <a:r>
              <a:rPr sz="3200" spc="-14" dirty="0">
                <a:latin typeface="Arial"/>
                <a:cs typeface="Arial"/>
              </a:rPr>
              <a:t>a</a:t>
            </a:r>
            <a:r>
              <a:rPr sz="3200" spc="0" dirty="0">
                <a:latin typeface="Arial"/>
                <a:cs typeface="Arial"/>
              </a:rPr>
              <a:t>t </a:t>
            </a:r>
            <a:r>
              <a:rPr sz="3200" spc="-9" dirty="0">
                <a:latin typeface="Arial"/>
                <a:cs typeface="Arial"/>
              </a:rPr>
              <a:t>d</a:t>
            </a:r>
            <a:r>
              <a:rPr sz="3200" spc="0" dirty="0">
                <a:latin typeface="Arial"/>
                <a:cs typeface="Arial"/>
              </a:rPr>
              <a:t>irects</a:t>
            </a:r>
            <a:r>
              <a:rPr sz="3200" spc="-19" dirty="0">
                <a:latin typeface="Arial"/>
                <a:cs typeface="Arial"/>
              </a:rPr>
              <a:t> </a:t>
            </a:r>
            <a:r>
              <a:rPr sz="3200" spc="0" dirty="0">
                <a:latin typeface="Arial"/>
                <a:cs typeface="Arial"/>
              </a:rPr>
              <a:t>the user</a:t>
            </a:r>
            <a:r>
              <a:rPr sz="3200" spc="-29" dirty="0">
                <a:latin typeface="Arial"/>
                <a:cs typeface="Arial"/>
              </a:rPr>
              <a:t> </a:t>
            </a:r>
            <a:r>
              <a:rPr sz="3200" spc="0" dirty="0">
                <a:latin typeface="Arial"/>
                <a:cs typeface="Arial"/>
              </a:rPr>
              <a:t>to</a:t>
            </a:r>
            <a:r>
              <a:rPr sz="3200" spc="-19" dirty="0">
                <a:latin typeface="Arial"/>
                <a:cs typeface="Arial"/>
              </a:rPr>
              <a:t> </a:t>
            </a:r>
            <a:r>
              <a:rPr sz="3200" spc="0" dirty="0">
                <a:latin typeface="Arial"/>
                <a:cs typeface="Arial"/>
              </a:rPr>
              <a:t>t</a:t>
            </a:r>
            <a:r>
              <a:rPr sz="3200" spc="-9" dirty="0">
                <a:latin typeface="Arial"/>
                <a:cs typeface="Arial"/>
              </a:rPr>
              <a:t>h</a:t>
            </a:r>
            <a:r>
              <a:rPr sz="3200" spc="0" dirty="0">
                <a:latin typeface="Arial"/>
                <a:cs typeface="Arial"/>
              </a:rPr>
              <a:t>e a</a:t>
            </a:r>
            <a:r>
              <a:rPr sz="3200" spc="-14" dirty="0">
                <a:latin typeface="Arial"/>
                <a:cs typeface="Arial"/>
              </a:rPr>
              <a:t>p</a:t>
            </a:r>
            <a:r>
              <a:rPr sz="3200" spc="0" dirty="0">
                <a:latin typeface="Arial"/>
                <a:cs typeface="Arial"/>
              </a:rPr>
              <a:t>pr</a:t>
            </a:r>
            <a:r>
              <a:rPr sz="3200" spc="-14" dirty="0">
                <a:latin typeface="Arial"/>
                <a:cs typeface="Arial"/>
              </a:rPr>
              <a:t>o</a:t>
            </a:r>
            <a:r>
              <a:rPr sz="3200" spc="0" dirty="0">
                <a:latin typeface="Arial"/>
                <a:cs typeface="Arial"/>
              </a:rPr>
              <a:t>pr</a:t>
            </a:r>
            <a:r>
              <a:rPr sz="3200" spc="-9" dirty="0">
                <a:latin typeface="Arial"/>
                <a:cs typeface="Arial"/>
              </a:rPr>
              <a:t>i</a:t>
            </a:r>
            <a:r>
              <a:rPr sz="3200" spc="0" dirty="0">
                <a:latin typeface="Arial"/>
                <a:cs typeface="Arial"/>
              </a:rPr>
              <a:t>a</a:t>
            </a:r>
            <a:r>
              <a:rPr sz="3200" spc="-9" dirty="0">
                <a:latin typeface="Arial"/>
                <a:cs typeface="Arial"/>
              </a:rPr>
              <a:t>t</a:t>
            </a:r>
            <a:r>
              <a:rPr sz="3200" spc="0" dirty="0">
                <a:latin typeface="Arial"/>
                <a:cs typeface="Arial"/>
              </a:rPr>
              <a:t>e</a:t>
            </a:r>
            <a:r>
              <a:rPr sz="3200" spc="-14" dirty="0">
                <a:latin typeface="Arial"/>
                <a:cs typeface="Arial"/>
              </a:rPr>
              <a:t> </a:t>
            </a:r>
            <a:r>
              <a:rPr sz="3200" spc="0" dirty="0">
                <a:latin typeface="Arial"/>
                <a:cs typeface="Arial"/>
              </a:rPr>
              <a:t>p</a:t>
            </a:r>
            <a:r>
              <a:rPr sz="3200" spc="-14" dirty="0">
                <a:latin typeface="Arial"/>
                <a:cs typeface="Arial"/>
              </a:rPr>
              <a:t>a</a:t>
            </a:r>
            <a:r>
              <a:rPr sz="3200" spc="0" dirty="0">
                <a:latin typeface="Arial"/>
                <a:cs typeface="Arial"/>
              </a:rPr>
              <a:t>rt</a:t>
            </a:r>
            <a:r>
              <a:rPr sz="3200" spc="-14" dirty="0">
                <a:latin typeface="Arial"/>
                <a:cs typeface="Arial"/>
              </a:rPr>
              <a:t> </a:t>
            </a:r>
            <a:r>
              <a:rPr sz="3200" spc="0" dirty="0">
                <a:latin typeface="Arial"/>
                <a:cs typeface="Arial"/>
              </a:rPr>
              <a:t>of t</a:t>
            </a:r>
            <a:r>
              <a:rPr sz="3200" spc="-14" dirty="0">
                <a:latin typeface="Arial"/>
                <a:cs typeface="Arial"/>
              </a:rPr>
              <a:t>h</a:t>
            </a:r>
            <a:r>
              <a:rPr sz="3200" spc="0" dirty="0">
                <a:latin typeface="Arial"/>
                <a:cs typeface="Arial"/>
              </a:rPr>
              <a:t>e s</a:t>
            </a:r>
            <a:r>
              <a:rPr sz="3200" spc="9" dirty="0">
                <a:latin typeface="Arial"/>
                <a:cs typeface="Arial"/>
              </a:rPr>
              <a:t>y</a:t>
            </a:r>
            <a:r>
              <a:rPr sz="3200" spc="0" dirty="0">
                <a:latin typeface="Arial"/>
                <a:cs typeface="Arial"/>
              </a:rPr>
              <a:t>stem</a:t>
            </a:r>
            <a:r>
              <a:rPr sz="3200" spc="-14" dirty="0">
                <a:latin typeface="Arial"/>
                <a:cs typeface="Arial"/>
              </a:rPr>
              <a:t>a</a:t>
            </a:r>
            <a:r>
              <a:rPr sz="3200" spc="0" dirty="0">
                <a:latin typeface="Arial"/>
                <a:cs typeface="Arial"/>
              </a:rPr>
              <a:t>tic</a:t>
            </a:r>
            <a:r>
              <a:rPr sz="3200" spc="-44" dirty="0">
                <a:latin typeface="Arial"/>
                <a:cs typeface="Arial"/>
              </a:rPr>
              <a:t> </a:t>
            </a:r>
            <a:r>
              <a:rPr sz="3200" spc="0" dirty="0">
                <a:latin typeface="Arial"/>
                <a:cs typeface="Arial"/>
              </a:rPr>
              <a:t>sectio</a:t>
            </a:r>
            <a:r>
              <a:rPr sz="3200" spc="-9" dirty="0">
                <a:latin typeface="Arial"/>
                <a:cs typeface="Arial"/>
              </a:rPr>
              <a:t>n</a:t>
            </a:r>
            <a:r>
              <a:rPr sz="3200" spc="0" dirty="0">
                <a:latin typeface="Arial"/>
                <a:cs typeface="Arial"/>
              </a:rPr>
              <a:t>.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81129" y="2232254"/>
            <a:ext cx="764084" cy="4326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sz="3200" spc="0" dirty="0">
                <a:latin typeface="Arial"/>
                <a:cs typeface="Arial"/>
              </a:rPr>
              <a:t>a</a:t>
            </a:r>
            <a:r>
              <a:rPr sz="3200" spc="-14" dirty="0">
                <a:latin typeface="Arial"/>
                <a:cs typeface="Arial"/>
              </a:rPr>
              <a:t>n</a:t>
            </a:r>
            <a:r>
              <a:rPr sz="3200" spc="0" dirty="0">
                <a:latin typeface="Arial"/>
                <a:cs typeface="Arial"/>
              </a:rPr>
              <a:t>d</a:t>
            </a:r>
            <a:endParaRPr sz="32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88391" y="1289430"/>
            <a:ext cx="800100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4000" y="0"/>
                </a:moveTo>
                <a:lnTo>
                  <a:pt x="0" y="0"/>
                </a:lnTo>
                <a:lnTo>
                  <a:pt x="0" y="6857998"/>
                </a:lnTo>
                <a:lnTo>
                  <a:pt x="9144000" y="6857998"/>
                </a:lnTo>
                <a:lnTo>
                  <a:pt x="9144000" y="0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64592" y="147066"/>
            <a:ext cx="8810879" cy="6565404"/>
          </a:xfrm>
          <a:custGeom>
            <a:avLst/>
            <a:gdLst/>
            <a:ahLst/>
            <a:cxnLst/>
            <a:rect l="l" t="t" r="r" b="b"/>
            <a:pathLst>
              <a:path w="8810879" h="6565404">
                <a:moveTo>
                  <a:pt x="775169" y="0"/>
                </a:moveTo>
                <a:lnTo>
                  <a:pt x="711593" y="2569"/>
                </a:lnTo>
                <a:lnTo>
                  <a:pt x="649432" y="10146"/>
                </a:lnTo>
                <a:lnTo>
                  <a:pt x="588886" y="22530"/>
                </a:lnTo>
                <a:lnTo>
                  <a:pt x="530155" y="39522"/>
                </a:lnTo>
                <a:lnTo>
                  <a:pt x="473437" y="60922"/>
                </a:lnTo>
                <a:lnTo>
                  <a:pt x="418933" y="86530"/>
                </a:lnTo>
                <a:lnTo>
                  <a:pt x="366842" y="116148"/>
                </a:lnTo>
                <a:lnTo>
                  <a:pt x="317363" y="149575"/>
                </a:lnTo>
                <a:lnTo>
                  <a:pt x="270696" y="186612"/>
                </a:lnTo>
                <a:lnTo>
                  <a:pt x="227041" y="227060"/>
                </a:lnTo>
                <a:lnTo>
                  <a:pt x="186596" y="270718"/>
                </a:lnTo>
                <a:lnTo>
                  <a:pt x="149562" y="317388"/>
                </a:lnTo>
                <a:lnTo>
                  <a:pt x="116137" y="366869"/>
                </a:lnTo>
                <a:lnTo>
                  <a:pt x="86522" y="418963"/>
                </a:lnTo>
                <a:lnTo>
                  <a:pt x="60916" y="473469"/>
                </a:lnTo>
                <a:lnTo>
                  <a:pt x="39518" y="530189"/>
                </a:lnTo>
                <a:lnTo>
                  <a:pt x="22528" y="588922"/>
                </a:lnTo>
                <a:lnTo>
                  <a:pt x="10145" y="649469"/>
                </a:lnTo>
                <a:lnTo>
                  <a:pt x="2569" y="711631"/>
                </a:lnTo>
                <a:lnTo>
                  <a:pt x="0" y="775207"/>
                </a:lnTo>
                <a:lnTo>
                  <a:pt x="0" y="6565404"/>
                </a:lnTo>
                <a:lnTo>
                  <a:pt x="8035671" y="6565404"/>
                </a:lnTo>
                <a:lnTo>
                  <a:pt x="8099247" y="6562835"/>
                </a:lnTo>
                <a:lnTo>
                  <a:pt x="8161409" y="6555259"/>
                </a:lnTo>
                <a:lnTo>
                  <a:pt x="8221956" y="6542876"/>
                </a:lnTo>
                <a:lnTo>
                  <a:pt x="8280689" y="6525886"/>
                </a:lnTo>
                <a:lnTo>
                  <a:pt x="8337409" y="6504488"/>
                </a:lnTo>
                <a:lnTo>
                  <a:pt x="8391915" y="6478882"/>
                </a:lnTo>
                <a:lnTo>
                  <a:pt x="8444009" y="6449267"/>
                </a:lnTo>
                <a:lnTo>
                  <a:pt x="8493490" y="6415842"/>
                </a:lnTo>
                <a:lnTo>
                  <a:pt x="8540160" y="6378808"/>
                </a:lnTo>
                <a:lnTo>
                  <a:pt x="8583818" y="6338363"/>
                </a:lnTo>
                <a:lnTo>
                  <a:pt x="8624266" y="6294708"/>
                </a:lnTo>
                <a:lnTo>
                  <a:pt x="8661303" y="6248041"/>
                </a:lnTo>
                <a:lnTo>
                  <a:pt x="8694730" y="6198562"/>
                </a:lnTo>
                <a:lnTo>
                  <a:pt x="8724348" y="6146471"/>
                </a:lnTo>
                <a:lnTo>
                  <a:pt x="8749956" y="6091966"/>
                </a:lnTo>
                <a:lnTo>
                  <a:pt x="8771356" y="6035249"/>
                </a:lnTo>
                <a:lnTo>
                  <a:pt x="8788348" y="5976517"/>
                </a:lnTo>
                <a:lnTo>
                  <a:pt x="8800732" y="5915971"/>
                </a:lnTo>
                <a:lnTo>
                  <a:pt x="8808309" y="5853811"/>
                </a:lnTo>
                <a:lnTo>
                  <a:pt x="8810879" y="5790234"/>
                </a:lnTo>
                <a:lnTo>
                  <a:pt x="8810879" y="0"/>
                </a:lnTo>
                <a:lnTo>
                  <a:pt x="775169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88391" y="1429130"/>
            <a:ext cx="8001000" cy="0"/>
          </a:xfrm>
          <a:custGeom>
            <a:avLst/>
            <a:gdLst/>
            <a:ahLst/>
            <a:cxnLst/>
            <a:rect l="l" t="t" r="r" b="b"/>
            <a:pathLst>
              <a:path w="8001000">
                <a:moveTo>
                  <a:pt x="0" y="0"/>
                </a:moveTo>
                <a:lnTo>
                  <a:pt x="8001000" y="0"/>
                </a:lnTo>
              </a:path>
            </a:pathLst>
          </a:custGeom>
          <a:ln w="10414">
            <a:solidFill>
              <a:srgbClr val="DDDDD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464050" y="763221"/>
            <a:ext cx="2065838" cy="584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0"/>
              </a:lnSpc>
              <a:spcBef>
                <a:spcPts val="230"/>
              </a:spcBef>
            </a:pPr>
            <a:r>
              <a:rPr sz="4400" spc="0" dirty="0">
                <a:latin typeface="Arial"/>
                <a:cs typeface="Arial"/>
              </a:rPr>
              <a:t>Graphic</a:t>
            </a:r>
            <a:endParaRPr sz="4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692900" y="763221"/>
            <a:ext cx="1941418" cy="584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0"/>
              </a:lnSpc>
              <a:spcBef>
                <a:spcPts val="230"/>
              </a:spcBef>
            </a:pPr>
            <a:r>
              <a:rPr sz="4400" spc="0" dirty="0">
                <a:latin typeface="Arial"/>
                <a:cs typeface="Arial"/>
              </a:rPr>
              <a:t>Display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98194" y="2412079"/>
            <a:ext cx="6448035" cy="35052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sz="3200" spc="0" dirty="0">
                <a:latin typeface="Arial"/>
                <a:cs typeface="Arial"/>
              </a:rPr>
              <a:t>Grap</a:t>
            </a:r>
            <a:r>
              <a:rPr sz="3200" spc="-14" dirty="0">
                <a:latin typeface="Arial"/>
                <a:cs typeface="Arial"/>
              </a:rPr>
              <a:t>h</a:t>
            </a:r>
            <a:r>
              <a:rPr sz="3200" spc="0" dirty="0">
                <a:latin typeface="Arial"/>
                <a:cs typeface="Arial"/>
              </a:rPr>
              <a:t>ic</a:t>
            </a:r>
            <a:r>
              <a:rPr sz="3200" spc="-29" dirty="0">
                <a:latin typeface="Arial"/>
                <a:cs typeface="Arial"/>
              </a:rPr>
              <a:t> </a:t>
            </a:r>
            <a:r>
              <a:rPr sz="3200" spc="0" dirty="0">
                <a:latin typeface="Arial"/>
                <a:cs typeface="Arial"/>
              </a:rPr>
              <a:t>disp</a:t>
            </a:r>
            <a:r>
              <a:rPr sz="3200" spc="-14" dirty="0">
                <a:latin typeface="Arial"/>
                <a:cs typeface="Arial"/>
              </a:rPr>
              <a:t>l</a:t>
            </a:r>
            <a:r>
              <a:rPr sz="3200" spc="0" dirty="0">
                <a:latin typeface="Arial"/>
                <a:cs typeface="Arial"/>
              </a:rPr>
              <a:t>ay shows the</a:t>
            </a:r>
            <a:r>
              <a:rPr sz="3200" spc="-25" dirty="0">
                <a:latin typeface="Arial"/>
                <a:cs typeface="Arial"/>
              </a:rPr>
              <a:t> </a:t>
            </a:r>
            <a:r>
              <a:rPr sz="3200" spc="0" dirty="0">
                <a:latin typeface="Arial"/>
                <a:cs typeface="Arial"/>
              </a:rPr>
              <a:t>in</a:t>
            </a:r>
            <a:r>
              <a:rPr sz="3200" spc="-14" dirty="0">
                <a:latin typeface="Arial"/>
                <a:cs typeface="Arial"/>
              </a:rPr>
              <a:t>d</a:t>
            </a:r>
            <a:r>
              <a:rPr sz="3200" spc="0" dirty="0">
                <a:latin typeface="Arial"/>
                <a:cs typeface="Arial"/>
              </a:rPr>
              <a:t>exing</a:t>
            </a:r>
            <a:endParaRPr sz="3200">
              <a:latin typeface="Arial"/>
              <a:cs typeface="Arial"/>
            </a:endParaRPr>
          </a:p>
          <a:p>
            <a:pPr marL="12700" marR="366193">
              <a:lnSpc>
                <a:spcPts val="3460"/>
              </a:lnSpc>
              <a:spcBef>
                <a:spcPts val="14"/>
              </a:spcBef>
            </a:pPr>
            <a:r>
              <a:rPr sz="3200" spc="0" dirty="0">
                <a:latin typeface="Arial"/>
                <a:cs typeface="Arial"/>
              </a:rPr>
              <a:t>ter</a:t>
            </a:r>
            <a:r>
              <a:rPr sz="3200" spc="-14" dirty="0">
                <a:latin typeface="Arial"/>
                <a:cs typeface="Arial"/>
              </a:rPr>
              <a:t>m</a:t>
            </a:r>
            <a:r>
              <a:rPr sz="3200" spc="0" dirty="0">
                <a:latin typeface="Arial"/>
                <a:cs typeface="Arial"/>
              </a:rPr>
              <a:t>s</a:t>
            </a:r>
            <a:r>
              <a:rPr sz="3200" spc="-14" dirty="0">
                <a:latin typeface="Arial"/>
                <a:cs typeface="Arial"/>
              </a:rPr>
              <a:t> </a:t>
            </a:r>
            <a:r>
              <a:rPr sz="3200" spc="0" dirty="0">
                <a:latin typeface="Arial"/>
                <a:cs typeface="Arial"/>
              </a:rPr>
              <a:t>a</a:t>
            </a:r>
            <a:r>
              <a:rPr sz="3200" spc="-9" dirty="0">
                <a:latin typeface="Arial"/>
                <a:cs typeface="Arial"/>
              </a:rPr>
              <a:t>n</a:t>
            </a:r>
            <a:r>
              <a:rPr sz="3200" spc="0" dirty="0">
                <a:latin typeface="Arial"/>
                <a:cs typeface="Arial"/>
              </a:rPr>
              <a:t>d</a:t>
            </a:r>
            <a:r>
              <a:rPr sz="3200" spc="-14" dirty="0">
                <a:latin typeface="Arial"/>
                <a:cs typeface="Arial"/>
              </a:rPr>
              <a:t> </a:t>
            </a:r>
            <a:r>
              <a:rPr sz="3200" spc="0" dirty="0">
                <a:latin typeface="Arial"/>
                <a:cs typeface="Arial"/>
              </a:rPr>
              <a:t>th</a:t>
            </a:r>
            <a:r>
              <a:rPr sz="3200" spc="-14" dirty="0">
                <a:latin typeface="Arial"/>
                <a:cs typeface="Arial"/>
              </a:rPr>
              <a:t>e</a:t>
            </a:r>
            <a:r>
              <a:rPr sz="3200" spc="0" dirty="0">
                <a:latin typeface="Arial"/>
                <a:cs typeface="Arial"/>
              </a:rPr>
              <a:t>ir re</a:t>
            </a:r>
            <a:r>
              <a:rPr sz="3200" spc="-14" dirty="0">
                <a:latin typeface="Arial"/>
                <a:cs typeface="Arial"/>
              </a:rPr>
              <a:t>l</a:t>
            </a:r>
            <a:r>
              <a:rPr sz="3200" spc="0" dirty="0">
                <a:latin typeface="Arial"/>
                <a:cs typeface="Arial"/>
              </a:rPr>
              <a:t>at</a:t>
            </a:r>
            <a:r>
              <a:rPr sz="3200" spc="-14" dirty="0">
                <a:latin typeface="Arial"/>
                <a:cs typeface="Arial"/>
              </a:rPr>
              <a:t>i</a:t>
            </a:r>
            <a:r>
              <a:rPr sz="3200" spc="0" dirty="0">
                <a:latin typeface="Arial"/>
                <a:cs typeface="Arial"/>
              </a:rPr>
              <a:t>o</a:t>
            </a:r>
            <a:r>
              <a:rPr sz="3200" spc="-9" dirty="0">
                <a:latin typeface="Arial"/>
                <a:cs typeface="Arial"/>
              </a:rPr>
              <a:t>n</a:t>
            </a:r>
            <a:r>
              <a:rPr sz="3200" spc="0" dirty="0">
                <a:latin typeface="Arial"/>
                <a:cs typeface="Arial"/>
              </a:rPr>
              <a:t>ship</a:t>
            </a:r>
            <a:r>
              <a:rPr sz="3200" spc="-19" dirty="0">
                <a:latin typeface="Arial"/>
                <a:cs typeface="Arial"/>
              </a:rPr>
              <a:t> </a:t>
            </a:r>
            <a:r>
              <a:rPr sz="3200" spc="0" dirty="0">
                <a:latin typeface="Arial"/>
                <a:cs typeface="Arial"/>
              </a:rPr>
              <a:t>in the form</a:t>
            </a:r>
            <a:r>
              <a:rPr sz="3200" spc="-34" dirty="0">
                <a:latin typeface="Arial"/>
                <a:cs typeface="Arial"/>
              </a:rPr>
              <a:t> </a:t>
            </a:r>
            <a:r>
              <a:rPr sz="3200" spc="0" dirty="0">
                <a:latin typeface="Arial"/>
                <a:cs typeface="Arial"/>
              </a:rPr>
              <a:t>of two </a:t>
            </a:r>
            <a:r>
              <a:rPr sz="3200" spc="-14" dirty="0">
                <a:latin typeface="Arial"/>
                <a:cs typeface="Arial"/>
              </a:rPr>
              <a:t>d</a:t>
            </a:r>
            <a:r>
              <a:rPr sz="3200" spc="0" dirty="0">
                <a:latin typeface="Arial"/>
                <a:cs typeface="Arial"/>
              </a:rPr>
              <a:t>im</a:t>
            </a:r>
            <a:r>
              <a:rPr sz="3200" spc="-14" dirty="0">
                <a:latin typeface="Arial"/>
                <a:cs typeface="Arial"/>
              </a:rPr>
              <a:t>e</a:t>
            </a:r>
            <a:r>
              <a:rPr sz="3200" spc="0" dirty="0">
                <a:latin typeface="Arial"/>
                <a:cs typeface="Arial"/>
              </a:rPr>
              <a:t>nsio</a:t>
            </a:r>
            <a:r>
              <a:rPr sz="3200" spc="-14" dirty="0">
                <a:latin typeface="Arial"/>
                <a:cs typeface="Arial"/>
              </a:rPr>
              <a:t>n</a:t>
            </a:r>
            <a:r>
              <a:rPr sz="3200" spc="0" dirty="0">
                <a:latin typeface="Arial"/>
                <a:cs typeface="Arial"/>
              </a:rPr>
              <a:t>al</a:t>
            </a:r>
            <a:r>
              <a:rPr sz="3200" spc="-19" dirty="0">
                <a:latin typeface="Arial"/>
                <a:cs typeface="Arial"/>
              </a:rPr>
              <a:t> </a:t>
            </a:r>
            <a:r>
              <a:rPr sz="3200" spc="0" dirty="0">
                <a:latin typeface="Arial"/>
                <a:cs typeface="Arial"/>
              </a:rPr>
              <a:t>fi</a:t>
            </a:r>
            <a:r>
              <a:rPr sz="3200" spc="-14" dirty="0">
                <a:latin typeface="Arial"/>
                <a:cs typeface="Arial"/>
              </a:rPr>
              <a:t>g</a:t>
            </a:r>
            <a:r>
              <a:rPr sz="3200" spc="0" dirty="0">
                <a:latin typeface="Arial"/>
                <a:cs typeface="Arial"/>
              </a:rPr>
              <a:t>ur</a:t>
            </a:r>
            <a:r>
              <a:rPr sz="3200" spc="-9" dirty="0">
                <a:latin typeface="Arial"/>
                <a:cs typeface="Arial"/>
              </a:rPr>
              <a:t>e</a:t>
            </a:r>
            <a:r>
              <a:rPr sz="3200" spc="0" dirty="0">
                <a:latin typeface="Arial"/>
                <a:cs typeface="Arial"/>
              </a:rPr>
              <a:t>s,</a:t>
            </a:r>
            <a:endParaRPr sz="3200">
              <a:latin typeface="Arial"/>
              <a:cs typeface="Arial"/>
            </a:endParaRPr>
          </a:p>
          <a:p>
            <a:pPr marL="12700" marR="620917">
              <a:lnSpc>
                <a:spcPts val="3460"/>
              </a:lnSpc>
            </a:pPr>
            <a:r>
              <a:rPr sz="3200" spc="0" dirty="0">
                <a:latin typeface="Arial"/>
                <a:cs typeface="Arial"/>
              </a:rPr>
              <a:t>which</a:t>
            </a:r>
            <a:r>
              <a:rPr sz="3200" spc="-34" dirty="0">
                <a:latin typeface="Arial"/>
                <a:cs typeface="Arial"/>
              </a:rPr>
              <a:t> </a:t>
            </a:r>
            <a:r>
              <a:rPr sz="3200" spc="0" dirty="0">
                <a:latin typeface="Arial"/>
                <a:cs typeface="Arial"/>
              </a:rPr>
              <a:t>are su</a:t>
            </a:r>
            <a:r>
              <a:rPr sz="3200" spc="-14" dirty="0">
                <a:latin typeface="Arial"/>
                <a:cs typeface="Arial"/>
              </a:rPr>
              <a:t>p</a:t>
            </a:r>
            <a:r>
              <a:rPr sz="3200" spc="0" dirty="0">
                <a:latin typeface="Arial"/>
                <a:cs typeface="Arial"/>
              </a:rPr>
              <a:t>p</a:t>
            </a:r>
            <a:r>
              <a:rPr sz="3200" spc="-9" dirty="0">
                <a:latin typeface="Arial"/>
                <a:cs typeface="Arial"/>
              </a:rPr>
              <a:t>l</a:t>
            </a:r>
            <a:r>
              <a:rPr sz="3200" spc="0" dirty="0">
                <a:latin typeface="Arial"/>
                <a:cs typeface="Arial"/>
              </a:rPr>
              <a:t>e</a:t>
            </a:r>
            <a:r>
              <a:rPr sz="3200" spc="-14" dirty="0">
                <a:latin typeface="Arial"/>
                <a:cs typeface="Arial"/>
              </a:rPr>
              <a:t>m</a:t>
            </a:r>
            <a:r>
              <a:rPr sz="3200" spc="0" dirty="0">
                <a:latin typeface="Arial"/>
                <a:cs typeface="Arial"/>
              </a:rPr>
              <a:t>e</a:t>
            </a:r>
            <a:r>
              <a:rPr sz="3200" spc="-14" dirty="0">
                <a:latin typeface="Arial"/>
                <a:cs typeface="Arial"/>
              </a:rPr>
              <a:t>n</a:t>
            </a:r>
            <a:r>
              <a:rPr sz="3200" spc="0" dirty="0">
                <a:latin typeface="Arial"/>
                <a:cs typeface="Arial"/>
              </a:rPr>
              <a:t>t</a:t>
            </a:r>
            <a:r>
              <a:rPr sz="3200" spc="-9" dirty="0">
                <a:latin typeface="Arial"/>
                <a:cs typeface="Arial"/>
              </a:rPr>
              <a:t>e</a:t>
            </a:r>
            <a:r>
              <a:rPr sz="3200" spc="0" dirty="0">
                <a:latin typeface="Arial"/>
                <a:cs typeface="Arial"/>
              </a:rPr>
              <a:t>d</a:t>
            </a:r>
            <a:r>
              <a:rPr sz="3200" spc="-29" dirty="0">
                <a:latin typeface="Arial"/>
                <a:cs typeface="Arial"/>
              </a:rPr>
              <a:t> </a:t>
            </a:r>
            <a:r>
              <a:rPr sz="3200" spc="0" dirty="0">
                <a:latin typeface="Arial"/>
                <a:cs typeface="Arial"/>
              </a:rPr>
              <a:t>by al</a:t>
            </a:r>
            <a:r>
              <a:rPr sz="3200" spc="-14" dirty="0">
                <a:latin typeface="Arial"/>
                <a:cs typeface="Arial"/>
              </a:rPr>
              <a:t>p</a:t>
            </a:r>
            <a:r>
              <a:rPr sz="3200" spc="0" dirty="0">
                <a:latin typeface="Arial"/>
                <a:cs typeface="Arial"/>
              </a:rPr>
              <a:t>h</a:t>
            </a:r>
            <a:r>
              <a:rPr sz="3200" spc="-9" dirty="0">
                <a:latin typeface="Arial"/>
                <a:cs typeface="Arial"/>
              </a:rPr>
              <a:t>a</a:t>
            </a:r>
            <a:r>
              <a:rPr sz="3200" spc="0" dirty="0">
                <a:latin typeface="Arial"/>
                <a:cs typeface="Arial"/>
              </a:rPr>
              <a:t>b</a:t>
            </a:r>
            <a:r>
              <a:rPr sz="3200" spc="-9" dirty="0">
                <a:latin typeface="Arial"/>
                <a:cs typeface="Arial"/>
              </a:rPr>
              <a:t>e</a:t>
            </a:r>
            <a:r>
              <a:rPr sz="3200" spc="0" dirty="0">
                <a:latin typeface="Arial"/>
                <a:cs typeface="Arial"/>
              </a:rPr>
              <a:t>tical</a:t>
            </a:r>
            <a:r>
              <a:rPr sz="3200" spc="-19" dirty="0">
                <a:latin typeface="Arial"/>
                <a:cs typeface="Arial"/>
              </a:rPr>
              <a:t> </a:t>
            </a:r>
            <a:r>
              <a:rPr sz="3200" spc="0" dirty="0">
                <a:latin typeface="Arial"/>
                <a:cs typeface="Arial"/>
              </a:rPr>
              <a:t>sectio</a:t>
            </a:r>
            <a:r>
              <a:rPr sz="3200" spc="-9" dirty="0">
                <a:latin typeface="Arial"/>
                <a:cs typeface="Arial"/>
              </a:rPr>
              <a:t>n</a:t>
            </a:r>
            <a:r>
              <a:rPr sz="3200" spc="0" dirty="0">
                <a:latin typeface="Arial"/>
                <a:cs typeface="Arial"/>
              </a:rPr>
              <a:t>s.</a:t>
            </a:r>
            <a:r>
              <a:rPr sz="3200" spc="-79" dirty="0">
                <a:latin typeface="Arial"/>
                <a:cs typeface="Arial"/>
              </a:rPr>
              <a:t> </a:t>
            </a:r>
            <a:r>
              <a:rPr sz="3200" spc="0" dirty="0">
                <a:latin typeface="Arial"/>
                <a:cs typeface="Arial"/>
              </a:rPr>
              <a:t>Th</a:t>
            </a:r>
            <a:r>
              <a:rPr sz="3200" spc="-14" dirty="0">
                <a:latin typeface="Arial"/>
                <a:cs typeface="Arial"/>
              </a:rPr>
              <a:t>e</a:t>
            </a:r>
            <a:r>
              <a:rPr sz="3200" spc="0" dirty="0">
                <a:latin typeface="Arial"/>
                <a:cs typeface="Arial"/>
              </a:rPr>
              <a:t>re</a:t>
            </a:r>
            <a:r>
              <a:rPr sz="3200" spc="-14" dirty="0">
                <a:latin typeface="Arial"/>
                <a:cs typeface="Arial"/>
              </a:rPr>
              <a:t> </a:t>
            </a:r>
            <a:r>
              <a:rPr sz="3200" spc="0" dirty="0">
                <a:latin typeface="Arial"/>
                <a:cs typeface="Arial"/>
              </a:rPr>
              <a:t>are two</a:t>
            </a:r>
            <a:r>
              <a:rPr sz="3200" spc="-14" dirty="0">
                <a:latin typeface="Arial"/>
                <a:cs typeface="Arial"/>
              </a:rPr>
              <a:t> </a:t>
            </a:r>
            <a:r>
              <a:rPr sz="3200" spc="0" dirty="0">
                <a:latin typeface="Arial"/>
                <a:cs typeface="Arial"/>
              </a:rPr>
              <a:t>types</a:t>
            </a:r>
            <a:endParaRPr sz="3200">
              <a:latin typeface="Arial"/>
              <a:cs typeface="Arial"/>
            </a:endParaRPr>
          </a:p>
          <a:p>
            <a:pPr marL="12700" marR="61036">
              <a:lnSpc>
                <a:spcPts val="3440"/>
              </a:lnSpc>
            </a:pPr>
            <a:r>
              <a:rPr sz="2250" spc="0" dirty="0">
                <a:solidFill>
                  <a:srgbClr val="DDDDDD"/>
                </a:solidFill>
                <a:latin typeface="Arial"/>
                <a:cs typeface="Arial"/>
              </a:rPr>
              <a:t>1.  </a:t>
            </a:r>
            <a:r>
              <a:rPr sz="2250" spc="294" dirty="0">
                <a:solidFill>
                  <a:srgbClr val="DDDDDD"/>
                </a:solidFill>
                <a:latin typeface="Arial"/>
                <a:cs typeface="Arial"/>
              </a:rPr>
              <a:t> </a:t>
            </a:r>
            <a:r>
              <a:rPr sz="3200" spc="-119" dirty="0">
                <a:latin typeface="Arial"/>
                <a:cs typeface="Arial"/>
              </a:rPr>
              <a:t>T</a:t>
            </a:r>
            <a:r>
              <a:rPr sz="3200" spc="0" dirty="0">
                <a:latin typeface="Arial"/>
                <a:cs typeface="Arial"/>
              </a:rPr>
              <a:t>ree</a:t>
            </a:r>
            <a:r>
              <a:rPr sz="3200" spc="-34" dirty="0">
                <a:latin typeface="Arial"/>
                <a:cs typeface="Arial"/>
              </a:rPr>
              <a:t> </a:t>
            </a:r>
            <a:r>
              <a:rPr sz="3200" spc="0" dirty="0">
                <a:latin typeface="Arial"/>
                <a:cs typeface="Arial"/>
              </a:rPr>
              <a:t>Str</a:t>
            </a:r>
            <a:r>
              <a:rPr sz="3200" spc="-14" dirty="0">
                <a:latin typeface="Arial"/>
                <a:cs typeface="Arial"/>
              </a:rPr>
              <a:t>u</a:t>
            </a:r>
            <a:r>
              <a:rPr sz="3200" spc="0" dirty="0">
                <a:latin typeface="Arial"/>
                <a:cs typeface="Arial"/>
              </a:rPr>
              <a:t>ctur</a:t>
            </a:r>
            <a:r>
              <a:rPr sz="3200" spc="-14" dirty="0">
                <a:latin typeface="Arial"/>
                <a:cs typeface="Arial"/>
              </a:rPr>
              <a:t>e</a:t>
            </a:r>
            <a:r>
              <a:rPr sz="3200" spc="0" dirty="0">
                <a:latin typeface="Arial"/>
                <a:cs typeface="Arial"/>
              </a:rPr>
              <a:t>s</a:t>
            </a:r>
            <a:r>
              <a:rPr sz="3200" spc="-29" dirty="0">
                <a:latin typeface="Arial"/>
                <a:cs typeface="Arial"/>
              </a:rPr>
              <a:t> </a:t>
            </a:r>
            <a:r>
              <a:rPr sz="3200" spc="0" dirty="0">
                <a:latin typeface="Arial"/>
                <a:cs typeface="Arial"/>
              </a:rPr>
              <a:t>a</a:t>
            </a:r>
            <a:r>
              <a:rPr sz="3200" spc="-14" dirty="0">
                <a:latin typeface="Arial"/>
                <a:cs typeface="Arial"/>
              </a:rPr>
              <a:t>n</a:t>
            </a:r>
            <a:r>
              <a:rPr sz="3200" spc="0" dirty="0">
                <a:latin typeface="Arial"/>
                <a:cs typeface="Arial"/>
              </a:rPr>
              <a:t>d</a:t>
            </a:r>
            <a:endParaRPr sz="3200">
              <a:latin typeface="Arial"/>
              <a:cs typeface="Arial"/>
            </a:endParaRPr>
          </a:p>
          <a:p>
            <a:pPr marL="12700" marR="61036">
              <a:lnSpc>
                <a:spcPts val="3460"/>
              </a:lnSpc>
              <a:spcBef>
                <a:spcPts val="1"/>
              </a:spcBef>
            </a:pPr>
            <a:r>
              <a:rPr sz="2250" spc="0" dirty="0">
                <a:solidFill>
                  <a:srgbClr val="DDDDDD"/>
                </a:solidFill>
                <a:latin typeface="Arial"/>
                <a:cs typeface="Arial"/>
              </a:rPr>
              <a:t>2.  </a:t>
            </a:r>
            <a:r>
              <a:rPr sz="2250" spc="294" dirty="0">
                <a:solidFill>
                  <a:srgbClr val="DDDDDD"/>
                </a:solidFill>
                <a:latin typeface="Arial"/>
                <a:cs typeface="Arial"/>
              </a:rPr>
              <a:t> </a:t>
            </a:r>
            <a:r>
              <a:rPr sz="3200" spc="0" dirty="0">
                <a:latin typeface="Arial"/>
                <a:cs typeface="Arial"/>
              </a:rPr>
              <a:t>Arrowgr</a:t>
            </a:r>
            <a:r>
              <a:rPr sz="3200" spc="-14" dirty="0">
                <a:latin typeface="Arial"/>
                <a:cs typeface="Arial"/>
              </a:rPr>
              <a:t>a</a:t>
            </a:r>
            <a:r>
              <a:rPr sz="3200" spc="0" dirty="0">
                <a:latin typeface="Arial"/>
                <a:cs typeface="Arial"/>
              </a:rPr>
              <a:t>p</a:t>
            </a:r>
            <a:r>
              <a:rPr sz="3200" spc="-9" dirty="0">
                <a:latin typeface="Arial"/>
                <a:cs typeface="Arial"/>
              </a:rPr>
              <a:t>h</a:t>
            </a:r>
            <a:r>
              <a:rPr sz="3200" spc="0" dirty="0">
                <a:latin typeface="Arial"/>
                <a:cs typeface="Arial"/>
              </a:rPr>
              <a:t>s</a:t>
            </a:r>
            <a:endParaRPr sz="32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88391" y="1289430"/>
            <a:ext cx="800100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4000" y="0"/>
                </a:moveTo>
                <a:lnTo>
                  <a:pt x="0" y="0"/>
                </a:lnTo>
                <a:lnTo>
                  <a:pt x="0" y="6857998"/>
                </a:lnTo>
                <a:lnTo>
                  <a:pt x="9144000" y="6857998"/>
                </a:lnTo>
                <a:lnTo>
                  <a:pt x="9144000" y="0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64592" y="147066"/>
            <a:ext cx="8810879" cy="6565404"/>
          </a:xfrm>
          <a:custGeom>
            <a:avLst/>
            <a:gdLst/>
            <a:ahLst/>
            <a:cxnLst/>
            <a:rect l="l" t="t" r="r" b="b"/>
            <a:pathLst>
              <a:path w="8810879" h="6565404">
                <a:moveTo>
                  <a:pt x="775169" y="0"/>
                </a:moveTo>
                <a:lnTo>
                  <a:pt x="711593" y="2569"/>
                </a:lnTo>
                <a:lnTo>
                  <a:pt x="649432" y="10146"/>
                </a:lnTo>
                <a:lnTo>
                  <a:pt x="588886" y="22530"/>
                </a:lnTo>
                <a:lnTo>
                  <a:pt x="530155" y="39522"/>
                </a:lnTo>
                <a:lnTo>
                  <a:pt x="473437" y="60922"/>
                </a:lnTo>
                <a:lnTo>
                  <a:pt x="418933" y="86530"/>
                </a:lnTo>
                <a:lnTo>
                  <a:pt x="366842" y="116148"/>
                </a:lnTo>
                <a:lnTo>
                  <a:pt x="317363" y="149575"/>
                </a:lnTo>
                <a:lnTo>
                  <a:pt x="270696" y="186612"/>
                </a:lnTo>
                <a:lnTo>
                  <a:pt x="227041" y="227060"/>
                </a:lnTo>
                <a:lnTo>
                  <a:pt x="186596" y="270718"/>
                </a:lnTo>
                <a:lnTo>
                  <a:pt x="149562" y="317388"/>
                </a:lnTo>
                <a:lnTo>
                  <a:pt x="116137" y="366869"/>
                </a:lnTo>
                <a:lnTo>
                  <a:pt x="86522" y="418963"/>
                </a:lnTo>
                <a:lnTo>
                  <a:pt x="60916" y="473469"/>
                </a:lnTo>
                <a:lnTo>
                  <a:pt x="39518" y="530189"/>
                </a:lnTo>
                <a:lnTo>
                  <a:pt x="22528" y="588922"/>
                </a:lnTo>
                <a:lnTo>
                  <a:pt x="10145" y="649469"/>
                </a:lnTo>
                <a:lnTo>
                  <a:pt x="2569" y="711631"/>
                </a:lnTo>
                <a:lnTo>
                  <a:pt x="0" y="775207"/>
                </a:lnTo>
                <a:lnTo>
                  <a:pt x="0" y="6565404"/>
                </a:lnTo>
                <a:lnTo>
                  <a:pt x="8035671" y="6565404"/>
                </a:lnTo>
                <a:lnTo>
                  <a:pt x="8099247" y="6562835"/>
                </a:lnTo>
                <a:lnTo>
                  <a:pt x="8161409" y="6555259"/>
                </a:lnTo>
                <a:lnTo>
                  <a:pt x="8221956" y="6542876"/>
                </a:lnTo>
                <a:lnTo>
                  <a:pt x="8280689" y="6525886"/>
                </a:lnTo>
                <a:lnTo>
                  <a:pt x="8337409" y="6504488"/>
                </a:lnTo>
                <a:lnTo>
                  <a:pt x="8391915" y="6478882"/>
                </a:lnTo>
                <a:lnTo>
                  <a:pt x="8444009" y="6449267"/>
                </a:lnTo>
                <a:lnTo>
                  <a:pt x="8493490" y="6415842"/>
                </a:lnTo>
                <a:lnTo>
                  <a:pt x="8540160" y="6378808"/>
                </a:lnTo>
                <a:lnTo>
                  <a:pt x="8583818" y="6338363"/>
                </a:lnTo>
                <a:lnTo>
                  <a:pt x="8624266" y="6294708"/>
                </a:lnTo>
                <a:lnTo>
                  <a:pt x="8661303" y="6248041"/>
                </a:lnTo>
                <a:lnTo>
                  <a:pt x="8694730" y="6198562"/>
                </a:lnTo>
                <a:lnTo>
                  <a:pt x="8724348" y="6146471"/>
                </a:lnTo>
                <a:lnTo>
                  <a:pt x="8749956" y="6091966"/>
                </a:lnTo>
                <a:lnTo>
                  <a:pt x="8771356" y="6035249"/>
                </a:lnTo>
                <a:lnTo>
                  <a:pt x="8788348" y="5976517"/>
                </a:lnTo>
                <a:lnTo>
                  <a:pt x="8800732" y="5915971"/>
                </a:lnTo>
                <a:lnTo>
                  <a:pt x="8808309" y="5853811"/>
                </a:lnTo>
                <a:lnTo>
                  <a:pt x="8810879" y="5790234"/>
                </a:lnTo>
                <a:lnTo>
                  <a:pt x="8810879" y="0"/>
                </a:lnTo>
                <a:lnTo>
                  <a:pt x="775169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88391" y="1429130"/>
            <a:ext cx="8001000" cy="0"/>
          </a:xfrm>
          <a:custGeom>
            <a:avLst/>
            <a:gdLst/>
            <a:ahLst/>
            <a:cxnLst/>
            <a:rect l="l" t="t" r="r" b="b"/>
            <a:pathLst>
              <a:path w="8001000">
                <a:moveTo>
                  <a:pt x="0" y="0"/>
                </a:moveTo>
                <a:lnTo>
                  <a:pt x="8001000" y="0"/>
                </a:lnTo>
              </a:path>
            </a:pathLst>
          </a:custGeom>
          <a:ln w="10414">
            <a:solidFill>
              <a:srgbClr val="DDDDD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530475" y="741873"/>
            <a:ext cx="2437249" cy="6223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900"/>
              </a:lnSpc>
              <a:spcBef>
                <a:spcPts val="245"/>
              </a:spcBef>
            </a:pPr>
            <a:r>
              <a:rPr sz="4700" spc="0" dirty="0">
                <a:latin typeface="Arial"/>
                <a:cs typeface="Arial"/>
              </a:rPr>
              <a:t>Example</a:t>
            </a:r>
            <a:endParaRPr sz="47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083174" y="741873"/>
            <a:ext cx="612740" cy="6223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900"/>
              </a:lnSpc>
              <a:spcBef>
                <a:spcPts val="245"/>
              </a:spcBef>
            </a:pPr>
            <a:r>
              <a:rPr sz="4700" spc="0" dirty="0">
                <a:latin typeface="Arial"/>
                <a:cs typeface="Arial"/>
              </a:rPr>
              <a:t>of</a:t>
            </a:r>
            <a:endParaRPr sz="47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788024" y="741873"/>
            <a:ext cx="2736281" cy="6223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900"/>
              </a:lnSpc>
              <a:spcBef>
                <a:spcPts val="245"/>
              </a:spcBef>
            </a:pPr>
            <a:r>
              <a:rPr sz="4700" spc="0" dirty="0">
                <a:latin typeface="Arial"/>
                <a:cs typeface="Arial"/>
              </a:rPr>
              <a:t>thesaurus</a:t>
            </a:r>
            <a:endParaRPr sz="47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28547" y="1657800"/>
            <a:ext cx="7806151" cy="191389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80"/>
              </a:lnSpc>
              <a:spcBef>
                <a:spcPts val="114"/>
              </a:spcBef>
            </a:pPr>
            <a:r>
              <a:rPr sz="3300" spc="0" baseline="-1317" dirty="0">
                <a:latin typeface="Arial"/>
                <a:cs typeface="Arial"/>
              </a:rPr>
              <a:t>NAL</a:t>
            </a:r>
            <a:r>
              <a:rPr sz="3300" spc="-203" baseline="-1317" dirty="0">
                <a:latin typeface="Arial"/>
                <a:cs typeface="Arial"/>
              </a:rPr>
              <a:t> </a:t>
            </a:r>
            <a:r>
              <a:rPr sz="3300" spc="0" baseline="-1317" dirty="0">
                <a:latin typeface="Arial"/>
                <a:cs typeface="Arial"/>
              </a:rPr>
              <a:t>Agr</a:t>
            </a:r>
            <a:r>
              <a:rPr sz="3300" spc="4" baseline="-1317" dirty="0">
                <a:latin typeface="Arial"/>
                <a:cs typeface="Arial"/>
              </a:rPr>
              <a:t>i</a:t>
            </a:r>
            <a:r>
              <a:rPr sz="3300" spc="0" baseline="-1317" dirty="0">
                <a:latin typeface="Arial"/>
                <a:cs typeface="Arial"/>
              </a:rPr>
              <a:t>c</a:t>
            </a:r>
            <a:r>
              <a:rPr sz="3300" spc="4" baseline="-1317" dirty="0">
                <a:latin typeface="Arial"/>
                <a:cs typeface="Arial"/>
              </a:rPr>
              <a:t>u</a:t>
            </a:r>
            <a:r>
              <a:rPr sz="3300" spc="0" baseline="-1317" dirty="0">
                <a:latin typeface="Arial"/>
                <a:cs typeface="Arial"/>
              </a:rPr>
              <a:t>lt</a:t>
            </a:r>
            <a:r>
              <a:rPr sz="3300" spc="4" baseline="-1317" dirty="0">
                <a:latin typeface="Arial"/>
                <a:cs typeface="Arial"/>
              </a:rPr>
              <a:t>u</a:t>
            </a:r>
            <a:r>
              <a:rPr sz="3300" spc="0" baseline="-1317" dirty="0">
                <a:latin typeface="Arial"/>
                <a:cs typeface="Arial"/>
              </a:rPr>
              <a:t>re</a:t>
            </a:r>
            <a:r>
              <a:rPr sz="3300" spc="-135" baseline="-1317" dirty="0">
                <a:latin typeface="Arial"/>
                <a:cs typeface="Arial"/>
              </a:rPr>
              <a:t> </a:t>
            </a:r>
            <a:r>
              <a:rPr sz="3300" spc="0" baseline="-1317" dirty="0">
                <a:latin typeface="Arial"/>
                <a:cs typeface="Arial"/>
              </a:rPr>
              <a:t>Th</a:t>
            </a:r>
            <a:r>
              <a:rPr sz="3300" spc="4" baseline="-1317" dirty="0">
                <a:latin typeface="Arial"/>
                <a:cs typeface="Arial"/>
              </a:rPr>
              <a:t>e</a:t>
            </a:r>
            <a:r>
              <a:rPr sz="3300" spc="0" baseline="-1317" dirty="0">
                <a:latin typeface="Arial"/>
                <a:cs typeface="Arial"/>
              </a:rPr>
              <a:t>s</a:t>
            </a:r>
            <a:r>
              <a:rPr sz="3300" spc="4" baseline="-1317" dirty="0">
                <a:latin typeface="Arial"/>
                <a:cs typeface="Arial"/>
              </a:rPr>
              <a:t>a</a:t>
            </a:r>
            <a:r>
              <a:rPr sz="3300" spc="0" baseline="-1317" dirty="0">
                <a:latin typeface="Arial"/>
                <a:cs typeface="Arial"/>
              </a:rPr>
              <a:t>ur</a:t>
            </a:r>
            <a:r>
              <a:rPr sz="3300" spc="4" baseline="-1317" dirty="0">
                <a:latin typeface="Arial"/>
                <a:cs typeface="Arial"/>
              </a:rPr>
              <a:t>u</a:t>
            </a:r>
            <a:r>
              <a:rPr sz="3300" spc="0" baseline="-1317" dirty="0">
                <a:latin typeface="Arial"/>
                <a:cs typeface="Arial"/>
              </a:rPr>
              <a:t>s</a:t>
            </a:r>
            <a:r>
              <a:rPr sz="3300" spc="-83" baseline="-1317" dirty="0">
                <a:latin typeface="Arial"/>
                <a:cs typeface="Arial"/>
              </a:rPr>
              <a:t> </a:t>
            </a:r>
            <a:r>
              <a:rPr sz="3300" spc="0" baseline="-1317" dirty="0">
                <a:latin typeface="Arial"/>
                <a:cs typeface="Arial"/>
              </a:rPr>
              <a:t>(Un</a:t>
            </a:r>
            <a:r>
              <a:rPr sz="3300" spc="4" baseline="-1317" dirty="0">
                <a:latin typeface="Arial"/>
                <a:cs typeface="Arial"/>
              </a:rPr>
              <a:t>i</a:t>
            </a:r>
            <a:r>
              <a:rPr sz="3300" spc="0" baseline="-1317" dirty="0">
                <a:latin typeface="Arial"/>
                <a:cs typeface="Arial"/>
              </a:rPr>
              <a:t>ted</a:t>
            </a:r>
            <a:r>
              <a:rPr sz="3300" spc="-55" baseline="-1317" dirty="0">
                <a:latin typeface="Arial"/>
                <a:cs typeface="Arial"/>
              </a:rPr>
              <a:t> </a:t>
            </a:r>
            <a:r>
              <a:rPr sz="3300" spc="0" baseline="-1317" dirty="0">
                <a:latin typeface="Arial"/>
                <a:cs typeface="Arial"/>
              </a:rPr>
              <a:t>Stat</a:t>
            </a:r>
            <a:r>
              <a:rPr sz="3300" spc="4" baseline="-1317" dirty="0">
                <a:latin typeface="Arial"/>
                <a:cs typeface="Arial"/>
              </a:rPr>
              <a:t>e</a:t>
            </a:r>
            <a:r>
              <a:rPr sz="3300" spc="0" baseline="-1317" dirty="0">
                <a:latin typeface="Arial"/>
                <a:cs typeface="Arial"/>
              </a:rPr>
              <a:t>s</a:t>
            </a:r>
            <a:r>
              <a:rPr sz="3300" spc="-62" baseline="-1317" dirty="0">
                <a:latin typeface="Arial"/>
                <a:cs typeface="Arial"/>
              </a:rPr>
              <a:t> </a:t>
            </a:r>
            <a:r>
              <a:rPr sz="3300" spc="0" baseline="-1317" dirty="0">
                <a:latin typeface="Arial"/>
                <a:cs typeface="Arial"/>
              </a:rPr>
              <a:t>Nat</a:t>
            </a:r>
            <a:r>
              <a:rPr sz="3300" spc="4" baseline="-1317" dirty="0">
                <a:latin typeface="Arial"/>
                <a:cs typeface="Arial"/>
              </a:rPr>
              <a:t>i</a:t>
            </a:r>
            <a:r>
              <a:rPr sz="3300" spc="0" baseline="-1317" dirty="0">
                <a:latin typeface="Arial"/>
                <a:cs typeface="Arial"/>
              </a:rPr>
              <a:t>on</a:t>
            </a:r>
            <a:r>
              <a:rPr sz="3300" spc="4" baseline="-1317" dirty="0">
                <a:latin typeface="Arial"/>
                <a:cs typeface="Arial"/>
              </a:rPr>
              <a:t>a</a:t>
            </a:r>
            <a:r>
              <a:rPr sz="3300" spc="0" baseline="-1317" dirty="0">
                <a:latin typeface="Arial"/>
                <a:cs typeface="Arial"/>
              </a:rPr>
              <a:t>l</a:t>
            </a:r>
            <a:r>
              <a:rPr sz="3300" spc="-205" baseline="-1317" dirty="0">
                <a:latin typeface="Arial"/>
                <a:cs typeface="Arial"/>
              </a:rPr>
              <a:t> </a:t>
            </a:r>
            <a:r>
              <a:rPr sz="3300" spc="0" baseline="-1317" dirty="0">
                <a:latin typeface="Arial"/>
                <a:cs typeface="Arial"/>
              </a:rPr>
              <a:t>Agr</a:t>
            </a:r>
            <a:r>
              <a:rPr sz="3300" spc="4" baseline="-1317" dirty="0">
                <a:latin typeface="Arial"/>
                <a:cs typeface="Arial"/>
              </a:rPr>
              <a:t>i</a:t>
            </a:r>
            <a:r>
              <a:rPr sz="3300" spc="0" baseline="-1317" dirty="0">
                <a:latin typeface="Arial"/>
                <a:cs typeface="Arial"/>
              </a:rPr>
              <a:t>c</a:t>
            </a:r>
            <a:r>
              <a:rPr sz="3300" spc="4" baseline="-1317" dirty="0">
                <a:latin typeface="Arial"/>
                <a:cs typeface="Arial"/>
              </a:rPr>
              <a:t>u</a:t>
            </a:r>
            <a:r>
              <a:rPr sz="3300" spc="0" baseline="-1317" dirty="0">
                <a:latin typeface="Arial"/>
                <a:cs typeface="Arial"/>
              </a:rPr>
              <a:t>lt</a:t>
            </a:r>
            <a:r>
              <a:rPr sz="3300" spc="4" baseline="-1317" dirty="0">
                <a:latin typeface="Arial"/>
                <a:cs typeface="Arial"/>
              </a:rPr>
              <a:t>u</a:t>
            </a:r>
            <a:r>
              <a:rPr sz="3300" spc="0" baseline="-1317" dirty="0">
                <a:latin typeface="Arial"/>
                <a:cs typeface="Arial"/>
              </a:rPr>
              <a:t>ral</a:t>
            </a:r>
            <a:endParaRPr sz="2200">
              <a:latin typeface="Arial"/>
              <a:cs typeface="Arial"/>
            </a:endParaRPr>
          </a:p>
          <a:p>
            <a:pPr marL="12700" marR="1740714">
              <a:lnSpc>
                <a:spcPts val="2110"/>
              </a:lnSpc>
              <a:spcBef>
                <a:spcPts val="16"/>
              </a:spcBef>
            </a:pPr>
            <a:r>
              <a:rPr sz="2200" spc="0" dirty="0">
                <a:latin typeface="Arial"/>
                <a:cs typeface="Arial"/>
              </a:rPr>
              <a:t>L</a:t>
            </a:r>
            <a:r>
              <a:rPr sz="2200" spc="4" dirty="0">
                <a:latin typeface="Arial"/>
                <a:cs typeface="Arial"/>
              </a:rPr>
              <a:t>i</a:t>
            </a:r>
            <a:r>
              <a:rPr sz="2200" spc="0" dirty="0">
                <a:latin typeface="Arial"/>
                <a:cs typeface="Arial"/>
              </a:rPr>
              <a:t>br</a:t>
            </a:r>
            <a:r>
              <a:rPr sz="2200" spc="4" dirty="0">
                <a:latin typeface="Arial"/>
                <a:cs typeface="Arial"/>
              </a:rPr>
              <a:t>a</a:t>
            </a:r>
            <a:r>
              <a:rPr sz="2200" spc="0" dirty="0">
                <a:latin typeface="Arial"/>
                <a:cs typeface="Arial"/>
              </a:rPr>
              <a:t>r</a:t>
            </a:r>
            <a:r>
              <a:rPr sz="2200" spc="-175" dirty="0">
                <a:latin typeface="Arial"/>
                <a:cs typeface="Arial"/>
              </a:rPr>
              <a:t>y</a:t>
            </a:r>
            <a:r>
              <a:rPr sz="2200" spc="0" dirty="0">
                <a:latin typeface="Arial"/>
                <a:cs typeface="Arial"/>
              </a:rPr>
              <a:t>,</a:t>
            </a:r>
            <a:r>
              <a:rPr sz="2200" spc="-52" dirty="0">
                <a:latin typeface="Arial"/>
                <a:cs typeface="Arial"/>
              </a:rPr>
              <a:t> </a:t>
            </a:r>
            <a:r>
              <a:rPr sz="2200" spc="0" dirty="0">
                <a:latin typeface="Arial"/>
                <a:cs typeface="Arial"/>
              </a:rPr>
              <a:t>Uni</a:t>
            </a:r>
            <a:r>
              <a:rPr sz="2200" spc="4" dirty="0">
                <a:latin typeface="Arial"/>
                <a:cs typeface="Arial"/>
              </a:rPr>
              <a:t>t</a:t>
            </a:r>
            <a:r>
              <a:rPr sz="2200" spc="0" dirty="0">
                <a:latin typeface="Arial"/>
                <a:cs typeface="Arial"/>
              </a:rPr>
              <a:t>ed</a:t>
            </a:r>
            <a:r>
              <a:rPr sz="2200" spc="-63" dirty="0">
                <a:latin typeface="Arial"/>
                <a:cs typeface="Arial"/>
              </a:rPr>
              <a:t> </a:t>
            </a:r>
            <a:r>
              <a:rPr sz="2200" spc="0" dirty="0">
                <a:latin typeface="Arial"/>
                <a:cs typeface="Arial"/>
              </a:rPr>
              <a:t>Stat</a:t>
            </a:r>
            <a:r>
              <a:rPr sz="2200" spc="4" dirty="0">
                <a:latin typeface="Arial"/>
                <a:cs typeface="Arial"/>
              </a:rPr>
              <a:t>e</a:t>
            </a:r>
            <a:r>
              <a:rPr sz="2200" spc="0" dirty="0">
                <a:latin typeface="Arial"/>
                <a:cs typeface="Arial"/>
              </a:rPr>
              <a:t>s</a:t>
            </a:r>
            <a:r>
              <a:rPr sz="2200" spc="-62" dirty="0">
                <a:latin typeface="Arial"/>
                <a:cs typeface="Arial"/>
              </a:rPr>
              <a:t> </a:t>
            </a:r>
            <a:r>
              <a:rPr sz="2200" spc="0" dirty="0">
                <a:latin typeface="Arial"/>
                <a:cs typeface="Arial"/>
              </a:rPr>
              <a:t>Dep</a:t>
            </a:r>
            <a:r>
              <a:rPr sz="2200" spc="4" dirty="0">
                <a:latin typeface="Arial"/>
                <a:cs typeface="Arial"/>
              </a:rPr>
              <a:t>a</a:t>
            </a:r>
            <a:r>
              <a:rPr sz="2200" spc="0" dirty="0">
                <a:latin typeface="Arial"/>
                <a:cs typeface="Arial"/>
              </a:rPr>
              <a:t>rtment</a:t>
            </a:r>
            <a:r>
              <a:rPr sz="2200" spc="-84" dirty="0">
                <a:latin typeface="Arial"/>
                <a:cs typeface="Arial"/>
              </a:rPr>
              <a:t> </a:t>
            </a:r>
            <a:r>
              <a:rPr sz="2200" spc="0" dirty="0">
                <a:latin typeface="Arial"/>
                <a:cs typeface="Arial"/>
              </a:rPr>
              <a:t>of</a:t>
            </a:r>
            <a:r>
              <a:rPr sz="2200" spc="-133" dirty="0">
                <a:latin typeface="Arial"/>
                <a:cs typeface="Arial"/>
              </a:rPr>
              <a:t> </a:t>
            </a:r>
            <a:r>
              <a:rPr sz="2200" spc="0" dirty="0">
                <a:latin typeface="Arial"/>
                <a:cs typeface="Arial"/>
              </a:rPr>
              <a:t>Agr</a:t>
            </a:r>
            <a:r>
              <a:rPr sz="2200" spc="4" dirty="0">
                <a:latin typeface="Arial"/>
                <a:cs typeface="Arial"/>
              </a:rPr>
              <a:t>i</a:t>
            </a:r>
            <a:r>
              <a:rPr sz="2200" spc="0" dirty="0">
                <a:latin typeface="Arial"/>
                <a:cs typeface="Arial"/>
              </a:rPr>
              <a:t>c</a:t>
            </a:r>
            <a:r>
              <a:rPr sz="2200" spc="4" dirty="0">
                <a:latin typeface="Arial"/>
                <a:cs typeface="Arial"/>
              </a:rPr>
              <a:t>u</a:t>
            </a:r>
            <a:r>
              <a:rPr sz="2200" spc="0" dirty="0">
                <a:latin typeface="Arial"/>
                <a:cs typeface="Arial"/>
              </a:rPr>
              <a:t>lt</a:t>
            </a:r>
            <a:r>
              <a:rPr sz="2200" spc="4" dirty="0">
                <a:latin typeface="Arial"/>
                <a:cs typeface="Arial"/>
              </a:rPr>
              <a:t>u</a:t>
            </a:r>
            <a:r>
              <a:rPr sz="2200" spc="0" dirty="0">
                <a:latin typeface="Arial"/>
                <a:cs typeface="Arial"/>
              </a:rPr>
              <a:t>re) E</a:t>
            </a:r>
            <a:r>
              <a:rPr sz="2200" spc="-4" dirty="0">
                <a:latin typeface="Arial"/>
                <a:cs typeface="Arial"/>
              </a:rPr>
              <a:t>v</a:t>
            </a:r>
            <a:r>
              <a:rPr sz="2200" spc="0" dirty="0">
                <a:latin typeface="Arial"/>
                <a:cs typeface="Arial"/>
              </a:rPr>
              <a:t>a</a:t>
            </a:r>
            <a:r>
              <a:rPr sz="2200" spc="4" dirty="0">
                <a:latin typeface="Arial"/>
                <a:cs typeface="Arial"/>
              </a:rPr>
              <a:t>l</a:t>
            </a:r>
            <a:r>
              <a:rPr sz="2200" spc="0" dirty="0">
                <a:latin typeface="Arial"/>
                <a:cs typeface="Arial"/>
              </a:rPr>
              <a:t>ua</a:t>
            </a:r>
            <a:r>
              <a:rPr sz="2200" spc="4" dirty="0">
                <a:latin typeface="Arial"/>
                <a:cs typeface="Arial"/>
              </a:rPr>
              <a:t>t</a:t>
            </a:r>
            <a:r>
              <a:rPr sz="2200" spc="0" dirty="0">
                <a:latin typeface="Arial"/>
                <a:cs typeface="Arial"/>
              </a:rPr>
              <a:t>i</a:t>
            </a:r>
            <a:r>
              <a:rPr sz="2200" spc="4" dirty="0">
                <a:latin typeface="Arial"/>
                <a:cs typeface="Arial"/>
              </a:rPr>
              <a:t>o</a:t>
            </a:r>
            <a:r>
              <a:rPr sz="2200" spc="0" dirty="0">
                <a:latin typeface="Arial"/>
                <a:cs typeface="Arial"/>
              </a:rPr>
              <a:t>n</a:t>
            </a:r>
            <a:r>
              <a:rPr sz="2200" spc="-147" dirty="0">
                <a:latin typeface="Arial"/>
                <a:cs typeface="Arial"/>
              </a:rPr>
              <a:t> </a:t>
            </a:r>
            <a:r>
              <a:rPr sz="2200" spc="0" dirty="0">
                <a:latin typeface="Arial"/>
                <a:cs typeface="Arial"/>
              </a:rPr>
              <a:t>Th</a:t>
            </a:r>
            <a:r>
              <a:rPr sz="2200" spc="4" dirty="0">
                <a:latin typeface="Arial"/>
                <a:cs typeface="Arial"/>
              </a:rPr>
              <a:t>e</a:t>
            </a:r>
            <a:r>
              <a:rPr sz="2200" spc="0" dirty="0">
                <a:latin typeface="Arial"/>
                <a:cs typeface="Arial"/>
              </a:rPr>
              <a:t>s</a:t>
            </a:r>
            <a:r>
              <a:rPr sz="2200" spc="4" dirty="0">
                <a:latin typeface="Arial"/>
                <a:cs typeface="Arial"/>
              </a:rPr>
              <a:t>a</a:t>
            </a:r>
            <a:r>
              <a:rPr sz="2200" spc="0" dirty="0">
                <a:latin typeface="Arial"/>
                <a:cs typeface="Arial"/>
              </a:rPr>
              <a:t>ur</a:t>
            </a:r>
            <a:r>
              <a:rPr sz="2200" spc="4" dirty="0">
                <a:latin typeface="Arial"/>
                <a:cs typeface="Arial"/>
              </a:rPr>
              <a:t>u</a:t>
            </a:r>
            <a:r>
              <a:rPr sz="2200" spc="0" dirty="0">
                <a:latin typeface="Arial"/>
                <a:cs typeface="Arial"/>
              </a:rPr>
              <a:t>s</a:t>
            </a:r>
            <a:r>
              <a:rPr sz="2200" spc="-83" dirty="0">
                <a:latin typeface="Arial"/>
                <a:cs typeface="Arial"/>
              </a:rPr>
              <a:t> </a:t>
            </a:r>
            <a:r>
              <a:rPr sz="2200" spc="0" dirty="0">
                <a:latin typeface="Arial"/>
                <a:cs typeface="Arial"/>
              </a:rPr>
              <a:t>(By</a:t>
            </a:r>
            <a:r>
              <a:rPr sz="2200" spc="-32" dirty="0">
                <a:latin typeface="Arial"/>
                <a:cs typeface="Arial"/>
              </a:rPr>
              <a:t> </a:t>
            </a:r>
            <a:r>
              <a:rPr sz="2200" spc="0" dirty="0">
                <a:latin typeface="Arial"/>
                <a:cs typeface="Arial"/>
              </a:rPr>
              <a:t>M.</a:t>
            </a:r>
            <a:r>
              <a:rPr sz="2200" spc="10" dirty="0">
                <a:latin typeface="Arial"/>
                <a:cs typeface="Arial"/>
              </a:rPr>
              <a:t> </a:t>
            </a:r>
            <a:r>
              <a:rPr sz="2200" spc="0" dirty="0">
                <a:latin typeface="Arial"/>
                <a:cs typeface="Arial"/>
              </a:rPr>
              <a:t>s</a:t>
            </a:r>
            <a:r>
              <a:rPr sz="2200" spc="9" dirty="0">
                <a:latin typeface="Arial"/>
                <a:cs typeface="Arial"/>
              </a:rPr>
              <a:t>c</a:t>
            </a:r>
            <a:r>
              <a:rPr sz="2200" spc="0" dirty="0">
                <a:latin typeface="Arial"/>
                <a:cs typeface="Arial"/>
              </a:rPr>
              <a:t>rive</a:t>
            </a:r>
            <a:r>
              <a:rPr sz="2200" spc="9" dirty="0">
                <a:latin typeface="Arial"/>
                <a:cs typeface="Arial"/>
              </a:rPr>
              <a:t>n</a:t>
            </a:r>
            <a:r>
              <a:rPr sz="2200" spc="0" dirty="0">
                <a:latin typeface="Arial"/>
                <a:cs typeface="Arial"/>
              </a:rPr>
              <a:t>)</a:t>
            </a:r>
            <a:endParaRPr sz="2200">
              <a:latin typeface="Arial"/>
              <a:cs typeface="Arial"/>
            </a:endParaRPr>
          </a:p>
          <a:p>
            <a:pPr marL="12700" marR="1932313">
              <a:lnSpc>
                <a:spcPts val="2110"/>
              </a:lnSpc>
            </a:pPr>
            <a:r>
              <a:rPr sz="2200" spc="0" dirty="0">
                <a:latin typeface="Arial"/>
                <a:cs typeface="Arial"/>
              </a:rPr>
              <a:t>Th</a:t>
            </a:r>
            <a:r>
              <a:rPr sz="2200" spc="4" dirty="0">
                <a:latin typeface="Arial"/>
                <a:cs typeface="Arial"/>
              </a:rPr>
              <a:t>e</a:t>
            </a:r>
            <a:r>
              <a:rPr sz="2200" spc="0" dirty="0">
                <a:latin typeface="Arial"/>
                <a:cs typeface="Arial"/>
              </a:rPr>
              <a:t>s</a:t>
            </a:r>
            <a:r>
              <a:rPr sz="2200" spc="4" dirty="0">
                <a:latin typeface="Arial"/>
                <a:cs typeface="Arial"/>
              </a:rPr>
              <a:t>a</a:t>
            </a:r>
            <a:r>
              <a:rPr sz="2200" spc="0" dirty="0">
                <a:latin typeface="Arial"/>
                <a:cs typeface="Arial"/>
              </a:rPr>
              <a:t>ur</a:t>
            </a:r>
            <a:r>
              <a:rPr sz="2200" spc="4" dirty="0">
                <a:latin typeface="Arial"/>
                <a:cs typeface="Arial"/>
              </a:rPr>
              <a:t>u</a:t>
            </a:r>
            <a:r>
              <a:rPr sz="2200" spc="0" dirty="0">
                <a:latin typeface="Arial"/>
                <a:cs typeface="Arial"/>
              </a:rPr>
              <a:t>s</a:t>
            </a:r>
            <a:r>
              <a:rPr sz="2200" spc="-103" dirty="0">
                <a:latin typeface="Arial"/>
                <a:cs typeface="Arial"/>
              </a:rPr>
              <a:t> </a:t>
            </a:r>
            <a:r>
              <a:rPr sz="2200" spc="0" dirty="0">
                <a:latin typeface="Arial"/>
                <a:cs typeface="Arial"/>
              </a:rPr>
              <a:t>of</a:t>
            </a:r>
            <a:r>
              <a:rPr sz="2200" spc="-18" dirty="0">
                <a:latin typeface="Arial"/>
                <a:cs typeface="Arial"/>
              </a:rPr>
              <a:t> </a:t>
            </a:r>
            <a:r>
              <a:rPr sz="2200" spc="0" dirty="0">
                <a:latin typeface="Arial"/>
                <a:cs typeface="Arial"/>
              </a:rPr>
              <a:t>P</a:t>
            </a:r>
            <a:r>
              <a:rPr sz="2200" spc="9" dirty="0">
                <a:latin typeface="Arial"/>
                <a:cs typeface="Arial"/>
              </a:rPr>
              <a:t>s</a:t>
            </a:r>
            <a:r>
              <a:rPr sz="2200" spc="0" dirty="0">
                <a:latin typeface="Arial"/>
                <a:cs typeface="Arial"/>
              </a:rPr>
              <a:t>ycho</a:t>
            </a:r>
            <a:r>
              <a:rPr sz="2200" spc="9" dirty="0">
                <a:latin typeface="Arial"/>
                <a:cs typeface="Arial"/>
              </a:rPr>
              <a:t>l</a:t>
            </a:r>
            <a:r>
              <a:rPr sz="2200" spc="0" dirty="0">
                <a:latin typeface="Arial"/>
                <a:cs typeface="Arial"/>
              </a:rPr>
              <a:t>og</a:t>
            </a:r>
            <a:r>
              <a:rPr sz="2200" spc="9" dirty="0">
                <a:latin typeface="Arial"/>
                <a:cs typeface="Arial"/>
              </a:rPr>
              <a:t>i</a:t>
            </a:r>
            <a:r>
              <a:rPr sz="2200" spc="0" dirty="0">
                <a:latin typeface="Arial"/>
                <a:cs typeface="Arial"/>
              </a:rPr>
              <a:t>c</a:t>
            </a:r>
            <a:r>
              <a:rPr sz="2200" spc="4" dirty="0">
                <a:latin typeface="Arial"/>
                <a:cs typeface="Arial"/>
              </a:rPr>
              <a:t>a</a:t>
            </a:r>
            <a:r>
              <a:rPr sz="2200" spc="0" dirty="0">
                <a:latin typeface="Arial"/>
                <a:cs typeface="Arial"/>
              </a:rPr>
              <a:t>l</a:t>
            </a:r>
            <a:r>
              <a:rPr sz="2200" spc="-134" dirty="0">
                <a:latin typeface="Arial"/>
                <a:cs typeface="Arial"/>
              </a:rPr>
              <a:t> </a:t>
            </a:r>
            <a:r>
              <a:rPr sz="2200" spc="0" dirty="0">
                <a:latin typeface="Arial"/>
                <a:cs typeface="Arial"/>
              </a:rPr>
              <a:t>ind</a:t>
            </a:r>
            <a:r>
              <a:rPr sz="2200" spc="4" dirty="0">
                <a:latin typeface="Arial"/>
                <a:cs typeface="Arial"/>
              </a:rPr>
              <a:t>e</a:t>
            </a:r>
            <a:r>
              <a:rPr sz="2200" spc="0" dirty="0">
                <a:latin typeface="Arial"/>
                <a:cs typeface="Arial"/>
              </a:rPr>
              <a:t>x</a:t>
            </a:r>
            <a:r>
              <a:rPr sz="2200" spc="-92" dirty="0">
                <a:latin typeface="Arial"/>
                <a:cs typeface="Arial"/>
              </a:rPr>
              <a:t> </a:t>
            </a:r>
            <a:r>
              <a:rPr sz="2200" spc="-234" dirty="0">
                <a:latin typeface="Arial"/>
                <a:cs typeface="Arial"/>
              </a:rPr>
              <a:t>T</a:t>
            </a:r>
            <a:r>
              <a:rPr sz="2200" spc="0" dirty="0">
                <a:latin typeface="Arial"/>
                <a:cs typeface="Arial"/>
              </a:rPr>
              <a:t>erms</a:t>
            </a:r>
            <a:r>
              <a:rPr sz="2200" spc="-32" dirty="0">
                <a:latin typeface="Arial"/>
                <a:cs typeface="Arial"/>
              </a:rPr>
              <a:t> </a:t>
            </a:r>
            <a:r>
              <a:rPr sz="2200" spc="0" dirty="0">
                <a:latin typeface="Arial"/>
                <a:cs typeface="Arial"/>
              </a:rPr>
              <a:t>CA</a:t>
            </a:r>
            <a:r>
              <a:rPr sz="2200" spc="-169" dirty="0">
                <a:latin typeface="Arial"/>
                <a:cs typeface="Arial"/>
              </a:rPr>
              <a:t>P</a:t>
            </a:r>
            <a:r>
              <a:rPr sz="2200" spc="0" dirty="0">
                <a:latin typeface="Arial"/>
                <a:cs typeface="Arial"/>
              </a:rPr>
              <a:t>A Cl</a:t>
            </a:r>
            <a:r>
              <a:rPr sz="2200" spc="4" dirty="0">
                <a:latin typeface="Arial"/>
                <a:cs typeface="Arial"/>
              </a:rPr>
              <a:t>i</a:t>
            </a:r>
            <a:r>
              <a:rPr sz="2200" spc="0" dirty="0">
                <a:latin typeface="Arial"/>
                <a:cs typeface="Arial"/>
              </a:rPr>
              <a:t>n</a:t>
            </a:r>
            <a:r>
              <a:rPr sz="2200" spc="4" dirty="0">
                <a:latin typeface="Arial"/>
                <a:cs typeface="Arial"/>
              </a:rPr>
              <a:t>i</a:t>
            </a:r>
            <a:r>
              <a:rPr sz="2200" spc="0" dirty="0">
                <a:latin typeface="Arial"/>
                <a:cs typeface="Arial"/>
              </a:rPr>
              <a:t>c</a:t>
            </a:r>
            <a:r>
              <a:rPr sz="2200" spc="9" dirty="0">
                <a:latin typeface="Arial"/>
                <a:cs typeface="Arial"/>
              </a:rPr>
              <a:t>i</a:t>
            </a:r>
            <a:r>
              <a:rPr sz="2200" spc="0" dirty="0">
                <a:latin typeface="Arial"/>
                <a:cs typeface="Arial"/>
              </a:rPr>
              <a:t>an</a:t>
            </a:r>
            <a:r>
              <a:rPr sz="2200" spc="9" dirty="0">
                <a:latin typeface="Arial"/>
                <a:cs typeface="Arial"/>
              </a:rPr>
              <a:t>s</a:t>
            </a:r>
            <a:r>
              <a:rPr sz="2200" spc="0" dirty="0">
                <a:latin typeface="Arial"/>
                <a:cs typeface="Arial"/>
              </a:rPr>
              <a:t>’</a:t>
            </a:r>
            <a:r>
              <a:rPr sz="2200" spc="-143" dirty="0">
                <a:latin typeface="Arial"/>
                <a:cs typeface="Arial"/>
              </a:rPr>
              <a:t> </a:t>
            </a:r>
            <a:r>
              <a:rPr sz="2200" spc="0" dirty="0">
                <a:latin typeface="Arial"/>
                <a:cs typeface="Arial"/>
              </a:rPr>
              <a:t>Th</a:t>
            </a:r>
            <a:r>
              <a:rPr sz="2200" spc="4" dirty="0">
                <a:latin typeface="Arial"/>
                <a:cs typeface="Arial"/>
              </a:rPr>
              <a:t>e</a:t>
            </a:r>
            <a:r>
              <a:rPr sz="2200" spc="0" dirty="0">
                <a:latin typeface="Arial"/>
                <a:cs typeface="Arial"/>
              </a:rPr>
              <a:t>s</a:t>
            </a:r>
            <a:r>
              <a:rPr sz="2200" spc="4" dirty="0">
                <a:latin typeface="Arial"/>
                <a:cs typeface="Arial"/>
              </a:rPr>
              <a:t>a</a:t>
            </a:r>
            <a:r>
              <a:rPr sz="2200" spc="0" dirty="0">
                <a:latin typeface="Arial"/>
                <a:cs typeface="Arial"/>
              </a:rPr>
              <a:t>ur</a:t>
            </a:r>
            <a:r>
              <a:rPr sz="2200" spc="4" dirty="0">
                <a:latin typeface="Arial"/>
                <a:cs typeface="Arial"/>
              </a:rPr>
              <a:t>u</a:t>
            </a:r>
            <a:r>
              <a:rPr sz="2200" spc="0" dirty="0">
                <a:latin typeface="Arial"/>
                <a:cs typeface="Arial"/>
              </a:rPr>
              <a:t>s</a:t>
            </a:r>
            <a:r>
              <a:rPr sz="2200" spc="-83" dirty="0">
                <a:latin typeface="Arial"/>
                <a:cs typeface="Arial"/>
              </a:rPr>
              <a:t> </a:t>
            </a:r>
            <a:r>
              <a:rPr sz="2200" spc="0" dirty="0">
                <a:latin typeface="Arial"/>
                <a:cs typeface="Arial"/>
              </a:rPr>
              <a:t>(By</a:t>
            </a:r>
            <a:r>
              <a:rPr sz="2200" spc="-32" dirty="0">
                <a:latin typeface="Arial"/>
                <a:cs typeface="Arial"/>
              </a:rPr>
              <a:t> </a:t>
            </a:r>
            <a:r>
              <a:rPr sz="2200" spc="0" dirty="0">
                <a:latin typeface="Arial"/>
                <a:cs typeface="Arial"/>
              </a:rPr>
              <a:t>E. Z</a:t>
            </a:r>
            <a:r>
              <a:rPr sz="2200" spc="4" dirty="0">
                <a:latin typeface="Arial"/>
                <a:cs typeface="Arial"/>
              </a:rPr>
              <a:t>u</a:t>
            </a:r>
            <a:r>
              <a:rPr sz="2200" spc="0" dirty="0">
                <a:latin typeface="Arial"/>
                <a:cs typeface="Arial"/>
              </a:rPr>
              <a:t>k</a:t>
            </a:r>
            <a:r>
              <a:rPr sz="2200" spc="4" dirty="0">
                <a:latin typeface="Arial"/>
                <a:cs typeface="Arial"/>
              </a:rPr>
              <a:t>e</a:t>
            </a:r>
            <a:r>
              <a:rPr sz="2200" spc="0" dirty="0">
                <a:latin typeface="Arial"/>
                <a:cs typeface="Arial"/>
              </a:rPr>
              <a:t>rman) RO</a:t>
            </a:r>
            <a:r>
              <a:rPr sz="2200" spc="-9" dirty="0">
                <a:latin typeface="Arial"/>
                <a:cs typeface="Arial"/>
              </a:rPr>
              <a:t>G</a:t>
            </a:r>
            <a:r>
              <a:rPr sz="2200" spc="0" dirty="0">
                <a:latin typeface="Arial"/>
                <a:cs typeface="Arial"/>
              </a:rPr>
              <a:t>ET'S</a:t>
            </a:r>
            <a:r>
              <a:rPr sz="2200" spc="-69" dirty="0">
                <a:latin typeface="Arial"/>
                <a:cs typeface="Arial"/>
              </a:rPr>
              <a:t> </a:t>
            </a:r>
            <a:r>
              <a:rPr sz="2200" spc="0" dirty="0">
                <a:latin typeface="Arial"/>
                <a:cs typeface="Arial"/>
              </a:rPr>
              <a:t>Th</a:t>
            </a:r>
            <a:r>
              <a:rPr sz="2200" spc="4" dirty="0">
                <a:latin typeface="Arial"/>
                <a:cs typeface="Arial"/>
              </a:rPr>
              <a:t>e</a:t>
            </a:r>
            <a:r>
              <a:rPr sz="2200" spc="0" dirty="0">
                <a:latin typeface="Arial"/>
                <a:cs typeface="Arial"/>
              </a:rPr>
              <a:t>s</a:t>
            </a:r>
            <a:r>
              <a:rPr sz="2200" spc="4" dirty="0">
                <a:latin typeface="Arial"/>
                <a:cs typeface="Arial"/>
              </a:rPr>
              <a:t>a</a:t>
            </a:r>
            <a:r>
              <a:rPr sz="2200" spc="0" dirty="0">
                <a:latin typeface="Arial"/>
                <a:cs typeface="Arial"/>
              </a:rPr>
              <a:t>ur</a:t>
            </a:r>
            <a:r>
              <a:rPr sz="2200" spc="4" dirty="0">
                <a:latin typeface="Arial"/>
                <a:cs typeface="Arial"/>
              </a:rPr>
              <a:t>u</a:t>
            </a:r>
            <a:r>
              <a:rPr sz="2200" spc="0" dirty="0">
                <a:latin typeface="Arial"/>
                <a:cs typeface="Arial"/>
              </a:rPr>
              <a:t>s</a:t>
            </a:r>
            <a:endParaRPr sz="2200">
              <a:latin typeface="Arial"/>
              <a:cs typeface="Arial"/>
            </a:endParaRPr>
          </a:p>
          <a:p>
            <a:pPr marL="12700" marR="48192">
              <a:lnSpc>
                <a:spcPts val="2155"/>
              </a:lnSpc>
              <a:spcBef>
                <a:spcPts val="2"/>
              </a:spcBef>
            </a:pPr>
            <a:r>
              <a:rPr sz="3300" spc="0" baseline="1317" dirty="0">
                <a:latin typeface="Arial"/>
                <a:cs typeface="Arial"/>
              </a:rPr>
              <a:t>(</a:t>
            </a:r>
            <a:r>
              <a:rPr sz="3300" u="heavy" spc="0" baseline="1317" dirty="0">
                <a:solidFill>
                  <a:srgbClr val="5F5F5F"/>
                </a:solidFill>
                <a:latin typeface="Arial"/>
                <a:cs typeface="Arial"/>
                <a:hlinkClick r:id="rId2"/>
              </a:rPr>
              <a:t>htt</a:t>
            </a:r>
            <a:r>
              <a:rPr sz="3300" u="heavy" spc="4" baseline="1317" dirty="0">
                <a:solidFill>
                  <a:srgbClr val="5F5F5F"/>
                </a:solidFill>
                <a:latin typeface="Arial"/>
                <a:cs typeface="Arial"/>
                <a:hlinkClick r:id="rId2"/>
              </a:rPr>
              <a:t>p</a:t>
            </a:r>
            <a:r>
              <a:rPr sz="3300" u="heavy" spc="0" baseline="1317" dirty="0">
                <a:solidFill>
                  <a:srgbClr val="5F5F5F"/>
                </a:solidFill>
                <a:latin typeface="Arial"/>
                <a:cs typeface="Arial"/>
                <a:hlinkClick r:id="rId2"/>
              </a:rPr>
              <a:t>://</a:t>
            </a:r>
            <a:r>
              <a:rPr sz="3300" u="heavy" spc="4" baseline="1317" dirty="0">
                <a:solidFill>
                  <a:srgbClr val="5F5F5F"/>
                </a:solidFill>
                <a:latin typeface="Arial"/>
                <a:cs typeface="Arial"/>
                <a:hlinkClick r:id="rId2"/>
              </a:rPr>
              <a:t>h</a:t>
            </a:r>
            <a:r>
              <a:rPr sz="3300" u="heavy" spc="0" baseline="1317" dirty="0">
                <a:solidFill>
                  <a:srgbClr val="5F5F5F"/>
                </a:solidFill>
                <a:latin typeface="Arial"/>
                <a:cs typeface="Arial"/>
                <a:hlinkClick r:id="rId2"/>
              </a:rPr>
              <a:t>uman</a:t>
            </a:r>
            <a:r>
              <a:rPr sz="3300" u="heavy" spc="4" baseline="1317" dirty="0">
                <a:solidFill>
                  <a:srgbClr val="5F5F5F"/>
                </a:solidFill>
                <a:latin typeface="Arial"/>
                <a:cs typeface="Arial"/>
                <a:hlinkClick r:id="rId2"/>
              </a:rPr>
              <a:t>i</a:t>
            </a:r>
            <a:r>
              <a:rPr sz="3300" u="heavy" spc="0" baseline="1317" dirty="0">
                <a:solidFill>
                  <a:srgbClr val="5F5F5F"/>
                </a:solidFill>
                <a:latin typeface="Arial"/>
                <a:cs typeface="Arial"/>
                <a:hlinkClick r:id="rId2"/>
              </a:rPr>
              <a:t>ti</a:t>
            </a:r>
            <a:r>
              <a:rPr sz="3300" u="heavy" spc="4" baseline="1317" dirty="0">
                <a:solidFill>
                  <a:srgbClr val="5F5F5F"/>
                </a:solidFill>
                <a:latin typeface="Arial"/>
                <a:cs typeface="Arial"/>
                <a:hlinkClick r:id="rId2"/>
              </a:rPr>
              <a:t>e</a:t>
            </a:r>
            <a:r>
              <a:rPr sz="3300" u="heavy" spc="0" baseline="1317" dirty="0">
                <a:solidFill>
                  <a:srgbClr val="5F5F5F"/>
                </a:solidFill>
                <a:latin typeface="Arial"/>
                <a:cs typeface="Arial"/>
                <a:hlinkClick r:id="rId2"/>
              </a:rPr>
              <a:t>s</a:t>
            </a:r>
            <a:r>
              <a:rPr sz="3300" u="heavy" spc="4" baseline="1317" dirty="0">
                <a:solidFill>
                  <a:srgbClr val="5F5F5F"/>
                </a:solidFill>
                <a:latin typeface="Arial"/>
                <a:cs typeface="Arial"/>
                <a:hlinkClick r:id="rId2"/>
              </a:rPr>
              <a:t>.</a:t>
            </a:r>
            <a:r>
              <a:rPr sz="3300" u="heavy" spc="0" baseline="1317" dirty="0">
                <a:solidFill>
                  <a:srgbClr val="5F5F5F"/>
                </a:solidFill>
                <a:latin typeface="Arial"/>
                <a:cs typeface="Arial"/>
                <a:hlinkClick r:id="rId2"/>
              </a:rPr>
              <a:t>u</a:t>
            </a:r>
            <a:r>
              <a:rPr sz="3300" u="heavy" spc="4" baseline="1317" dirty="0">
                <a:solidFill>
                  <a:srgbClr val="5F5F5F"/>
                </a:solidFill>
                <a:latin typeface="Arial"/>
                <a:cs typeface="Arial"/>
                <a:hlinkClick r:id="rId2"/>
              </a:rPr>
              <a:t>c</a:t>
            </a:r>
            <a:r>
              <a:rPr sz="3300" u="heavy" spc="0" baseline="1317" dirty="0">
                <a:solidFill>
                  <a:srgbClr val="5F5F5F"/>
                </a:solidFill>
                <a:latin typeface="Arial"/>
                <a:cs typeface="Arial"/>
                <a:hlinkClick r:id="rId2"/>
              </a:rPr>
              <a:t>h</a:t>
            </a:r>
            <a:r>
              <a:rPr sz="3300" u="heavy" spc="4" baseline="1317" dirty="0">
                <a:solidFill>
                  <a:srgbClr val="5F5F5F"/>
                </a:solidFill>
                <a:latin typeface="Arial"/>
                <a:cs typeface="Arial"/>
                <a:hlinkClick r:id="rId2"/>
              </a:rPr>
              <a:t>i</a:t>
            </a:r>
            <a:r>
              <a:rPr sz="3300" u="heavy" spc="0" baseline="1317" dirty="0">
                <a:solidFill>
                  <a:srgbClr val="5F5F5F"/>
                </a:solidFill>
                <a:latin typeface="Arial"/>
                <a:cs typeface="Arial"/>
                <a:hlinkClick r:id="rId2"/>
              </a:rPr>
              <a:t>c</a:t>
            </a:r>
            <a:r>
              <a:rPr sz="3300" u="heavy" spc="4" baseline="1317" dirty="0">
                <a:solidFill>
                  <a:srgbClr val="5F5F5F"/>
                </a:solidFill>
                <a:latin typeface="Arial"/>
                <a:cs typeface="Arial"/>
                <a:hlinkClick r:id="rId2"/>
              </a:rPr>
              <a:t>a</a:t>
            </a:r>
            <a:r>
              <a:rPr sz="3300" u="heavy" spc="0" baseline="1317" dirty="0">
                <a:solidFill>
                  <a:srgbClr val="5F5F5F"/>
                </a:solidFill>
                <a:latin typeface="Arial"/>
                <a:cs typeface="Arial"/>
                <a:hlinkClick r:id="rId2"/>
              </a:rPr>
              <a:t>go</a:t>
            </a:r>
            <a:r>
              <a:rPr sz="3300" u="heavy" spc="4" baseline="1317" dirty="0">
                <a:solidFill>
                  <a:srgbClr val="5F5F5F"/>
                </a:solidFill>
                <a:latin typeface="Arial"/>
                <a:cs typeface="Arial"/>
                <a:hlinkClick r:id="rId2"/>
              </a:rPr>
              <a:t>.</a:t>
            </a:r>
            <a:r>
              <a:rPr sz="3300" u="heavy" spc="0" baseline="1317" dirty="0">
                <a:solidFill>
                  <a:srgbClr val="5F5F5F"/>
                </a:solidFill>
                <a:latin typeface="Arial"/>
                <a:cs typeface="Arial"/>
                <a:hlinkClick r:id="rId2"/>
              </a:rPr>
              <a:t>ed</a:t>
            </a:r>
            <a:r>
              <a:rPr sz="3300" u="heavy" spc="4" baseline="1317" dirty="0">
                <a:solidFill>
                  <a:srgbClr val="5F5F5F"/>
                </a:solidFill>
                <a:latin typeface="Arial"/>
                <a:cs typeface="Arial"/>
                <a:hlinkClick r:id="rId2"/>
              </a:rPr>
              <a:t>u</a:t>
            </a:r>
            <a:r>
              <a:rPr sz="3300" u="heavy" spc="0" baseline="1317" dirty="0">
                <a:solidFill>
                  <a:srgbClr val="5F5F5F"/>
                </a:solidFill>
                <a:latin typeface="Arial"/>
                <a:cs typeface="Arial"/>
                <a:hlinkClick r:id="rId2"/>
              </a:rPr>
              <a:t>/fo</a:t>
            </a:r>
            <a:r>
              <a:rPr sz="3300" u="heavy" spc="4" baseline="1317" dirty="0">
                <a:solidFill>
                  <a:srgbClr val="5F5F5F"/>
                </a:solidFill>
                <a:latin typeface="Arial"/>
                <a:cs typeface="Arial"/>
                <a:hlinkClick r:id="rId2"/>
              </a:rPr>
              <a:t>r</a:t>
            </a:r>
            <a:r>
              <a:rPr sz="3300" u="heavy" spc="0" baseline="1317" dirty="0">
                <a:solidFill>
                  <a:srgbClr val="5F5F5F"/>
                </a:solidFill>
                <a:latin typeface="Arial"/>
                <a:cs typeface="Arial"/>
                <a:hlinkClick r:id="rId2"/>
              </a:rPr>
              <a:t>ms_</a:t>
            </a:r>
            <a:r>
              <a:rPr sz="3300" u="heavy" spc="4" baseline="1317" dirty="0">
                <a:solidFill>
                  <a:srgbClr val="5F5F5F"/>
                </a:solidFill>
                <a:latin typeface="Arial"/>
                <a:cs typeface="Arial"/>
                <a:hlinkClick r:id="rId2"/>
              </a:rPr>
              <a:t>u</a:t>
            </a:r>
            <a:r>
              <a:rPr sz="3300" u="heavy" spc="0" baseline="1317" dirty="0">
                <a:solidFill>
                  <a:srgbClr val="5F5F5F"/>
                </a:solidFill>
                <a:latin typeface="Arial"/>
                <a:cs typeface="Arial"/>
                <a:hlinkClick r:id="rId2"/>
              </a:rPr>
              <a:t>nr</a:t>
            </a:r>
            <a:r>
              <a:rPr sz="3300" u="heavy" spc="4" baseline="1317" dirty="0">
                <a:solidFill>
                  <a:srgbClr val="5F5F5F"/>
                </a:solidFill>
                <a:latin typeface="Arial"/>
                <a:cs typeface="Arial"/>
                <a:hlinkClick r:id="rId2"/>
              </a:rPr>
              <a:t>e</a:t>
            </a:r>
            <a:r>
              <a:rPr sz="3300" u="heavy" spc="0" baseline="1317" dirty="0">
                <a:solidFill>
                  <a:srgbClr val="5F5F5F"/>
                </a:solidFill>
                <a:latin typeface="Arial"/>
                <a:cs typeface="Arial"/>
                <a:hlinkClick r:id="rId2"/>
              </a:rPr>
              <a:t>st</a:t>
            </a:r>
            <a:r>
              <a:rPr sz="3300" u="heavy" spc="67" baseline="1317" dirty="0">
                <a:solidFill>
                  <a:srgbClr val="5F5F5F"/>
                </a:solidFill>
                <a:latin typeface="Arial"/>
                <a:cs typeface="Arial"/>
                <a:hlinkClick r:id="rId2"/>
              </a:rPr>
              <a:t> </a:t>
            </a:r>
            <a:r>
              <a:rPr sz="3300" u="heavy" spc="0" baseline="1317" dirty="0">
                <a:solidFill>
                  <a:srgbClr val="5F5F5F"/>
                </a:solidFill>
                <a:latin typeface="Arial"/>
                <a:cs typeface="Arial"/>
                <a:hlinkClick r:id="rId2"/>
              </a:rPr>
              <a:t>/RO</a:t>
            </a:r>
            <a:r>
              <a:rPr sz="3300" u="heavy" spc="-9" baseline="1317" dirty="0">
                <a:solidFill>
                  <a:srgbClr val="5F5F5F"/>
                </a:solidFill>
                <a:latin typeface="Arial"/>
                <a:cs typeface="Arial"/>
                <a:hlinkClick r:id="rId2"/>
              </a:rPr>
              <a:t>G</a:t>
            </a:r>
            <a:r>
              <a:rPr sz="3300" u="heavy" spc="0" baseline="1317" dirty="0">
                <a:solidFill>
                  <a:srgbClr val="5F5F5F"/>
                </a:solidFill>
                <a:latin typeface="Arial"/>
                <a:cs typeface="Arial"/>
                <a:hlinkClick r:id="rId2"/>
              </a:rPr>
              <a:t>E</a:t>
            </a:r>
            <a:r>
              <a:rPr sz="3300" u="heavy" spc="-239" baseline="1317" dirty="0">
                <a:solidFill>
                  <a:srgbClr val="5F5F5F"/>
                </a:solidFill>
                <a:latin typeface="Arial"/>
                <a:cs typeface="Arial"/>
                <a:hlinkClick r:id="rId2"/>
              </a:rPr>
              <a:t>T</a:t>
            </a:r>
            <a:r>
              <a:rPr sz="3300" u="heavy" spc="0" baseline="1317" dirty="0">
                <a:solidFill>
                  <a:srgbClr val="5F5F5F"/>
                </a:solidFill>
                <a:latin typeface="Arial"/>
                <a:cs typeface="Arial"/>
                <a:hlinkClick r:id="rId2"/>
              </a:rPr>
              <a:t>.htm</a:t>
            </a:r>
            <a:r>
              <a:rPr sz="3300" u="heavy" spc="54" baseline="1317" dirty="0">
                <a:solidFill>
                  <a:srgbClr val="5F5F5F"/>
                </a:solidFill>
                <a:latin typeface="Arial"/>
                <a:cs typeface="Arial"/>
                <a:hlinkClick r:id="rId2"/>
              </a:rPr>
              <a:t>l</a:t>
            </a:r>
            <a:r>
              <a:rPr sz="3300" spc="0" baseline="1317" dirty="0">
                <a:latin typeface="Arial"/>
                <a:cs typeface="Arial"/>
                <a:hlinkClick r:id="rId2"/>
              </a:rPr>
              <a:t>)</a:t>
            </a:r>
            <a:endParaRPr sz="2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5940" y="1727751"/>
            <a:ext cx="228469" cy="2204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30"/>
              </a:lnSpc>
              <a:spcBef>
                <a:spcPts val="66"/>
              </a:spcBef>
            </a:pPr>
            <a:r>
              <a:rPr sz="2250" spc="0" baseline="-11111" dirty="0">
                <a:solidFill>
                  <a:srgbClr val="DDDDDD"/>
                </a:solidFill>
                <a:latin typeface="MS Office Symbol Regular"/>
                <a:cs typeface="MS Office Symbol Regular"/>
              </a:rPr>
              <a:t></a:t>
            </a:r>
            <a:endParaRPr sz="1500">
              <a:latin typeface="MS Office Symbol Regular"/>
              <a:cs typeface="MS Office Symbol Regular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940" y="2264453"/>
            <a:ext cx="228469" cy="102514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30"/>
              </a:lnSpc>
              <a:spcBef>
                <a:spcPts val="66"/>
              </a:spcBef>
            </a:pPr>
            <a:r>
              <a:rPr sz="2250" spc="0" baseline="-11111" dirty="0">
                <a:solidFill>
                  <a:srgbClr val="DDDDDD"/>
                </a:solidFill>
                <a:latin typeface="MS Office Symbol Regular"/>
                <a:cs typeface="MS Office Symbol Regular"/>
              </a:rPr>
              <a:t></a:t>
            </a:r>
            <a:endParaRPr sz="1500">
              <a:latin typeface="MS Office Symbol Regular"/>
              <a:cs typeface="MS Office Symbol Regular"/>
            </a:endParaRPr>
          </a:p>
          <a:p>
            <a:pPr marL="12700">
              <a:lnSpc>
                <a:spcPct val="87059"/>
              </a:lnSpc>
              <a:spcBef>
                <a:spcPts val="545"/>
              </a:spcBef>
            </a:pPr>
            <a:r>
              <a:rPr sz="1500" spc="0" dirty="0">
                <a:solidFill>
                  <a:srgbClr val="DDDDDD"/>
                </a:solidFill>
                <a:latin typeface="MS Office Symbol Regular"/>
                <a:cs typeface="MS Office Symbol Regular"/>
              </a:rPr>
              <a:t></a:t>
            </a:r>
            <a:endParaRPr sz="1500">
              <a:latin typeface="MS Office Symbol Regular"/>
              <a:cs typeface="MS Office Symbol Regular"/>
            </a:endParaRPr>
          </a:p>
          <a:p>
            <a:pPr marL="12700">
              <a:lnSpc>
                <a:spcPct val="87059"/>
              </a:lnSpc>
              <a:spcBef>
                <a:spcPts val="612"/>
              </a:spcBef>
            </a:pPr>
            <a:r>
              <a:rPr sz="1500" spc="0" dirty="0">
                <a:solidFill>
                  <a:srgbClr val="DDDDDD"/>
                </a:solidFill>
                <a:latin typeface="MS Office Symbol Regular"/>
                <a:cs typeface="MS Office Symbol Regular"/>
              </a:rPr>
              <a:t></a:t>
            </a:r>
            <a:endParaRPr sz="1500">
              <a:latin typeface="MS Office Symbol Regular"/>
              <a:cs typeface="MS Office Symbol Regular"/>
            </a:endParaRPr>
          </a:p>
          <a:p>
            <a:pPr marL="12700">
              <a:lnSpc>
                <a:spcPct val="87059"/>
              </a:lnSpc>
              <a:spcBef>
                <a:spcPts val="612"/>
              </a:spcBef>
            </a:pPr>
            <a:r>
              <a:rPr sz="1500" spc="0" dirty="0">
                <a:solidFill>
                  <a:srgbClr val="DDDDDD"/>
                </a:solidFill>
                <a:latin typeface="MS Office Symbol Regular"/>
                <a:cs typeface="MS Office Symbol Regular"/>
              </a:rPr>
              <a:t></a:t>
            </a:r>
            <a:endParaRPr sz="1500">
              <a:latin typeface="MS Office Symbol Regular"/>
              <a:cs typeface="MS Office Symbol Regular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28547" y="3535622"/>
            <a:ext cx="7015549" cy="11093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05191">
              <a:lnSpc>
                <a:spcPts val="2120"/>
              </a:lnSpc>
              <a:spcBef>
                <a:spcPts val="286"/>
              </a:spcBef>
            </a:pPr>
            <a:r>
              <a:rPr sz="2200" spc="0" dirty="0">
                <a:latin typeface="Arial"/>
                <a:cs typeface="Arial"/>
              </a:rPr>
              <a:t>Th</a:t>
            </a:r>
            <a:r>
              <a:rPr sz="2200" spc="4" dirty="0">
                <a:latin typeface="Arial"/>
                <a:cs typeface="Arial"/>
              </a:rPr>
              <a:t>e</a:t>
            </a:r>
            <a:r>
              <a:rPr sz="2200" spc="0" dirty="0">
                <a:latin typeface="Arial"/>
                <a:cs typeface="Arial"/>
              </a:rPr>
              <a:t>s</a:t>
            </a:r>
            <a:r>
              <a:rPr sz="2200" spc="4" dirty="0">
                <a:latin typeface="Arial"/>
                <a:cs typeface="Arial"/>
              </a:rPr>
              <a:t>a</a:t>
            </a:r>
            <a:r>
              <a:rPr sz="2200" spc="0" dirty="0">
                <a:latin typeface="Arial"/>
                <a:cs typeface="Arial"/>
              </a:rPr>
              <a:t>ur</a:t>
            </a:r>
            <a:r>
              <a:rPr sz="2200" spc="4" dirty="0">
                <a:latin typeface="Arial"/>
                <a:cs typeface="Arial"/>
              </a:rPr>
              <a:t>u</a:t>
            </a:r>
            <a:r>
              <a:rPr sz="2200" spc="0" dirty="0">
                <a:latin typeface="Arial"/>
                <a:cs typeface="Arial"/>
              </a:rPr>
              <a:t>s</a:t>
            </a:r>
            <a:r>
              <a:rPr sz="2200" spc="-103" dirty="0">
                <a:latin typeface="Arial"/>
                <a:cs typeface="Arial"/>
              </a:rPr>
              <a:t> </a:t>
            </a:r>
            <a:r>
              <a:rPr sz="2200" spc="0" dirty="0">
                <a:latin typeface="Arial"/>
                <a:cs typeface="Arial"/>
              </a:rPr>
              <a:t>of</a:t>
            </a:r>
            <a:r>
              <a:rPr sz="2200" spc="-18" dirty="0">
                <a:latin typeface="Arial"/>
                <a:cs typeface="Arial"/>
              </a:rPr>
              <a:t> </a:t>
            </a:r>
            <a:r>
              <a:rPr sz="2200" spc="0" dirty="0">
                <a:latin typeface="Arial"/>
                <a:cs typeface="Arial"/>
              </a:rPr>
              <a:t>E</a:t>
            </a:r>
            <a:r>
              <a:rPr sz="2200" spc="4" dirty="0">
                <a:latin typeface="Arial"/>
                <a:cs typeface="Arial"/>
              </a:rPr>
              <a:t>n</a:t>
            </a:r>
            <a:r>
              <a:rPr sz="2200" spc="0" dirty="0">
                <a:latin typeface="Arial"/>
                <a:cs typeface="Arial"/>
              </a:rPr>
              <a:t>g</a:t>
            </a:r>
            <a:r>
              <a:rPr sz="2200" spc="4" dirty="0">
                <a:latin typeface="Arial"/>
                <a:cs typeface="Arial"/>
              </a:rPr>
              <a:t>i</a:t>
            </a:r>
            <a:r>
              <a:rPr sz="2200" spc="0" dirty="0">
                <a:latin typeface="Arial"/>
                <a:cs typeface="Arial"/>
              </a:rPr>
              <a:t>ne</a:t>
            </a:r>
            <a:r>
              <a:rPr sz="2200" spc="4" dirty="0">
                <a:latin typeface="Arial"/>
                <a:cs typeface="Arial"/>
              </a:rPr>
              <a:t>e</a:t>
            </a:r>
            <a:r>
              <a:rPr sz="2200" spc="0" dirty="0">
                <a:latin typeface="Arial"/>
                <a:cs typeface="Arial"/>
              </a:rPr>
              <a:t>ri</a:t>
            </a:r>
            <a:r>
              <a:rPr sz="2200" spc="4" dirty="0">
                <a:latin typeface="Arial"/>
                <a:cs typeface="Arial"/>
              </a:rPr>
              <a:t>n</a:t>
            </a:r>
            <a:r>
              <a:rPr sz="2200" spc="0" dirty="0">
                <a:latin typeface="Arial"/>
                <a:cs typeface="Arial"/>
              </a:rPr>
              <a:t>g</a:t>
            </a:r>
            <a:r>
              <a:rPr sz="2200" spc="-117" dirty="0">
                <a:latin typeface="Arial"/>
                <a:cs typeface="Arial"/>
              </a:rPr>
              <a:t> </a:t>
            </a:r>
            <a:r>
              <a:rPr sz="2200" spc="4" dirty="0">
                <a:latin typeface="Arial"/>
                <a:cs typeface="Arial"/>
              </a:rPr>
              <a:t>a</a:t>
            </a:r>
            <a:r>
              <a:rPr sz="2200" spc="0" dirty="0">
                <a:latin typeface="Arial"/>
                <a:cs typeface="Arial"/>
              </a:rPr>
              <a:t>nd</a:t>
            </a:r>
            <a:r>
              <a:rPr sz="2200" spc="-36" dirty="0">
                <a:latin typeface="Arial"/>
                <a:cs typeface="Arial"/>
              </a:rPr>
              <a:t> </a:t>
            </a:r>
            <a:r>
              <a:rPr sz="2200" spc="0" dirty="0">
                <a:latin typeface="Arial"/>
                <a:cs typeface="Arial"/>
              </a:rPr>
              <a:t>Sc</a:t>
            </a:r>
            <a:r>
              <a:rPr sz="2200" spc="4" dirty="0">
                <a:latin typeface="Arial"/>
                <a:cs typeface="Arial"/>
              </a:rPr>
              <a:t>i</a:t>
            </a:r>
            <a:r>
              <a:rPr sz="2200" spc="0" dirty="0">
                <a:latin typeface="Arial"/>
                <a:cs typeface="Arial"/>
              </a:rPr>
              <a:t>en</a:t>
            </a:r>
            <a:r>
              <a:rPr sz="2200" spc="4" dirty="0">
                <a:latin typeface="Arial"/>
                <a:cs typeface="Arial"/>
              </a:rPr>
              <a:t>t</a:t>
            </a:r>
            <a:r>
              <a:rPr sz="2200" spc="0" dirty="0">
                <a:latin typeface="Arial"/>
                <a:cs typeface="Arial"/>
              </a:rPr>
              <a:t>if</a:t>
            </a:r>
            <a:r>
              <a:rPr sz="2200" spc="9" dirty="0">
                <a:latin typeface="Arial"/>
                <a:cs typeface="Arial"/>
              </a:rPr>
              <a:t>i</a:t>
            </a:r>
            <a:r>
              <a:rPr sz="2200" spc="0" dirty="0">
                <a:latin typeface="Arial"/>
                <a:cs typeface="Arial"/>
              </a:rPr>
              <a:t>c</a:t>
            </a:r>
            <a:r>
              <a:rPr sz="2200" spc="-127" dirty="0">
                <a:latin typeface="Arial"/>
                <a:cs typeface="Arial"/>
              </a:rPr>
              <a:t> </a:t>
            </a:r>
            <a:r>
              <a:rPr sz="2200" spc="-234" dirty="0">
                <a:latin typeface="Arial"/>
                <a:cs typeface="Arial"/>
              </a:rPr>
              <a:t>T</a:t>
            </a:r>
            <a:r>
              <a:rPr sz="2200" spc="0" dirty="0">
                <a:latin typeface="Arial"/>
                <a:cs typeface="Arial"/>
              </a:rPr>
              <a:t>erms</a:t>
            </a:r>
            <a:r>
              <a:rPr sz="2200" spc="-47" dirty="0">
                <a:latin typeface="Arial"/>
                <a:cs typeface="Arial"/>
              </a:rPr>
              <a:t> </a:t>
            </a:r>
            <a:r>
              <a:rPr sz="2200" spc="0" dirty="0">
                <a:latin typeface="Arial"/>
                <a:cs typeface="Arial"/>
              </a:rPr>
              <a:t>(TEST) ERIC</a:t>
            </a:r>
            <a:r>
              <a:rPr sz="2200" spc="-97" dirty="0">
                <a:latin typeface="Arial"/>
                <a:cs typeface="Arial"/>
              </a:rPr>
              <a:t> </a:t>
            </a:r>
            <a:r>
              <a:rPr sz="2200" spc="0" dirty="0">
                <a:latin typeface="Arial"/>
                <a:cs typeface="Arial"/>
              </a:rPr>
              <a:t>Th</a:t>
            </a:r>
            <a:r>
              <a:rPr sz="2200" spc="4" dirty="0">
                <a:latin typeface="Arial"/>
                <a:cs typeface="Arial"/>
              </a:rPr>
              <a:t>e</a:t>
            </a:r>
            <a:r>
              <a:rPr sz="2200" spc="0" dirty="0">
                <a:latin typeface="Arial"/>
                <a:cs typeface="Arial"/>
              </a:rPr>
              <a:t>s</a:t>
            </a:r>
            <a:r>
              <a:rPr sz="2200" spc="4" dirty="0">
                <a:latin typeface="Arial"/>
                <a:cs typeface="Arial"/>
              </a:rPr>
              <a:t>a</a:t>
            </a:r>
            <a:r>
              <a:rPr sz="2200" spc="0" dirty="0">
                <a:latin typeface="Arial"/>
                <a:cs typeface="Arial"/>
              </a:rPr>
              <a:t>ur</a:t>
            </a:r>
            <a:r>
              <a:rPr sz="2200" spc="4" dirty="0">
                <a:latin typeface="Arial"/>
                <a:cs typeface="Arial"/>
              </a:rPr>
              <a:t>u</a:t>
            </a:r>
            <a:r>
              <a:rPr sz="2200" spc="0" dirty="0">
                <a:latin typeface="Arial"/>
                <a:cs typeface="Arial"/>
              </a:rPr>
              <a:t>s</a:t>
            </a:r>
            <a:r>
              <a:rPr sz="2200" spc="-83" dirty="0">
                <a:latin typeface="Arial"/>
                <a:cs typeface="Arial"/>
              </a:rPr>
              <a:t> </a:t>
            </a:r>
            <a:r>
              <a:rPr sz="2200" spc="0" dirty="0">
                <a:latin typeface="Arial"/>
                <a:cs typeface="Arial"/>
              </a:rPr>
              <a:t>for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spc="0" dirty="0">
                <a:latin typeface="Arial"/>
                <a:cs typeface="Arial"/>
              </a:rPr>
              <a:t>Edu</a:t>
            </a:r>
            <a:r>
              <a:rPr sz="2200" spc="9" dirty="0">
                <a:latin typeface="Arial"/>
                <a:cs typeface="Arial"/>
              </a:rPr>
              <a:t>c</a:t>
            </a:r>
            <a:r>
              <a:rPr sz="2200" spc="0" dirty="0">
                <a:latin typeface="Arial"/>
                <a:cs typeface="Arial"/>
              </a:rPr>
              <a:t>at</a:t>
            </a:r>
            <a:r>
              <a:rPr sz="2200" spc="4" dirty="0">
                <a:latin typeface="Arial"/>
                <a:cs typeface="Arial"/>
              </a:rPr>
              <a:t>i</a:t>
            </a:r>
            <a:r>
              <a:rPr sz="2200" spc="0" dirty="0">
                <a:latin typeface="Arial"/>
                <a:cs typeface="Arial"/>
              </a:rPr>
              <a:t>on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ts val="2085"/>
              </a:lnSpc>
            </a:pPr>
            <a:r>
              <a:rPr sz="2200" spc="0" dirty="0">
                <a:latin typeface="Arial"/>
                <a:cs typeface="Arial"/>
              </a:rPr>
              <a:t>Th</a:t>
            </a:r>
            <a:r>
              <a:rPr sz="2200" spc="4" dirty="0">
                <a:latin typeface="Arial"/>
                <a:cs typeface="Arial"/>
              </a:rPr>
              <a:t>e</a:t>
            </a:r>
            <a:r>
              <a:rPr sz="2200" spc="0" dirty="0">
                <a:latin typeface="Arial"/>
                <a:cs typeface="Arial"/>
              </a:rPr>
              <a:t>s</a:t>
            </a:r>
            <a:r>
              <a:rPr sz="2200" spc="4" dirty="0">
                <a:latin typeface="Arial"/>
                <a:cs typeface="Arial"/>
              </a:rPr>
              <a:t>a</a:t>
            </a:r>
            <a:r>
              <a:rPr sz="2200" spc="0" dirty="0">
                <a:latin typeface="Arial"/>
                <a:cs typeface="Arial"/>
              </a:rPr>
              <a:t>ur</a:t>
            </a:r>
            <a:r>
              <a:rPr sz="2200" spc="4" dirty="0">
                <a:latin typeface="Arial"/>
                <a:cs typeface="Arial"/>
              </a:rPr>
              <a:t>u</a:t>
            </a:r>
            <a:r>
              <a:rPr sz="2200" spc="0" dirty="0">
                <a:latin typeface="Arial"/>
                <a:cs typeface="Arial"/>
              </a:rPr>
              <a:t>s</a:t>
            </a:r>
            <a:r>
              <a:rPr sz="2200" spc="-103" dirty="0">
                <a:latin typeface="Arial"/>
                <a:cs typeface="Arial"/>
              </a:rPr>
              <a:t> </a:t>
            </a:r>
            <a:r>
              <a:rPr sz="2200" spc="0" dirty="0">
                <a:latin typeface="Arial"/>
                <a:cs typeface="Arial"/>
              </a:rPr>
              <a:t>of</a:t>
            </a:r>
            <a:r>
              <a:rPr sz="2200" spc="-133" dirty="0">
                <a:latin typeface="Arial"/>
                <a:cs typeface="Arial"/>
              </a:rPr>
              <a:t> </a:t>
            </a:r>
            <a:r>
              <a:rPr sz="2200" spc="0" dirty="0">
                <a:latin typeface="Arial"/>
                <a:cs typeface="Arial"/>
              </a:rPr>
              <a:t>Ameri</a:t>
            </a:r>
            <a:r>
              <a:rPr sz="2200" spc="4" dirty="0">
                <a:latin typeface="Arial"/>
                <a:cs typeface="Arial"/>
              </a:rPr>
              <a:t>c</a:t>
            </a:r>
            <a:r>
              <a:rPr sz="2200" spc="0" dirty="0">
                <a:latin typeface="Arial"/>
                <a:cs typeface="Arial"/>
              </a:rPr>
              <a:t>an</a:t>
            </a:r>
            <a:r>
              <a:rPr sz="2200" spc="-72" dirty="0">
                <a:latin typeface="Arial"/>
                <a:cs typeface="Arial"/>
              </a:rPr>
              <a:t> </a:t>
            </a:r>
            <a:r>
              <a:rPr sz="2200" spc="0" dirty="0">
                <a:latin typeface="Arial"/>
                <a:cs typeface="Arial"/>
              </a:rPr>
              <a:t>Psyc</a:t>
            </a:r>
            <a:r>
              <a:rPr sz="2200" spc="4" dirty="0">
                <a:latin typeface="Arial"/>
                <a:cs typeface="Arial"/>
              </a:rPr>
              <a:t>h</a:t>
            </a:r>
            <a:r>
              <a:rPr sz="2200" spc="0" dirty="0">
                <a:latin typeface="Arial"/>
                <a:cs typeface="Arial"/>
              </a:rPr>
              <a:t>o</a:t>
            </a:r>
            <a:r>
              <a:rPr sz="2200" spc="4" dirty="0">
                <a:latin typeface="Arial"/>
                <a:cs typeface="Arial"/>
              </a:rPr>
              <a:t>l</a:t>
            </a:r>
            <a:r>
              <a:rPr sz="2200" spc="0" dirty="0">
                <a:latin typeface="Arial"/>
                <a:cs typeface="Arial"/>
              </a:rPr>
              <a:t>og</a:t>
            </a:r>
            <a:r>
              <a:rPr sz="2200" spc="9" dirty="0">
                <a:latin typeface="Arial"/>
                <a:cs typeface="Arial"/>
              </a:rPr>
              <a:t>i</a:t>
            </a:r>
            <a:r>
              <a:rPr sz="2200" spc="0" dirty="0">
                <a:latin typeface="Arial"/>
                <a:cs typeface="Arial"/>
              </a:rPr>
              <a:t>c</a:t>
            </a:r>
            <a:r>
              <a:rPr sz="2200" spc="4" dirty="0">
                <a:latin typeface="Arial"/>
                <a:cs typeface="Arial"/>
              </a:rPr>
              <a:t>a</a:t>
            </a:r>
            <a:r>
              <a:rPr sz="2200" spc="0" dirty="0">
                <a:latin typeface="Arial"/>
                <a:cs typeface="Arial"/>
              </a:rPr>
              <a:t>l</a:t>
            </a:r>
            <a:r>
              <a:rPr sz="2200" spc="-118" dirty="0">
                <a:latin typeface="Arial"/>
                <a:cs typeface="Arial"/>
              </a:rPr>
              <a:t> </a:t>
            </a:r>
            <a:r>
              <a:rPr sz="2200" spc="0" dirty="0">
                <a:latin typeface="Arial"/>
                <a:cs typeface="Arial"/>
              </a:rPr>
              <a:t>As</a:t>
            </a:r>
            <a:r>
              <a:rPr sz="2200" spc="9" dirty="0">
                <a:latin typeface="Arial"/>
                <a:cs typeface="Arial"/>
              </a:rPr>
              <a:t>s</a:t>
            </a:r>
            <a:r>
              <a:rPr sz="2200" spc="0" dirty="0">
                <a:latin typeface="Arial"/>
                <a:cs typeface="Arial"/>
              </a:rPr>
              <a:t>o</a:t>
            </a:r>
            <a:r>
              <a:rPr sz="2200" spc="4" dirty="0">
                <a:latin typeface="Arial"/>
                <a:cs typeface="Arial"/>
              </a:rPr>
              <a:t>c</a:t>
            </a:r>
            <a:r>
              <a:rPr sz="2200" spc="0" dirty="0">
                <a:latin typeface="Arial"/>
                <a:cs typeface="Arial"/>
              </a:rPr>
              <a:t>i</a:t>
            </a:r>
            <a:r>
              <a:rPr sz="2200" spc="4" dirty="0">
                <a:latin typeface="Arial"/>
                <a:cs typeface="Arial"/>
              </a:rPr>
              <a:t>a</a:t>
            </a:r>
            <a:r>
              <a:rPr sz="2200" spc="0" dirty="0">
                <a:latin typeface="Arial"/>
                <a:cs typeface="Arial"/>
              </a:rPr>
              <a:t>ti</a:t>
            </a:r>
            <a:r>
              <a:rPr sz="2200" spc="4" dirty="0">
                <a:latin typeface="Arial"/>
                <a:cs typeface="Arial"/>
              </a:rPr>
              <a:t>o</a:t>
            </a:r>
            <a:r>
              <a:rPr sz="2200" spc="0" dirty="0">
                <a:latin typeface="Arial"/>
                <a:cs typeface="Arial"/>
              </a:rPr>
              <a:t>n</a:t>
            </a:r>
            <a:r>
              <a:rPr sz="2200" spc="-132" dirty="0">
                <a:latin typeface="Arial"/>
                <a:cs typeface="Arial"/>
              </a:rPr>
              <a:t> </a:t>
            </a:r>
            <a:r>
              <a:rPr sz="2200" spc="0" dirty="0">
                <a:latin typeface="Arial"/>
                <a:cs typeface="Arial"/>
              </a:rPr>
              <a:t>(A</a:t>
            </a:r>
            <a:r>
              <a:rPr sz="2200" spc="-169" dirty="0">
                <a:latin typeface="Arial"/>
                <a:cs typeface="Arial"/>
              </a:rPr>
              <a:t>P</a:t>
            </a:r>
            <a:r>
              <a:rPr sz="2200" spc="0" dirty="0">
                <a:latin typeface="Arial"/>
                <a:cs typeface="Arial"/>
              </a:rPr>
              <a:t>A)</a:t>
            </a:r>
            <a:endParaRPr sz="2200">
              <a:latin typeface="Arial"/>
              <a:cs typeface="Arial"/>
            </a:endParaRPr>
          </a:p>
          <a:p>
            <a:pPr marL="12700" marR="41833">
              <a:lnSpc>
                <a:spcPts val="2180"/>
              </a:lnSpc>
              <a:spcBef>
                <a:spcPts val="4"/>
              </a:spcBef>
            </a:pPr>
            <a:r>
              <a:rPr sz="3300" spc="0" baseline="1317" dirty="0">
                <a:latin typeface="Arial"/>
                <a:cs typeface="Arial"/>
              </a:rPr>
              <a:t>UNESCO</a:t>
            </a:r>
            <a:r>
              <a:rPr sz="3300" spc="-138" baseline="1317" dirty="0">
                <a:latin typeface="Arial"/>
                <a:cs typeface="Arial"/>
              </a:rPr>
              <a:t> </a:t>
            </a:r>
            <a:r>
              <a:rPr sz="3300" spc="0" baseline="1317" dirty="0">
                <a:latin typeface="Arial"/>
                <a:cs typeface="Arial"/>
              </a:rPr>
              <a:t>Th</a:t>
            </a:r>
            <a:r>
              <a:rPr sz="3300" spc="4" baseline="1317" dirty="0">
                <a:latin typeface="Arial"/>
                <a:cs typeface="Arial"/>
              </a:rPr>
              <a:t>e</a:t>
            </a:r>
            <a:r>
              <a:rPr sz="3300" spc="0" baseline="1317" dirty="0">
                <a:latin typeface="Arial"/>
                <a:cs typeface="Arial"/>
              </a:rPr>
              <a:t>s</a:t>
            </a:r>
            <a:r>
              <a:rPr sz="3300" spc="4" baseline="1317" dirty="0">
                <a:latin typeface="Arial"/>
                <a:cs typeface="Arial"/>
              </a:rPr>
              <a:t>a</a:t>
            </a:r>
            <a:r>
              <a:rPr sz="3300" spc="0" baseline="1317" dirty="0">
                <a:latin typeface="Arial"/>
                <a:cs typeface="Arial"/>
              </a:rPr>
              <a:t>ur</a:t>
            </a:r>
            <a:r>
              <a:rPr sz="3300" spc="4" baseline="1317" dirty="0">
                <a:latin typeface="Arial"/>
                <a:cs typeface="Arial"/>
              </a:rPr>
              <a:t>u</a:t>
            </a:r>
            <a:r>
              <a:rPr sz="3300" spc="0" baseline="1317" dirty="0">
                <a:latin typeface="Arial"/>
                <a:cs typeface="Arial"/>
              </a:rPr>
              <a:t>s,</a:t>
            </a:r>
            <a:r>
              <a:rPr sz="3300" spc="-95" baseline="1317" dirty="0">
                <a:latin typeface="Arial"/>
                <a:cs typeface="Arial"/>
              </a:rPr>
              <a:t> </a:t>
            </a:r>
            <a:r>
              <a:rPr sz="3300" spc="0" baseline="1317" dirty="0">
                <a:latin typeface="Arial"/>
                <a:cs typeface="Arial"/>
              </a:rPr>
              <a:t>et</a:t>
            </a:r>
            <a:r>
              <a:rPr sz="3300" spc="9" baseline="1317" dirty="0">
                <a:latin typeface="Arial"/>
                <a:cs typeface="Arial"/>
              </a:rPr>
              <a:t>c</a:t>
            </a:r>
            <a:r>
              <a:rPr sz="3300" spc="0" baseline="1317" dirty="0">
                <a:latin typeface="Arial"/>
                <a:cs typeface="Arial"/>
              </a:rPr>
              <a:t>.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3605573"/>
            <a:ext cx="228469" cy="10255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30"/>
              </a:lnSpc>
              <a:spcBef>
                <a:spcPts val="66"/>
              </a:spcBef>
            </a:pPr>
            <a:r>
              <a:rPr sz="2250" spc="0" baseline="-11111" dirty="0">
                <a:solidFill>
                  <a:srgbClr val="DDDDDD"/>
                </a:solidFill>
                <a:latin typeface="MS Office Symbol Regular"/>
                <a:cs typeface="MS Office Symbol Regular"/>
              </a:rPr>
              <a:t></a:t>
            </a:r>
            <a:endParaRPr sz="1500">
              <a:latin typeface="MS Office Symbol Regular"/>
              <a:cs typeface="MS Office Symbol Regular"/>
            </a:endParaRPr>
          </a:p>
          <a:p>
            <a:pPr marL="12700">
              <a:lnSpc>
                <a:spcPct val="87059"/>
              </a:lnSpc>
              <a:spcBef>
                <a:spcPts val="548"/>
              </a:spcBef>
            </a:pPr>
            <a:r>
              <a:rPr sz="1500" spc="0" dirty="0">
                <a:solidFill>
                  <a:srgbClr val="DDDDDD"/>
                </a:solidFill>
                <a:latin typeface="MS Office Symbol Regular"/>
                <a:cs typeface="MS Office Symbol Regular"/>
              </a:rPr>
              <a:t></a:t>
            </a:r>
            <a:endParaRPr sz="1500">
              <a:latin typeface="MS Office Symbol Regular"/>
              <a:cs typeface="MS Office Symbol Regular"/>
            </a:endParaRPr>
          </a:p>
          <a:p>
            <a:pPr marL="12700">
              <a:lnSpc>
                <a:spcPct val="87059"/>
              </a:lnSpc>
              <a:spcBef>
                <a:spcPts val="612"/>
              </a:spcBef>
            </a:pPr>
            <a:r>
              <a:rPr sz="1500" spc="0" dirty="0">
                <a:solidFill>
                  <a:srgbClr val="DDDDDD"/>
                </a:solidFill>
                <a:latin typeface="MS Office Symbol Regular"/>
                <a:cs typeface="MS Office Symbol Regular"/>
              </a:rPr>
              <a:t></a:t>
            </a:r>
            <a:endParaRPr sz="1500">
              <a:latin typeface="MS Office Symbol Regular"/>
              <a:cs typeface="MS Office Symbol Regular"/>
            </a:endParaRPr>
          </a:p>
          <a:p>
            <a:pPr marL="12700">
              <a:lnSpc>
                <a:spcPct val="87059"/>
              </a:lnSpc>
              <a:spcBef>
                <a:spcPts val="612"/>
              </a:spcBef>
            </a:pPr>
            <a:r>
              <a:rPr sz="1500" spc="0" dirty="0">
                <a:solidFill>
                  <a:srgbClr val="DDDDDD"/>
                </a:solidFill>
                <a:latin typeface="MS Office Symbol Regular"/>
                <a:cs typeface="MS Office Symbol Regular"/>
              </a:rPr>
              <a:t></a:t>
            </a:r>
            <a:endParaRPr sz="1500">
              <a:latin typeface="MS Office Symbol Regular"/>
              <a:cs typeface="MS Office Symbol Regular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88391" y="1289430"/>
            <a:ext cx="800100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6430615" y="3366389"/>
            <a:ext cx="81157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4000" y="0"/>
                </a:moveTo>
                <a:lnTo>
                  <a:pt x="0" y="0"/>
                </a:lnTo>
                <a:lnTo>
                  <a:pt x="0" y="6857998"/>
                </a:lnTo>
                <a:lnTo>
                  <a:pt x="9144000" y="6857998"/>
                </a:lnTo>
                <a:lnTo>
                  <a:pt x="9144000" y="0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64592" y="147066"/>
            <a:ext cx="8810879" cy="6565404"/>
          </a:xfrm>
          <a:custGeom>
            <a:avLst/>
            <a:gdLst/>
            <a:ahLst/>
            <a:cxnLst/>
            <a:rect l="l" t="t" r="r" b="b"/>
            <a:pathLst>
              <a:path w="8810879" h="6565404">
                <a:moveTo>
                  <a:pt x="775169" y="0"/>
                </a:moveTo>
                <a:lnTo>
                  <a:pt x="711593" y="2569"/>
                </a:lnTo>
                <a:lnTo>
                  <a:pt x="649432" y="10146"/>
                </a:lnTo>
                <a:lnTo>
                  <a:pt x="588886" y="22530"/>
                </a:lnTo>
                <a:lnTo>
                  <a:pt x="530155" y="39522"/>
                </a:lnTo>
                <a:lnTo>
                  <a:pt x="473437" y="60922"/>
                </a:lnTo>
                <a:lnTo>
                  <a:pt x="418933" y="86530"/>
                </a:lnTo>
                <a:lnTo>
                  <a:pt x="366842" y="116148"/>
                </a:lnTo>
                <a:lnTo>
                  <a:pt x="317363" y="149575"/>
                </a:lnTo>
                <a:lnTo>
                  <a:pt x="270696" y="186612"/>
                </a:lnTo>
                <a:lnTo>
                  <a:pt x="227041" y="227060"/>
                </a:lnTo>
                <a:lnTo>
                  <a:pt x="186596" y="270718"/>
                </a:lnTo>
                <a:lnTo>
                  <a:pt x="149562" y="317388"/>
                </a:lnTo>
                <a:lnTo>
                  <a:pt x="116137" y="366869"/>
                </a:lnTo>
                <a:lnTo>
                  <a:pt x="86522" y="418963"/>
                </a:lnTo>
                <a:lnTo>
                  <a:pt x="60916" y="473469"/>
                </a:lnTo>
                <a:lnTo>
                  <a:pt x="39518" y="530189"/>
                </a:lnTo>
                <a:lnTo>
                  <a:pt x="22528" y="588922"/>
                </a:lnTo>
                <a:lnTo>
                  <a:pt x="10145" y="649469"/>
                </a:lnTo>
                <a:lnTo>
                  <a:pt x="2569" y="711631"/>
                </a:lnTo>
                <a:lnTo>
                  <a:pt x="0" y="775207"/>
                </a:lnTo>
                <a:lnTo>
                  <a:pt x="0" y="6565404"/>
                </a:lnTo>
                <a:lnTo>
                  <a:pt x="8035671" y="6565404"/>
                </a:lnTo>
                <a:lnTo>
                  <a:pt x="8099247" y="6562835"/>
                </a:lnTo>
                <a:lnTo>
                  <a:pt x="8161409" y="6555259"/>
                </a:lnTo>
                <a:lnTo>
                  <a:pt x="8221956" y="6542876"/>
                </a:lnTo>
                <a:lnTo>
                  <a:pt x="8280689" y="6525886"/>
                </a:lnTo>
                <a:lnTo>
                  <a:pt x="8337409" y="6504488"/>
                </a:lnTo>
                <a:lnTo>
                  <a:pt x="8391915" y="6478882"/>
                </a:lnTo>
                <a:lnTo>
                  <a:pt x="8444009" y="6449267"/>
                </a:lnTo>
                <a:lnTo>
                  <a:pt x="8493490" y="6415842"/>
                </a:lnTo>
                <a:lnTo>
                  <a:pt x="8540160" y="6378808"/>
                </a:lnTo>
                <a:lnTo>
                  <a:pt x="8583818" y="6338363"/>
                </a:lnTo>
                <a:lnTo>
                  <a:pt x="8624266" y="6294708"/>
                </a:lnTo>
                <a:lnTo>
                  <a:pt x="8661303" y="6248041"/>
                </a:lnTo>
                <a:lnTo>
                  <a:pt x="8694730" y="6198562"/>
                </a:lnTo>
                <a:lnTo>
                  <a:pt x="8724348" y="6146471"/>
                </a:lnTo>
                <a:lnTo>
                  <a:pt x="8749956" y="6091966"/>
                </a:lnTo>
                <a:lnTo>
                  <a:pt x="8771356" y="6035249"/>
                </a:lnTo>
                <a:lnTo>
                  <a:pt x="8788348" y="5976517"/>
                </a:lnTo>
                <a:lnTo>
                  <a:pt x="8800732" y="5915971"/>
                </a:lnTo>
                <a:lnTo>
                  <a:pt x="8808309" y="5853811"/>
                </a:lnTo>
                <a:lnTo>
                  <a:pt x="8810879" y="5790234"/>
                </a:lnTo>
                <a:lnTo>
                  <a:pt x="8810879" y="0"/>
                </a:lnTo>
                <a:lnTo>
                  <a:pt x="775169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88391" y="1429130"/>
            <a:ext cx="8001000" cy="0"/>
          </a:xfrm>
          <a:custGeom>
            <a:avLst/>
            <a:gdLst/>
            <a:ahLst/>
            <a:cxnLst/>
            <a:rect l="l" t="t" r="r" b="b"/>
            <a:pathLst>
              <a:path w="8001000">
                <a:moveTo>
                  <a:pt x="0" y="0"/>
                </a:moveTo>
                <a:lnTo>
                  <a:pt x="8001000" y="0"/>
                </a:lnTo>
              </a:path>
            </a:pathLst>
          </a:custGeom>
          <a:ln w="10414">
            <a:solidFill>
              <a:srgbClr val="DDDDD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740275" y="762455"/>
            <a:ext cx="3839827" cy="5969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700"/>
              </a:lnSpc>
              <a:spcBef>
                <a:spcPts val="235"/>
              </a:spcBef>
            </a:pPr>
            <a:r>
              <a:rPr sz="4500" spc="0" dirty="0">
                <a:latin typeface="Arial"/>
                <a:cs typeface="Arial"/>
              </a:rPr>
              <a:t>DEFINITION'S</a:t>
            </a:r>
            <a:endParaRPr sz="45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695799"/>
            <a:ext cx="7958926" cy="438340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61036">
              <a:lnSpc>
                <a:spcPts val="3375"/>
              </a:lnSpc>
              <a:spcBef>
                <a:spcPts val="168"/>
              </a:spcBef>
            </a:pPr>
            <a:r>
              <a:rPr sz="2250" dirty="0">
                <a:solidFill>
                  <a:srgbClr val="DDDDDD"/>
                </a:solidFill>
                <a:latin typeface="MS Office Symbol Regular"/>
                <a:cs typeface="MS Office Symbol Regular"/>
              </a:rPr>
              <a:t></a:t>
            </a:r>
            <a:r>
              <a:rPr sz="2250" spc="-309" dirty="0">
                <a:solidFill>
                  <a:srgbClr val="DDDDDD"/>
                </a:solidFill>
                <a:latin typeface="MS Office Symbol Regular"/>
                <a:cs typeface="MS Office Symbol Regular"/>
              </a:rPr>
              <a:t> </a:t>
            </a:r>
            <a:r>
              <a:rPr sz="3200" spc="0" dirty="0">
                <a:latin typeface="Arial"/>
                <a:cs typeface="Arial"/>
              </a:rPr>
              <a:t>A</a:t>
            </a:r>
            <a:r>
              <a:rPr sz="3200" spc="-194" dirty="0">
                <a:latin typeface="Arial"/>
                <a:cs typeface="Arial"/>
              </a:rPr>
              <a:t> </a:t>
            </a:r>
            <a:r>
              <a:rPr sz="3200" spc="0" dirty="0">
                <a:latin typeface="Arial"/>
                <a:cs typeface="Arial"/>
              </a:rPr>
              <a:t>com</a:t>
            </a:r>
            <a:r>
              <a:rPr sz="3200" spc="-9" dirty="0">
                <a:latin typeface="Arial"/>
                <a:cs typeface="Arial"/>
              </a:rPr>
              <a:t>p</a:t>
            </a:r>
            <a:r>
              <a:rPr sz="3200" spc="0" dirty="0">
                <a:latin typeface="Arial"/>
                <a:cs typeface="Arial"/>
              </a:rPr>
              <a:t>il</a:t>
            </a:r>
            <a:r>
              <a:rPr sz="3200" spc="-14" dirty="0">
                <a:latin typeface="Arial"/>
                <a:cs typeface="Arial"/>
              </a:rPr>
              <a:t>a</a:t>
            </a:r>
            <a:r>
              <a:rPr sz="3200" spc="0" dirty="0">
                <a:latin typeface="Arial"/>
                <a:cs typeface="Arial"/>
              </a:rPr>
              <a:t>ti</a:t>
            </a:r>
            <a:r>
              <a:rPr sz="3200" spc="-14" dirty="0">
                <a:latin typeface="Arial"/>
                <a:cs typeface="Arial"/>
              </a:rPr>
              <a:t>o</a:t>
            </a:r>
            <a:r>
              <a:rPr sz="3200" spc="0" dirty="0">
                <a:latin typeface="Arial"/>
                <a:cs typeface="Arial"/>
              </a:rPr>
              <a:t>n </a:t>
            </a:r>
            <a:r>
              <a:rPr sz="3200" spc="-14" dirty="0">
                <a:latin typeface="Arial"/>
                <a:cs typeface="Arial"/>
              </a:rPr>
              <a:t>o</a:t>
            </a:r>
            <a:r>
              <a:rPr sz="3200" spc="0" dirty="0">
                <a:latin typeface="Arial"/>
                <a:cs typeface="Arial"/>
              </a:rPr>
              <a:t>f wor</a:t>
            </a:r>
            <a:r>
              <a:rPr sz="3200" spc="-14" dirty="0">
                <a:latin typeface="Arial"/>
                <a:cs typeface="Arial"/>
              </a:rPr>
              <a:t>d</a:t>
            </a:r>
            <a:r>
              <a:rPr sz="3200" spc="0" dirty="0">
                <a:latin typeface="Arial"/>
                <a:cs typeface="Arial"/>
              </a:rPr>
              <a:t>s</a:t>
            </a:r>
            <a:r>
              <a:rPr sz="3200" spc="-14" dirty="0">
                <a:latin typeface="Arial"/>
                <a:cs typeface="Arial"/>
              </a:rPr>
              <a:t> </a:t>
            </a:r>
            <a:r>
              <a:rPr sz="3200" spc="0" dirty="0">
                <a:latin typeface="Arial"/>
                <a:cs typeface="Arial"/>
              </a:rPr>
              <a:t>a</a:t>
            </a:r>
            <a:r>
              <a:rPr sz="3200" spc="-9" dirty="0">
                <a:latin typeface="Arial"/>
                <a:cs typeface="Arial"/>
              </a:rPr>
              <a:t>n</a:t>
            </a:r>
            <a:r>
              <a:rPr sz="3200" spc="0" dirty="0">
                <a:latin typeface="Arial"/>
                <a:cs typeface="Arial"/>
              </a:rPr>
              <a:t>d </a:t>
            </a:r>
            <a:r>
              <a:rPr sz="3200" spc="-14" dirty="0">
                <a:latin typeface="Arial"/>
                <a:cs typeface="Arial"/>
              </a:rPr>
              <a:t>p</a:t>
            </a:r>
            <a:r>
              <a:rPr sz="3200" spc="0" dirty="0">
                <a:latin typeface="Arial"/>
                <a:cs typeface="Arial"/>
              </a:rPr>
              <a:t>hr</a:t>
            </a:r>
            <a:r>
              <a:rPr sz="3200" spc="-9" dirty="0">
                <a:latin typeface="Arial"/>
                <a:cs typeface="Arial"/>
              </a:rPr>
              <a:t>a</a:t>
            </a:r>
            <a:r>
              <a:rPr sz="3200" spc="0" dirty="0">
                <a:latin typeface="Arial"/>
                <a:cs typeface="Arial"/>
              </a:rPr>
              <a:t>ses</a:t>
            </a:r>
            <a:endParaRPr sz="3200">
              <a:latin typeface="Arial"/>
              <a:cs typeface="Arial"/>
            </a:endParaRPr>
          </a:p>
          <a:p>
            <a:pPr marL="305307" marR="50839">
              <a:lnSpc>
                <a:spcPts val="3460"/>
              </a:lnSpc>
              <a:spcBef>
                <a:spcPts val="14"/>
              </a:spcBef>
            </a:pPr>
            <a:r>
              <a:rPr sz="3200" spc="0" dirty="0">
                <a:latin typeface="Arial"/>
                <a:cs typeface="Arial"/>
              </a:rPr>
              <a:t>show</a:t>
            </a:r>
            <a:r>
              <a:rPr sz="3200" spc="-14" dirty="0">
                <a:latin typeface="Arial"/>
                <a:cs typeface="Arial"/>
              </a:rPr>
              <a:t>i</a:t>
            </a:r>
            <a:r>
              <a:rPr sz="3200" spc="0" dirty="0">
                <a:latin typeface="Arial"/>
                <a:cs typeface="Arial"/>
              </a:rPr>
              <a:t>ng</a:t>
            </a:r>
            <a:r>
              <a:rPr sz="3200" spc="-34" dirty="0">
                <a:latin typeface="Arial"/>
                <a:cs typeface="Arial"/>
              </a:rPr>
              <a:t> </a:t>
            </a:r>
            <a:r>
              <a:rPr sz="3200" spc="0" dirty="0">
                <a:latin typeface="Arial"/>
                <a:cs typeface="Arial"/>
              </a:rPr>
              <a:t>syno</a:t>
            </a:r>
            <a:r>
              <a:rPr sz="3200" spc="-9" dirty="0">
                <a:latin typeface="Arial"/>
                <a:cs typeface="Arial"/>
              </a:rPr>
              <a:t>n</a:t>
            </a:r>
            <a:r>
              <a:rPr sz="3200" spc="0" dirty="0">
                <a:latin typeface="Arial"/>
                <a:cs typeface="Arial"/>
              </a:rPr>
              <a:t>yms</a:t>
            </a:r>
            <a:r>
              <a:rPr sz="3200" spc="-29" dirty="0">
                <a:latin typeface="Arial"/>
                <a:cs typeface="Arial"/>
              </a:rPr>
              <a:t> </a:t>
            </a:r>
            <a:r>
              <a:rPr sz="3200" spc="0" dirty="0">
                <a:latin typeface="Arial"/>
                <a:cs typeface="Arial"/>
              </a:rPr>
              <a:t>a</a:t>
            </a:r>
            <a:r>
              <a:rPr sz="3200" spc="-14" dirty="0">
                <a:latin typeface="Arial"/>
                <a:cs typeface="Arial"/>
              </a:rPr>
              <a:t>n</a:t>
            </a:r>
            <a:r>
              <a:rPr sz="3200" spc="0" dirty="0">
                <a:latin typeface="Arial"/>
                <a:cs typeface="Arial"/>
              </a:rPr>
              <a:t>d h</a:t>
            </a:r>
            <a:r>
              <a:rPr sz="3200" spc="-9" dirty="0">
                <a:latin typeface="Arial"/>
                <a:cs typeface="Arial"/>
              </a:rPr>
              <a:t>i</a:t>
            </a:r>
            <a:r>
              <a:rPr sz="3200" spc="0" dirty="0">
                <a:latin typeface="Arial"/>
                <a:cs typeface="Arial"/>
              </a:rPr>
              <a:t>er</a:t>
            </a:r>
            <a:r>
              <a:rPr sz="3200" spc="-14" dirty="0">
                <a:latin typeface="Arial"/>
                <a:cs typeface="Arial"/>
              </a:rPr>
              <a:t>a</a:t>
            </a:r>
            <a:r>
              <a:rPr sz="3200" spc="0" dirty="0">
                <a:latin typeface="Arial"/>
                <a:cs typeface="Arial"/>
              </a:rPr>
              <a:t>rchical</a:t>
            </a:r>
            <a:r>
              <a:rPr sz="3200" spc="-34" dirty="0">
                <a:latin typeface="Arial"/>
                <a:cs typeface="Arial"/>
              </a:rPr>
              <a:t> </a:t>
            </a:r>
            <a:r>
              <a:rPr sz="3200" spc="0" dirty="0">
                <a:latin typeface="Arial"/>
                <a:cs typeface="Arial"/>
              </a:rPr>
              <a:t>a</a:t>
            </a:r>
            <a:r>
              <a:rPr sz="3200" spc="-14" dirty="0">
                <a:latin typeface="Arial"/>
                <a:cs typeface="Arial"/>
              </a:rPr>
              <a:t>n</a:t>
            </a:r>
            <a:r>
              <a:rPr sz="3200" spc="0" dirty="0">
                <a:latin typeface="Arial"/>
                <a:cs typeface="Arial"/>
              </a:rPr>
              <a:t>d ot</a:t>
            </a:r>
            <a:r>
              <a:rPr sz="3200" spc="-14" dirty="0">
                <a:latin typeface="Arial"/>
                <a:cs typeface="Arial"/>
              </a:rPr>
              <a:t>h</a:t>
            </a:r>
            <a:r>
              <a:rPr sz="3200" spc="0" dirty="0">
                <a:latin typeface="Arial"/>
                <a:cs typeface="Arial"/>
              </a:rPr>
              <a:t>er</a:t>
            </a:r>
            <a:r>
              <a:rPr sz="3200" spc="-29" dirty="0">
                <a:latin typeface="Arial"/>
                <a:cs typeface="Arial"/>
              </a:rPr>
              <a:t> </a:t>
            </a:r>
            <a:r>
              <a:rPr sz="3200" spc="0" dirty="0">
                <a:latin typeface="Arial"/>
                <a:cs typeface="Arial"/>
              </a:rPr>
              <a:t>rel</a:t>
            </a:r>
            <a:r>
              <a:rPr sz="3200" spc="-14" dirty="0">
                <a:latin typeface="Arial"/>
                <a:cs typeface="Arial"/>
              </a:rPr>
              <a:t>a</a:t>
            </a:r>
            <a:r>
              <a:rPr sz="3200" spc="0" dirty="0">
                <a:latin typeface="Arial"/>
                <a:cs typeface="Arial"/>
              </a:rPr>
              <a:t>ti</a:t>
            </a:r>
            <a:r>
              <a:rPr sz="3200" spc="-14" dirty="0">
                <a:latin typeface="Arial"/>
                <a:cs typeface="Arial"/>
              </a:rPr>
              <a:t>o</a:t>
            </a:r>
            <a:r>
              <a:rPr sz="3200" spc="0" dirty="0">
                <a:latin typeface="Arial"/>
                <a:cs typeface="Arial"/>
              </a:rPr>
              <a:t>nshi</a:t>
            </a:r>
            <a:r>
              <a:rPr sz="3200" spc="-14" dirty="0">
                <a:latin typeface="Arial"/>
                <a:cs typeface="Arial"/>
              </a:rPr>
              <a:t>p</a:t>
            </a:r>
            <a:r>
              <a:rPr sz="3200" spc="0" dirty="0">
                <a:latin typeface="Arial"/>
                <a:cs typeface="Arial"/>
              </a:rPr>
              <a:t>s </a:t>
            </a:r>
            <a:r>
              <a:rPr sz="3200" spc="-14" dirty="0">
                <a:latin typeface="Arial"/>
                <a:cs typeface="Arial"/>
              </a:rPr>
              <a:t>a</a:t>
            </a:r>
            <a:r>
              <a:rPr sz="3200" spc="0" dirty="0">
                <a:latin typeface="Arial"/>
                <a:cs typeface="Arial"/>
              </a:rPr>
              <a:t>nd d</a:t>
            </a:r>
            <a:r>
              <a:rPr sz="3200" spc="-14" dirty="0">
                <a:latin typeface="Arial"/>
                <a:cs typeface="Arial"/>
              </a:rPr>
              <a:t>e</a:t>
            </a:r>
            <a:r>
              <a:rPr sz="3200" spc="0" dirty="0">
                <a:latin typeface="Arial"/>
                <a:cs typeface="Arial"/>
              </a:rPr>
              <a:t>p</a:t>
            </a:r>
            <a:r>
              <a:rPr sz="3200" spc="-9" dirty="0">
                <a:latin typeface="Arial"/>
                <a:cs typeface="Arial"/>
              </a:rPr>
              <a:t>e</a:t>
            </a:r>
            <a:r>
              <a:rPr sz="3200" spc="0" dirty="0">
                <a:latin typeface="Arial"/>
                <a:cs typeface="Arial"/>
              </a:rPr>
              <a:t>n</a:t>
            </a:r>
            <a:r>
              <a:rPr sz="3200" spc="-9" dirty="0">
                <a:latin typeface="Arial"/>
                <a:cs typeface="Arial"/>
              </a:rPr>
              <a:t>d</a:t>
            </a:r>
            <a:r>
              <a:rPr sz="3200" spc="0" dirty="0">
                <a:latin typeface="Arial"/>
                <a:cs typeface="Arial"/>
              </a:rPr>
              <a:t>e</a:t>
            </a:r>
            <a:r>
              <a:rPr sz="3200" spc="-9" dirty="0">
                <a:latin typeface="Arial"/>
                <a:cs typeface="Arial"/>
              </a:rPr>
              <a:t>n</a:t>
            </a:r>
            <a:r>
              <a:rPr sz="3200" spc="0" dirty="0">
                <a:latin typeface="Arial"/>
                <a:cs typeface="Arial"/>
              </a:rPr>
              <a:t>cies,</a:t>
            </a:r>
            <a:r>
              <a:rPr sz="3200" spc="-19" dirty="0">
                <a:latin typeface="Arial"/>
                <a:cs typeface="Arial"/>
              </a:rPr>
              <a:t> </a:t>
            </a:r>
            <a:r>
              <a:rPr sz="3200" spc="0" dirty="0">
                <a:latin typeface="Arial"/>
                <a:cs typeface="Arial"/>
              </a:rPr>
              <a:t>the fu</a:t>
            </a:r>
            <a:r>
              <a:rPr sz="3200" spc="-14" dirty="0">
                <a:latin typeface="Arial"/>
                <a:cs typeface="Arial"/>
              </a:rPr>
              <a:t>n</a:t>
            </a:r>
            <a:r>
              <a:rPr sz="3200" spc="0" dirty="0">
                <a:latin typeface="Arial"/>
                <a:cs typeface="Arial"/>
              </a:rPr>
              <a:t>ction</a:t>
            </a:r>
            <a:r>
              <a:rPr sz="3200" spc="-29" dirty="0">
                <a:latin typeface="Arial"/>
                <a:cs typeface="Arial"/>
              </a:rPr>
              <a:t> </a:t>
            </a:r>
            <a:r>
              <a:rPr sz="3200" spc="0" dirty="0">
                <a:latin typeface="Arial"/>
                <a:cs typeface="Arial"/>
              </a:rPr>
              <a:t>of which</a:t>
            </a:r>
            <a:r>
              <a:rPr sz="3200" spc="-14" dirty="0">
                <a:latin typeface="Arial"/>
                <a:cs typeface="Arial"/>
              </a:rPr>
              <a:t> </a:t>
            </a:r>
            <a:r>
              <a:rPr sz="3200" spc="0" dirty="0">
                <a:latin typeface="Arial"/>
                <a:cs typeface="Arial"/>
              </a:rPr>
              <a:t>is to pr</a:t>
            </a:r>
            <a:r>
              <a:rPr sz="3200" spc="-9" dirty="0">
                <a:latin typeface="Arial"/>
                <a:cs typeface="Arial"/>
              </a:rPr>
              <a:t>o</a:t>
            </a:r>
            <a:r>
              <a:rPr sz="3200" spc="0" dirty="0">
                <a:latin typeface="Arial"/>
                <a:cs typeface="Arial"/>
              </a:rPr>
              <a:t>vide</a:t>
            </a:r>
            <a:r>
              <a:rPr sz="3200" spc="-19" dirty="0">
                <a:latin typeface="Arial"/>
                <a:cs typeface="Arial"/>
              </a:rPr>
              <a:t> </a:t>
            </a:r>
            <a:r>
              <a:rPr sz="3200" spc="0" dirty="0">
                <a:latin typeface="Arial"/>
                <a:cs typeface="Arial"/>
              </a:rPr>
              <a:t>a sta</a:t>
            </a:r>
            <a:r>
              <a:rPr sz="3200" spc="-14" dirty="0">
                <a:latin typeface="Arial"/>
                <a:cs typeface="Arial"/>
              </a:rPr>
              <a:t>n</a:t>
            </a:r>
            <a:r>
              <a:rPr sz="3200" spc="0" dirty="0">
                <a:latin typeface="Arial"/>
                <a:cs typeface="Arial"/>
              </a:rPr>
              <a:t>d</a:t>
            </a:r>
            <a:r>
              <a:rPr sz="3200" spc="-14" dirty="0">
                <a:latin typeface="Arial"/>
                <a:cs typeface="Arial"/>
              </a:rPr>
              <a:t>a</a:t>
            </a:r>
            <a:r>
              <a:rPr sz="3200" spc="0" dirty="0">
                <a:latin typeface="Arial"/>
                <a:cs typeface="Arial"/>
              </a:rPr>
              <a:t>rd</a:t>
            </a:r>
            <a:r>
              <a:rPr sz="3200" spc="-9" dirty="0">
                <a:latin typeface="Arial"/>
                <a:cs typeface="Arial"/>
              </a:rPr>
              <a:t>i</a:t>
            </a:r>
            <a:r>
              <a:rPr sz="3200" spc="0" dirty="0">
                <a:latin typeface="Arial"/>
                <a:cs typeface="Arial"/>
              </a:rPr>
              <a:t>zed</a:t>
            </a:r>
            <a:r>
              <a:rPr sz="3200" spc="-44" dirty="0">
                <a:latin typeface="Arial"/>
                <a:cs typeface="Arial"/>
              </a:rPr>
              <a:t> </a:t>
            </a:r>
            <a:r>
              <a:rPr sz="3200" spc="0" dirty="0">
                <a:latin typeface="Arial"/>
                <a:cs typeface="Arial"/>
              </a:rPr>
              <a:t>voca</a:t>
            </a:r>
            <a:r>
              <a:rPr sz="3200" spc="-9" dirty="0">
                <a:latin typeface="Arial"/>
                <a:cs typeface="Arial"/>
              </a:rPr>
              <a:t>b</a:t>
            </a:r>
            <a:r>
              <a:rPr sz="3200" spc="0" dirty="0">
                <a:latin typeface="Arial"/>
                <a:cs typeface="Arial"/>
              </a:rPr>
              <a:t>u</a:t>
            </a:r>
            <a:r>
              <a:rPr sz="3200" spc="-9" dirty="0">
                <a:latin typeface="Arial"/>
                <a:cs typeface="Arial"/>
              </a:rPr>
              <a:t>l</a:t>
            </a:r>
            <a:r>
              <a:rPr sz="3200" spc="0" dirty="0">
                <a:latin typeface="Arial"/>
                <a:cs typeface="Arial"/>
              </a:rPr>
              <a:t>ary</a:t>
            </a:r>
            <a:r>
              <a:rPr sz="3200" spc="-34" dirty="0">
                <a:latin typeface="Arial"/>
                <a:cs typeface="Arial"/>
              </a:rPr>
              <a:t> </a:t>
            </a:r>
            <a:r>
              <a:rPr sz="3200" spc="0" dirty="0">
                <a:latin typeface="Arial"/>
                <a:cs typeface="Arial"/>
              </a:rPr>
              <a:t>f</a:t>
            </a:r>
            <a:r>
              <a:rPr sz="3200" spc="-9" dirty="0">
                <a:latin typeface="Arial"/>
                <a:cs typeface="Arial"/>
              </a:rPr>
              <a:t>o</a:t>
            </a:r>
            <a:r>
              <a:rPr sz="3200" spc="0" dirty="0">
                <a:latin typeface="Arial"/>
                <a:cs typeface="Arial"/>
              </a:rPr>
              <a:t>r i</a:t>
            </a:r>
            <a:r>
              <a:rPr sz="3200" spc="-14" dirty="0">
                <a:latin typeface="Arial"/>
                <a:cs typeface="Arial"/>
              </a:rPr>
              <a:t>n</a:t>
            </a:r>
            <a:r>
              <a:rPr sz="3200" spc="0" dirty="0">
                <a:latin typeface="Arial"/>
                <a:cs typeface="Arial"/>
              </a:rPr>
              <a:t>f</a:t>
            </a:r>
            <a:r>
              <a:rPr sz="3200" spc="-9" dirty="0">
                <a:latin typeface="Arial"/>
                <a:cs typeface="Arial"/>
              </a:rPr>
              <a:t>o</a:t>
            </a:r>
            <a:r>
              <a:rPr sz="3200" spc="0" dirty="0">
                <a:latin typeface="Arial"/>
                <a:cs typeface="Arial"/>
              </a:rPr>
              <a:t>rm</a:t>
            </a:r>
            <a:r>
              <a:rPr sz="3200" spc="-14" dirty="0">
                <a:latin typeface="Arial"/>
                <a:cs typeface="Arial"/>
              </a:rPr>
              <a:t>a</a:t>
            </a:r>
            <a:r>
              <a:rPr sz="3200" spc="0" dirty="0">
                <a:latin typeface="Arial"/>
                <a:cs typeface="Arial"/>
              </a:rPr>
              <a:t>ti</a:t>
            </a:r>
            <a:r>
              <a:rPr sz="3200" spc="-14" dirty="0">
                <a:latin typeface="Arial"/>
                <a:cs typeface="Arial"/>
              </a:rPr>
              <a:t>o</a:t>
            </a:r>
            <a:r>
              <a:rPr sz="3200" spc="0" dirty="0">
                <a:latin typeface="Arial"/>
                <a:cs typeface="Arial"/>
              </a:rPr>
              <a:t>n</a:t>
            </a:r>
            <a:endParaRPr sz="3200">
              <a:latin typeface="Arial"/>
              <a:cs typeface="Arial"/>
            </a:endParaRPr>
          </a:p>
          <a:p>
            <a:pPr marL="305307" marR="2168388">
              <a:lnSpc>
                <a:spcPts val="3460"/>
              </a:lnSpc>
            </a:pPr>
            <a:r>
              <a:rPr sz="3200" spc="0" dirty="0">
                <a:latin typeface="Arial"/>
                <a:cs typeface="Arial"/>
              </a:rPr>
              <a:t>stora</a:t>
            </a:r>
            <a:r>
              <a:rPr sz="3200" spc="-14" dirty="0">
                <a:latin typeface="Arial"/>
                <a:cs typeface="Arial"/>
              </a:rPr>
              <a:t>g</a:t>
            </a:r>
            <a:r>
              <a:rPr sz="3200" spc="0" dirty="0">
                <a:latin typeface="Arial"/>
                <a:cs typeface="Arial"/>
              </a:rPr>
              <a:t>e</a:t>
            </a:r>
            <a:r>
              <a:rPr sz="3200" spc="-39" dirty="0">
                <a:latin typeface="Arial"/>
                <a:cs typeface="Arial"/>
              </a:rPr>
              <a:t> </a:t>
            </a:r>
            <a:r>
              <a:rPr sz="3200" spc="0" dirty="0">
                <a:latin typeface="Arial"/>
                <a:cs typeface="Arial"/>
              </a:rPr>
              <a:t>a</a:t>
            </a:r>
            <a:r>
              <a:rPr sz="3200" spc="-9" dirty="0">
                <a:latin typeface="Arial"/>
                <a:cs typeface="Arial"/>
              </a:rPr>
              <a:t>n</a:t>
            </a:r>
            <a:r>
              <a:rPr sz="3200" spc="0" dirty="0">
                <a:latin typeface="Arial"/>
                <a:cs typeface="Arial"/>
              </a:rPr>
              <a:t>d r</a:t>
            </a:r>
            <a:r>
              <a:rPr sz="3200" spc="-14" dirty="0">
                <a:latin typeface="Arial"/>
                <a:cs typeface="Arial"/>
              </a:rPr>
              <a:t>e</a:t>
            </a:r>
            <a:r>
              <a:rPr sz="3200" spc="0" dirty="0">
                <a:latin typeface="Arial"/>
                <a:cs typeface="Arial"/>
              </a:rPr>
              <a:t>tri</a:t>
            </a:r>
            <a:r>
              <a:rPr sz="3200" spc="-9" dirty="0">
                <a:latin typeface="Arial"/>
                <a:cs typeface="Arial"/>
              </a:rPr>
              <a:t>e</a:t>
            </a:r>
            <a:r>
              <a:rPr sz="3200" spc="0" dirty="0">
                <a:latin typeface="Arial"/>
                <a:cs typeface="Arial"/>
              </a:rPr>
              <a:t>val</a:t>
            </a:r>
            <a:r>
              <a:rPr sz="3200" spc="-9" dirty="0">
                <a:latin typeface="Arial"/>
                <a:cs typeface="Arial"/>
              </a:rPr>
              <a:t> </a:t>
            </a:r>
            <a:r>
              <a:rPr sz="3200" spc="0" dirty="0">
                <a:latin typeface="Arial"/>
                <a:cs typeface="Arial"/>
              </a:rPr>
              <a:t>s</a:t>
            </a:r>
            <a:r>
              <a:rPr sz="3200" spc="9" dirty="0">
                <a:latin typeface="Arial"/>
                <a:cs typeface="Arial"/>
              </a:rPr>
              <a:t>y</a:t>
            </a:r>
            <a:r>
              <a:rPr sz="3200" spc="0" dirty="0">
                <a:latin typeface="Arial"/>
                <a:cs typeface="Arial"/>
              </a:rPr>
              <a:t>stems. (Rowel</a:t>
            </a:r>
            <a:r>
              <a:rPr sz="3200" spc="-239" dirty="0">
                <a:latin typeface="Arial"/>
                <a:cs typeface="Arial"/>
              </a:rPr>
              <a:t>y</a:t>
            </a:r>
            <a:r>
              <a:rPr sz="3200" spc="0" dirty="0">
                <a:latin typeface="Arial"/>
                <a:cs typeface="Arial"/>
              </a:rPr>
              <a:t>,1</a:t>
            </a:r>
            <a:r>
              <a:rPr sz="3200" spc="-14" dirty="0">
                <a:latin typeface="Arial"/>
                <a:cs typeface="Arial"/>
              </a:rPr>
              <a:t>9</a:t>
            </a:r>
            <a:r>
              <a:rPr sz="3200" spc="0" dirty="0">
                <a:latin typeface="Arial"/>
                <a:cs typeface="Arial"/>
              </a:rPr>
              <a:t>9</a:t>
            </a:r>
            <a:r>
              <a:rPr sz="3200" spc="-9" dirty="0">
                <a:latin typeface="Arial"/>
                <a:cs typeface="Arial"/>
              </a:rPr>
              <a:t>2</a:t>
            </a:r>
            <a:r>
              <a:rPr sz="3200" spc="0" dirty="0">
                <a:latin typeface="Arial"/>
                <a:cs typeface="Arial"/>
              </a:rPr>
              <a:t>)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ts val="3440"/>
              </a:lnSpc>
            </a:pPr>
            <a:r>
              <a:rPr sz="2250" dirty="0">
                <a:solidFill>
                  <a:srgbClr val="DDDDDD"/>
                </a:solidFill>
                <a:latin typeface="MS Office Symbol Regular"/>
                <a:cs typeface="MS Office Symbol Regular"/>
              </a:rPr>
              <a:t></a:t>
            </a:r>
            <a:r>
              <a:rPr sz="2250" spc="-309" dirty="0">
                <a:solidFill>
                  <a:srgbClr val="DDDDDD"/>
                </a:solidFill>
                <a:latin typeface="MS Office Symbol Regular"/>
                <a:cs typeface="MS Office Symbol Regular"/>
              </a:rPr>
              <a:t> </a:t>
            </a:r>
            <a:r>
              <a:rPr sz="3200" spc="0" dirty="0">
                <a:latin typeface="Arial"/>
                <a:cs typeface="Arial"/>
              </a:rPr>
              <a:t>A</a:t>
            </a:r>
            <a:r>
              <a:rPr sz="3200" spc="-194" dirty="0">
                <a:latin typeface="Arial"/>
                <a:cs typeface="Arial"/>
              </a:rPr>
              <a:t> </a:t>
            </a:r>
            <a:r>
              <a:rPr sz="3200" spc="0" dirty="0">
                <a:latin typeface="Arial"/>
                <a:cs typeface="Arial"/>
              </a:rPr>
              <a:t>th</a:t>
            </a:r>
            <a:r>
              <a:rPr sz="3200" spc="-14" dirty="0">
                <a:latin typeface="Arial"/>
                <a:cs typeface="Arial"/>
              </a:rPr>
              <a:t>e</a:t>
            </a:r>
            <a:r>
              <a:rPr sz="3200" spc="0" dirty="0">
                <a:latin typeface="Arial"/>
                <a:cs typeface="Arial"/>
              </a:rPr>
              <a:t>saurus</a:t>
            </a:r>
            <a:r>
              <a:rPr sz="3200" spc="-24" dirty="0">
                <a:latin typeface="Arial"/>
                <a:cs typeface="Arial"/>
              </a:rPr>
              <a:t> </a:t>
            </a:r>
            <a:r>
              <a:rPr sz="3200" spc="0" dirty="0">
                <a:latin typeface="Arial"/>
                <a:cs typeface="Arial"/>
              </a:rPr>
              <a:t>is a </a:t>
            </a:r>
            <a:r>
              <a:rPr sz="3200" spc="-14" dirty="0">
                <a:latin typeface="Arial"/>
                <a:cs typeface="Arial"/>
              </a:rPr>
              <a:t>b</a:t>
            </a:r>
            <a:r>
              <a:rPr sz="3200" spc="0" dirty="0">
                <a:latin typeface="Arial"/>
                <a:cs typeface="Arial"/>
              </a:rPr>
              <a:t>o</a:t>
            </a:r>
            <a:r>
              <a:rPr sz="3200" spc="-9" dirty="0">
                <a:latin typeface="Arial"/>
                <a:cs typeface="Arial"/>
              </a:rPr>
              <a:t>o</a:t>
            </a:r>
            <a:r>
              <a:rPr sz="3200" spc="0" dirty="0">
                <a:latin typeface="Arial"/>
                <a:cs typeface="Arial"/>
              </a:rPr>
              <a:t>k </a:t>
            </a:r>
            <a:r>
              <a:rPr sz="3200" spc="-14" dirty="0">
                <a:latin typeface="Arial"/>
                <a:cs typeface="Arial"/>
              </a:rPr>
              <a:t>o</a:t>
            </a:r>
            <a:r>
              <a:rPr sz="3200" spc="0" dirty="0">
                <a:latin typeface="Arial"/>
                <a:cs typeface="Arial"/>
              </a:rPr>
              <a:t>f wor</a:t>
            </a:r>
            <a:r>
              <a:rPr sz="3200" spc="-14" dirty="0">
                <a:latin typeface="Arial"/>
                <a:cs typeface="Arial"/>
              </a:rPr>
              <a:t>d</a:t>
            </a:r>
            <a:r>
              <a:rPr sz="3200" spc="0" dirty="0">
                <a:latin typeface="Arial"/>
                <a:cs typeface="Arial"/>
              </a:rPr>
              <a:t>s</a:t>
            </a:r>
            <a:r>
              <a:rPr sz="3200" spc="-14" dirty="0">
                <a:latin typeface="Arial"/>
                <a:cs typeface="Arial"/>
              </a:rPr>
              <a:t> </a:t>
            </a:r>
            <a:r>
              <a:rPr sz="3200" spc="0" dirty="0">
                <a:latin typeface="Arial"/>
                <a:cs typeface="Arial"/>
              </a:rPr>
              <a:t>th</a:t>
            </a:r>
            <a:r>
              <a:rPr sz="3200" spc="-14" dirty="0">
                <a:latin typeface="Arial"/>
                <a:cs typeface="Arial"/>
              </a:rPr>
              <a:t>a</a:t>
            </a:r>
            <a:r>
              <a:rPr sz="3200" spc="0" dirty="0">
                <a:latin typeface="Arial"/>
                <a:cs typeface="Arial"/>
              </a:rPr>
              <a:t>t sh</a:t>
            </a:r>
            <a:r>
              <a:rPr sz="3200" spc="-9" dirty="0">
                <a:latin typeface="Arial"/>
                <a:cs typeface="Arial"/>
              </a:rPr>
              <a:t>o</a:t>
            </a:r>
            <a:r>
              <a:rPr sz="3200" spc="0" dirty="0">
                <a:latin typeface="Arial"/>
                <a:cs typeface="Arial"/>
              </a:rPr>
              <a:t>ws</a:t>
            </a:r>
            <a:endParaRPr sz="3200">
              <a:latin typeface="Arial"/>
              <a:cs typeface="Arial"/>
            </a:endParaRPr>
          </a:p>
          <a:p>
            <a:pPr marL="305307" marR="61036">
              <a:lnSpc>
                <a:spcPts val="3460"/>
              </a:lnSpc>
              <a:spcBef>
                <a:spcPts val="1"/>
              </a:spcBef>
            </a:pPr>
            <a:r>
              <a:rPr sz="3200" spc="0" dirty="0">
                <a:latin typeface="Arial"/>
                <a:cs typeface="Arial"/>
              </a:rPr>
              <a:t>re</a:t>
            </a:r>
            <a:r>
              <a:rPr sz="3200" spc="-9" dirty="0">
                <a:latin typeface="Arial"/>
                <a:cs typeface="Arial"/>
              </a:rPr>
              <a:t>l</a:t>
            </a:r>
            <a:r>
              <a:rPr sz="3200" spc="0" dirty="0">
                <a:latin typeface="Arial"/>
                <a:cs typeface="Arial"/>
              </a:rPr>
              <a:t>a</a:t>
            </a:r>
            <a:r>
              <a:rPr sz="3200" spc="-9" dirty="0">
                <a:latin typeface="Arial"/>
                <a:cs typeface="Arial"/>
              </a:rPr>
              <a:t>t</a:t>
            </a:r>
            <a:r>
              <a:rPr sz="3200" spc="0" dirty="0">
                <a:latin typeface="Arial"/>
                <a:cs typeface="Arial"/>
              </a:rPr>
              <a:t>i</a:t>
            </a:r>
            <a:r>
              <a:rPr sz="3200" spc="-9" dirty="0">
                <a:latin typeface="Arial"/>
                <a:cs typeface="Arial"/>
              </a:rPr>
              <a:t>o</a:t>
            </a:r>
            <a:r>
              <a:rPr sz="3200" spc="0" dirty="0">
                <a:latin typeface="Arial"/>
                <a:cs typeface="Arial"/>
              </a:rPr>
              <a:t>nsh</a:t>
            </a:r>
            <a:r>
              <a:rPr sz="3200" spc="-14" dirty="0">
                <a:latin typeface="Arial"/>
                <a:cs typeface="Arial"/>
              </a:rPr>
              <a:t>i</a:t>
            </a:r>
            <a:r>
              <a:rPr sz="3200" spc="0" dirty="0">
                <a:latin typeface="Arial"/>
                <a:cs typeface="Arial"/>
              </a:rPr>
              <a:t>p</a:t>
            </a:r>
            <a:r>
              <a:rPr sz="3200" spc="-29" dirty="0">
                <a:latin typeface="Arial"/>
                <a:cs typeface="Arial"/>
              </a:rPr>
              <a:t> </a:t>
            </a:r>
            <a:r>
              <a:rPr sz="3200" spc="0" dirty="0">
                <a:latin typeface="Arial"/>
                <a:cs typeface="Arial"/>
              </a:rPr>
              <a:t>a</a:t>
            </a:r>
            <a:r>
              <a:rPr sz="3200" spc="-14" dirty="0">
                <a:latin typeface="Arial"/>
                <a:cs typeface="Arial"/>
              </a:rPr>
              <a:t>m</a:t>
            </a:r>
            <a:r>
              <a:rPr sz="3200" spc="0" dirty="0">
                <a:latin typeface="Arial"/>
                <a:cs typeface="Arial"/>
              </a:rPr>
              <a:t>o</a:t>
            </a:r>
            <a:r>
              <a:rPr sz="3200" spc="-14" dirty="0">
                <a:latin typeface="Arial"/>
                <a:cs typeface="Arial"/>
              </a:rPr>
              <a:t>n</a:t>
            </a:r>
            <a:r>
              <a:rPr sz="3200" spc="0" dirty="0">
                <a:latin typeface="Arial"/>
                <a:cs typeface="Arial"/>
              </a:rPr>
              <a:t>g t</a:t>
            </a:r>
            <a:r>
              <a:rPr sz="3200" spc="-9" dirty="0">
                <a:latin typeface="Arial"/>
                <a:cs typeface="Arial"/>
              </a:rPr>
              <a:t>h</a:t>
            </a:r>
            <a:r>
              <a:rPr sz="3200" spc="0" dirty="0">
                <a:latin typeface="Arial"/>
                <a:cs typeface="Arial"/>
              </a:rPr>
              <a:t>e wor</a:t>
            </a:r>
            <a:r>
              <a:rPr sz="3200" spc="-14" dirty="0">
                <a:latin typeface="Arial"/>
                <a:cs typeface="Arial"/>
              </a:rPr>
              <a:t>d</a:t>
            </a:r>
            <a:r>
              <a:rPr sz="3200" spc="0" dirty="0">
                <a:latin typeface="Arial"/>
                <a:cs typeface="Arial"/>
              </a:rPr>
              <a:t>s</a:t>
            </a:r>
            <a:r>
              <a:rPr sz="3200" spc="-14" dirty="0">
                <a:latin typeface="Arial"/>
                <a:cs typeface="Arial"/>
              </a:rPr>
              <a:t> </a:t>
            </a:r>
            <a:r>
              <a:rPr sz="3200" spc="0" dirty="0">
                <a:latin typeface="Arial"/>
                <a:cs typeface="Arial"/>
              </a:rPr>
              <a:t>it con</a:t>
            </a:r>
            <a:r>
              <a:rPr sz="3200" spc="-14" dirty="0">
                <a:latin typeface="Arial"/>
                <a:cs typeface="Arial"/>
              </a:rPr>
              <a:t>t</a:t>
            </a:r>
            <a:r>
              <a:rPr sz="3200" spc="0" dirty="0">
                <a:latin typeface="Arial"/>
                <a:cs typeface="Arial"/>
              </a:rPr>
              <a:t>a</a:t>
            </a:r>
            <a:r>
              <a:rPr sz="3200" spc="-9" dirty="0">
                <a:latin typeface="Arial"/>
                <a:cs typeface="Arial"/>
              </a:rPr>
              <a:t>i</a:t>
            </a:r>
            <a:r>
              <a:rPr sz="3200" spc="0" dirty="0">
                <a:latin typeface="Arial"/>
                <a:cs typeface="Arial"/>
              </a:rPr>
              <a:t>ns.</a:t>
            </a:r>
            <a:endParaRPr sz="3200">
              <a:latin typeface="Arial"/>
              <a:cs typeface="Arial"/>
            </a:endParaRPr>
          </a:p>
          <a:p>
            <a:pPr marL="305307" marR="61036">
              <a:lnSpc>
                <a:spcPts val="3454"/>
              </a:lnSpc>
            </a:pPr>
            <a:r>
              <a:rPr sz="3200" spc="0" dirty="0">
                <a:latin typeface="Arial"/>
                <a:cs typeface="Arial"/>
              </a:rPr>
              <a:t>(All</a:t>
            </a:r>
            <a:r>
              <a:rPr sz="3200" spc="-14" dirty="0">
                <a:latin typeface="Arial"/>
                <a:cs typeface="Arial"/>
              </a:rPr>
              <a:t>e</a:t>
            </a:r>
            <a:r>
              <a:rPr sz="3200" spc="0" dirty="0">
                <a:latin typeface="Arial"/>
                <a:cs typeface="Arial"/>
              </a:rPr>
              <a:t>n</a:t>
            </a:r>
            <a:r>
              <a:rPr sz="3200" spc="-14" dirty="0">
                <a:latin typeface="Arial"/>
                <a:cs typeface="Arial"/>
              </a:rPr>
              <a:t> </a:t>
            </a:r>
            <a:r>
              <a:rPr sz="3200" spc="0" dirty="0">
                <a:latin typeface="Arial"/>
                <a:cs typeface="Arial"/>
              </a:rPr>
              <a:t>Ke</a:t>
            </a:r>
            <a:r>
              <a:rPr sz="3200" spc="-14" dirty="0">
                <a:latin typeface="Arial"/>
                <a:cs typeface="Arial"/>
              </a:rPr>
              <a:t>n</a:t>
            </a:r>
            <a:r>
              <a:rPr sz="3200" spc="0" dirty="0">
                <a:latin typeface="Arial"/>
                <a:cs typeface="Arial"/>
              </a:rPr>
              <a:t>t)</a:t>
            </a:r>
            <a:endParaRPr sz="32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88391" y="1289430"/>
            <a:ext cx="800100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15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4000" y="0"/>
                </a:moveTo>
                <a:lnTo>
                  <a:pt x="0" y="0"/>
                </a:lnTo>
                <a:lnTo>
                  <a:pt x="0" y="6857998"/>
                </a:lnTo>
                <a:lnTo>
                  <a:pt x="9144000" y="6857998"/>
                </a:lnTo>
                <a:lnTo>
                  <a:pt x="9144000" y="0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64592" y="147066"/>
            <a:ext cx="8810879" cy="6565404"/>
          </a:xfrm>
          <a:custGeom>
            <a:avLst/>
            <a:gdLst/>
            <a:ahLst/>
            <a:cxnLst/>
            <a:rect l="l" t="t" r="r" b="b"/>
            <a:pathLst>
              <a:path w="8810879" h="6565404">
                <a:moveTo>
                  <a:pt x="775169" y="0"/>
                </a:moveTo>
                <a:lnTo>
                  <a:pt x="711593" y="2569"/>
                </a:lnTo>
                <a:lnTo>
                  <a:pt x="649432" y="10146"/>
                </a:lnTo>
                <a:lnTo>
                  <a:pt x="588886" y="22530"/>
                </a:lnTo>
                <a:lnTo>
                  <a:pt x="530155" y="39522"/>
                </a:lnTo>
                <a:lnTo>
                  <a:pt x="473437" y="60922"/>
                </a:lnTo>
                <a:lnTo>
                  <a:pt x="418933" y="86530"/>
                </a:lnTo>
                <a:lnTo>
                  <a:pt x="366842" y="116148"/>
                </a:lnTo>
                <a:lnTo>
                  <a:pt x="317363" y="149575"/>
                </a:lnTo>
                <a:lnTo>
                  <a:pt x="270696" y="186612"/>
                </a:lnTo>
                <a:lnTo>
                  <a:pt x="227041" y="227060"/>
                </a:lnTo>
                <a:lnTo>
                  <a:pt x="186596" y="270718"/>
                </a:lnTo>
                <a:lnTo>
                  <a:pt x="149562" y="317388"/>
                </a:lnTo>
                <a:lnTo>
                  <a:pt x="116137" y="366869"/>
                </a:lnTo>
                <a:lnTo>
                  <a:pt x="86522" y="418963"/>
                </a:lnTo>
                <a:lnTo>
                  <a:pt x="60916" y="473469"/>
                </a:lnTo>
                <a:lnTo>
                  <a:pt x="39518" y="530189"/>
                </a:lnTo>
                <a:lnTo>
                  <a:pt x="22528" y="588922"/>
                </a:lnTo>
                <a:lnTo>
                  <a:pt x="10145" y="649469"/>
                </a:lnTo>
                <a:lnTo>
                  <a:pt x="2569" y="711631"/>
                </a:lnTo>
                <a:lnTo>
                  <a:pt x="0" y="775207"/>
                </a:lnTo>
                <a:lnTo>
                  <a:pt x="0" y="6565404"/>
                </a:lnTo>
                <a:lnTo>
                  <a:pt x="8035671" y="6565404"/>
                </a:lnTo>
                <a:lnTo>
                  <a:pt x="8099247" y="6562835"/>
                </a:lnTo>
                <a:lnTo>
                  <a:pt x="8161409" y="6555259"/>
                </a:lnTo>
                <a:lnTo>
                  <a:pt x="8221956" y="6542876"/>
                </a:lnTo>
                <a:lnTo>
                  <a:pt x="8280689" y="6525886"/>
                </a:lnTo>
                <a:lnTo>
                  <a:pt x="8337409" y="6504488"/>
                </a:lnTo>
                <a:lnTo>
                  <a:pt x="8391915" y="6478882"/>
                </a:lnTo>
                <a:lnTo>
                  <a:pt x="8444009" y="6449267"/>
                </a:lnTo>
                <a:lnTo>
                  <a:pt x="8493490" y="6415842"/>
                </a:lnTo>
                <a:lnTo>
                  <a:pt x="8540160" y="6378808"/>
                </a:lnTo>
                <a:lnTo>
                  <a:pt x="8583818" y="6338363"/>
                </a:lnTo>
                <a:lnTo>
                  <a:pt x="8624266" y="6294708"/>
                </a:lnTo>
                <a:lnTo>
                  <a:pt x="8661303" y="6248041"/>
                </a:lnTo>
                <a:lnTo>
                  <a:pt x="8694730" y="6198562"/>
                </a:lnTo>
                <a:lnTo>
                  <a:pt x="8724348" y="6146471"/>
                </a:lnTo>
                <a:lnTo>
                  <a:pt x="8749956" y="6091966"/>
                </a:lnTo>
                <a:lnTo>
                  <a:pt x="8771356" y="6035249"/>
                </a:lnTo>
                <a:lnTo>
                  <a:pt x="8788348" y="5976517"/>
                </a:lnTo>
                <a:lnTo>
                  <a:pt x="8800732" y="5915971"/>
                </a:lnTo>
                <a:lnTo>
                  <a:pt x="8808309" y="5853811"/>
                </a:lnTo>
                <a:lnTo>
                  <a:pt x="8810879" y="5790234"/>
                </a:lnTo>
                <a:lnTo>
                  <a:pt x="8810879" y="0"/>
                </a:lnTo>
                <a:lnTo>
                  <a:pt x="775169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88391" y="1429130"/>
            <a:ext cx="8001000" cy="0"/>
          </a:xfrm>
          <a:custGeom>
            <a:avLst/>
            <a:gdLst/>
            <a:ahLst/>
            <a:cxnLst/>
            <a:rect l="l" t="t" r="r" b="b"/>
            <a:pathLst>
              <a:path w="8001000">
                <a:moveTo>
                  <a:pt x="0" y="0"/>
                </a:moveTo>
                <a:lnTo>
                  <a:pt x="8001000" y="0"/>
                </a:lnTo>
              </a:path>
            </a:pathLst>
          </a:custGeom>
          <a:ln w="10414">
            <a:solidFill>
              <a:srgbClr val="DDDDD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777875" y="792562"/>
            <a:ext cx="1708817" cy="5715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495"/>
              </a:lnSpc>
              <a:spcBef>
                <a:spcPts val="224"/>
              </a:spcBef>
            </a:pPr>
            <a:r>
              <a:rPr sz="4300" spc="0" dirty="0">
                <a:latin typeface="Arial"/>
                <a:cs typeface="Arial"/>
              </a:rPr>
              <a:t>Criteria</a:t>
            </a:r>
            <a:endParaRPr sz="43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587624" y="792562"/>
            <a:ext cx="687252" cy="5715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495"/>
              </a:lnSpc>
              <a:spcBef>
                <a:spcPts val="224"/>
              </a:spcBef>
            </a:pPr>
            <a:r>
              <a:rPr sz="4300" spc="0" dirty="0">
                <a:latin typeface="Arial"/>
                <a:cs typeface="Arial"/>
              </a:rPr>
              <a:t>for</a:t>
            </a:r>
            <a:endParaRPr sz="43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349625" y="792562"/>
            <a:ext cx="2372955" cy="5715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495"/>
              </a:lnSpc>
              <a:spcBef>
                <a:spcPts val="224"/>
              </a:spcBef>
            </a:pPr>
            <a:r>
              <a:rPr sz="4300" spc="0" dirty="0">
                <a:latin typeface="Arial"/>
                <a:cs typeface="Arial"/>
              </a:rPr>
              <a:t>evaluating</a:t>
            </a:r>
            <a:endParaRPr sz="43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864224" y="792562"/>
            <a:ext cx="2718350" cy="5715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495"/>
              </a:lnSpc>
              <a:spcBef>
                <a:spcPts val="224"/>
              </a:spcBef>
            </a:pPr>
            <a:r>
              <a:rPr sz="4300" spc="0" dirty="0">
                <a:latin typeface="Arial"/>
                <a:cs typeface="Arial"/>
              </a:rPr>
              <a:t>a</a:t>
            </a:r>
            <a:r>
              <a:rPr sz="4300" spc="-215" dirty="0">
                <a:latin typeface="Arial"/>
                <a:cs typeface="Arial"/>
              </a:rPr>
              <a:t> </a:t>
            </a:r>
            <a:r>
              <a:rPr sz="4300" spc="0" dirty="0">
                <a:latin typeface="Arial"/>
                <a:cs typeface="Arial"/>
              </a:rPr>
              <a:t>thesaurus</a:t>
            </a:r>
            <a:endParaRPr sz="43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5940" y="1655883"/>
            <a:ext cx="6989650" cy="64724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9567">
              <a:lnSpc>
                <a:spcPts val="2575"/>
              </a:lnSpc>
              <a:spcBef>
                <a:spcPts val="128"/>
              </a:spcBef>
            </a:pPr>
            <a:r>
              <a:rPr sz="3750" spc="0" baseline="-1159" dirty="0">
                <a:latin typeface="Arial"/>
                <a:cs typeface="Arial"/>
              </a:rPr>
              <a:t>Davis</a:t>
            </a:r>
            <a:r>
              <a:rPr sz="3750" spc="-62" baseline="-1159" dirty="0">
                <a:latin typeface="Arial"/>
                <a:cs typeface="Arial"/>
              </a:rPr>
              <a:t> </a:t>
            </a:r>
            <a:r>
              <a:rPr sz="3750" spc="0" baseline="-1159" dirty="0">
                <a:latin typeface="Arial"/>
                <a:cs typeface="Arial"/>
              </a:rPr>
              <a:t>a</a:t>
            </a:r>
            <a:r>
              <a:rPr sz="3750" spc="4" baseline="-1159" dirty="0">
                <a:latin typeface="Arial"/>
                <a:cs typeface="Arial"/>
              </a:rPr>
              <a:t>n</a:t>
            </a:r>
            <a:r>
              <a:rPr sz="3750" spc="0" baseline="-1159" dirty="0">
                <a:latin typeface="Arial"/>
                <a:cs typeface="Arial"/>
              </a:rPr>
              <a:t>d</a:t>
            </a:r>
            <a:r>
              <a:rPr sz="3750" spc="-41" baseline="-1159" dirty="0">
                <a:latin typeface="Arial"/>
                <a:cs typeface="Arial"/>
              </a:rPr>
              <a:t> </a:t>
            </a:r>
            <a:r>
              <a:rPr sz="3750" spc="0" baseline="-1159" dirty="0">
                <a:latin typeface="Arial"/>
                <a:cs typeface="Arial"/>
              </a:rPr>
              <a:t>R</a:t>
            </a:r>
            <a:r>
              <a:rPr sz="3750" spc="4" baseline="-1159" dirty="0">
                <a:latin typeface="Arial"/>
                <a:cs typeface="Arial"/>
              </a:rPr>
              <a:t>u</a:t>
            </a:r>
            <a:r>
              <a:rPr sz="3750" spc="0" baseline="-1159" dirty="0">
                <a:latin typeface="Arial"/>
                <a:cs typeface="Arial"/>
              </a:rPr>
              <a:t>sh</a:t>
            </a:r>
            <a:r>
              <a:rPr sz="3750" spc="-58" baseline="-1159" dirty="0">
                <a:latin typeface="Arial"/>
                <a:cs typeface="Arial"/>
              </a:rPr>
              <a:t> </a:t>
            </a:r>
            <a:r>
              <a:rPr sz="3750" spc="0" baseline="-1159" dirty="0">
                <a:latin typeface="Arial"/>
                <a:cs typeface="Arial"/>
              </a:rPr>
              <a:t>prop</a:t>
            </a:r>
            <a:r>
              <a:rPr sz="3750" spc="4" baseline="-1159" dirty="0">
                <a:latin typeface="Arial"/>
                <a:cs typeface="Arial"/>
              </a:rPr>
              <a:t>o</a:t>
            </a:r>
            <a:r>
              <a:rPr sz="3750" spc="0" baseline="-1159" dirty="0">
                <a:latin typeface="Arial"/>
                <a:cs typeface="Arial"/>
              </a:rPr>
              <a:t>se</a:t>
            </a:r>
            <a:r>
              <a:rPr sz="3750" spc="-90" baseline="-1159" dirty="0">
                <a:latin typeface="Arial"/>
                <a:cs typeface="Arial"/>
              </a:rPr>
              <a:t> </a:t>
            </a:r>
            <a:r>
              <a:rPr sz="3750" spc="4" baseline="-1159" dirty="0">
                <a:latin typeface="Arial"/>
                <a:cs typeface="Arial"/>
              </a:rPr>
              <a:t>t</a:t>
            </a:r>
            <a:r>
              <a:rPr sz="3750" spc="0" baseline="-1159" dirty="0">
                <a:latin typeface="Arial"/>
                <a:cs typeface="Arial"/>
              </a:rPr>
              <a:t>he</a:t>
            </a:r>
            <a:r>
              <a:rPr sz="3750" spc="-27" baseline="-1159" dirty="0">
                <a:latin typeface="Arial"/>
                <a:cs typeface="Arial"/>
              </a:rPr>
              <a:t> </a:t>
            </a:r>
            <a:r>
              <a:rPr sz="3750" spc="0" baseline="-1159" dirty="0">
                <a:latin typeface="Arial"/>
                <a:cs typeface="Arial"/>
              </a:rPr>
              <a:t>f</a:t>
            </a:r>
            <a:r>
              <a:rPr sz="3750" spc="4" baseline="-1159" dirty="0">
                <a:latin typeface="Arial"/>
                <a:cs typeface="Arial"/>
              </a:rPr>
              <a:t>o</a:t>
            </a:r>
            <a:r>
              <a:rPr sz="3750" spc="0" baseline="-1159" dirty="0">
                <a:latin typeface="Arial"/>
                <a:cs typeface="Arial"/>
              </a:rPr>
              <a:t>llowing</a:t>
            </a:r>
            <a:r>
              <a:rPr sz="3750" spc="-112" baseline="-1159" dirty="0">
                <a:latin typeface="Arial"/>
                <a:cs typeface="Arial"/>
              </a:rPr>
              <a:t> </a:t>
            </a:r>
            <a:r>
              <a:rPr sz="3750" spc="0" baseline="-1159" dirty="0">
                <a:latin typeface="Arial"/>
                <a:cs typeface="Arial"/>
              </a:rPr>
              <a:t>criteria</a:t>
            </a:r>
            <a:r>
              <a:rPr sz="3750" spc="-49" baseline="-1159" dirty="0">
                <a:latin typeface="Arial"/>
                <a:cs typeface="Arial"/>
              </a:rPr>
              <a:t> </a:t>
            </a:r>
            <a:r>
              <a:rPr sz="3750" spc="0" baseline="-1159" dirty="0">
                <a:latin typeface="Arial"/>
                <a:cs typeface="Arial"/>
              </a:rPr>
              <a:t>for</a:t>
            </a:r>
            <a:endParaRPr sz="2500">
              <a:latin typeface="Arial"/>
              <a:cs typeface="Arial"/>
            </a:endParaRPr>
          </a:p>
          <a:p>
            <a:pPr marL="12700" marR="54764">
              <a:lnSpc>
                <a:spcPts val="2475"/>
              </a:lnSpc>
            </a:pPr>
            <a:r>
              <a:rPr sz="3750" spc="0" baseline="1159" dirty="0">
                <a:latin typeface="Arial"/>
                <a:cs typeface="Arial"/>
              </a:rPr>
              <a:t>evalu</a:t>
            </a:r>
            <a:r>
              <a:rPr sz="3750" spc="4" baseline="1159" dirty="0">
                <a:latin typeface="Arial"/>
                <a:cs typeface="Arial"/>
              </a:rPr>
              <a:t>a</a:t>
            </a:r>
            <a:r>
              <a:rPr sz="3750" spc="0" baseline="1159" dirty="0">
                <a:latin typeface="Arial"/>
                <a:cs typeface="Arial"/>
              </a:rPr>
              <a:t>ting</a:t>
            </a:r>
            <a:r>
              <a:rPr sz="3750" spc="-143" baseline="1159" dirty="0">
                <a:latin typeface="Arial"/>
                <a:cs typeface="Arial"/>
              </a:rPr>
              <a:t> </a:t>
            </a:r>
            <a:r>
              <a:rPr sz="3750" spc="0" baseline="1159" dirty="0">
                <a:latin typeface="Arial"/>
                <a:cs typeface="Arial"/>
              </a:rPr>
              <a:t>thes</a:t>
            </a:r>
            <a:r>
              <a:rPr sz="3750" spc="4" baseline="1159" dirty="0">
                <a:latin typeface="Arial"/>
                <a:cs typeface="Arial"/>
              </a:rPr>
              <a:t>a</a:t>
            </a:r>
            <a:r>
              <a:rPr sz="3750" spc="0" baseline="1159" dirty="0">
                <a:latin typeface="Arial"/>
                <a:cs typeface="Arial"/>
              </a:rPr>
              <a:t>urus.</a:t>
            </a:r>
            <a:endParaRPr sz="25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28547" y="2265737"/>
            <a:ext cx="7662605" cy="33910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52483">
              <a:lnSpc>
                <a:spcPts val="2400"/>
              </a:lnSpc>
              <a:spcBef>
                <a:spcPts val="320"/>
              </a:spcBef>
            </a:pPr>
            <a:r>
              <a:rPr sz="2500" spc="-275" dirty="0">
                <a:latin typeface="Arial"/>
                <a:cs typeface="Arial"/>
              </a:rPr>
              <a:t>T</a:t>
            </a:r>
            <a:r>
              <a:rPr sz="2500" spc="0" dirty="0">
                <a:latin typeface="Arial"/>
                <a:cs typeface="Arial"/>
              </a:rPr>
              <a:t>erminolo</a:t>
            </a:r>
            <a:r>
              <a:rPr sz="2500" spc="4" dirty="0">
                <a:latin typeface="Arial"/>
                <a:cs typeface="Arial"/>
              </a:rPr>
              <a:t>g</a:t>
            </a:r>
            <a:r>
              <a:rPr sz="2500" spc="0" dirty="0">
                <a:latin typeface="Arial"/>
                <a:cs typeface="Arial"/>
              </a:rPr>
              <a:t>y:</a:t>
            </a:r>
            <a:r>
              <a:rPr sz="2500" spc="-129" dirty="0">
                <a:latin typeface="Arial"/>
                <a:cs typeface="Arial"/>
              </a:rPr>
              <a:t> </a:t>
            </a:r>
            <a:r>
              <a:rPr sz="2500" spc="0" dirty="0">
                <a:latin typeface="Arial"/>
                <a:cs typeface="Arial"/>
              </a:rPr>
              <a:t>is</a:t>
            </a:r>
            <a:r>
              <a:rPr sz="2500" spc="-8" dirty="0">
                <a:latin typeface="Arial"/>
                <a:cs typeface="Arial"/>
              </a:rPr>
              <a:t> </a:t>
            </a:r>
            <a:r>
              <a:rPr sz="2500" spc="0" dirty="0">
                <a:latin typeface="Arial"/>
                <a:cs typeface="Arial"/>
              </a:rPr>
              <a:t>it a</a:t>
            </a:r>
            <a:r>
              <a:rPr sz="2500" spc="4" dirty="0">
                <a:latin typeface="Arial"/>
                <a:cs typeface="Arial"/>
              </a:rPr>
              <a:t>p</a:t>
            </a:r>
            <a:r>
              <a:rPr sz="2500" spc="0" dirty="0">
                <a:latin typeface="Arial"/>
                <a:cs typeface="Arial"/>
              </a:rPr>
              <a:t>pro</a:t>
            </a:r>
            <a:r>
              <a:rPr sz="2500" spc="4" dirty="0">
                <a:latin typeface="Arial"/>
                <a:cs typeface="Arial"/>
              </a:rPr>
              <a:t>p</a:t>
            </a:r>
            <a:r>
              <a:rPr sz="2500" spc="0" dirty="0">
                <a:latin typeface="Arial"/>
                <a:cs typeface="Arial"/>
              </a:rPr>
              <a:t>riate</a:t>
            </a:r>
            <a:r>
              <a:rPr sz="2500" spc="-126" dirty="0">
                <a:latin typeface="Arial"/>
                <a:cs typeface="Arial"/>
              </a:rPr>
              <a:t> </a:t>
            </a:r>
            <a:r>
              <a:rPr sz="2500" spc="4" dirty="0">
                <a:latin typeface="Arial"/>
                <a:cs typeface="Arial"/>
              </a:rPr>
              <a:t>f</a:t>
            </a:r>
            <a:r>
              <a:rPr sz="2500" spc="0" dirty="0">
                <a:latin typeface="Arial"/>
                <a:cs typeface="Arial"/>
              </a:rPr>
              <a:t>or</a:t>
            </a:r>
            <a:r>
              <a:rPr sz="2500" spc="-7" dirty="0">
                <a:latin typeface="Arial"/>
                <a:cs typeface="Arial"/>
              </a:rPr>
              <a:t> </a:t>
            </a:r>
            <a:r>
              <a:rPr sz="2500" spc="0" dirty="0">
                <a:latin typeface="Arial"/>
                <a:cs typeface="Arial"/>
              </a:rPr>
              <a:t>the</a:t>
            </a:r>
            <a:r>
              <a:rPr sz="2500" spc="-24" dirty="0">
                <a:latin typeface="Arial"/>
                <a:cs typeface="Arial"/>
              </a:rPr>
              <a:t> </a:t>
            </a:r>
            <a:r>
              <a:rPr sz="2500" spc="0" dirty="0">
                <a:latin typeface="Arial"/>
                <a:cs typeface="Arial"/>
              </a:rPr>
              <a:t>fiel</a:t>
            </a:r>
            <a:r>
              <a:rPr sz="2500" spc="4" dirty="0">
                <a:latin typeface="Arial"/>
                <a:cs typeface="Arial"/>
              </a:rPr>
              <a:t>d</a:t>
            </a:r>
            <a:r>
              <a:rPr sz="2500" spc="0" dirty="0">
                <a:latin typeface="Arial"/>
                <a:cs typeface="Arial"/>
              </a:rPr>
              <a:t>,</a:t>
            </a:r>
            <a:r>
              <a:rPr sz="2500" spc="-45" dirty="0">
                <a:latin typeface="Arial"/>
                <a:cs typeface="Arial"/>
              </a:rPr>
              <a:t> </a:t>
            </a:r>
            <a:r>
              <a:rPr sz="2500" spc="4" dirty="0">
                <a:latin typeface="Arial"/>
                <a:cs typeface="Arial"/>
              </a:rPr>
              <a:t>u</a:t>
            </a:r>
            <a:r>
              <a:rPr sz="2500" spc="34" dirty="0">
                <a:latin typeface="Arial"/>
                <a:cs typeface="Arial"/>
              </a:rPr>
              <a:t>p</a:t>
            </a:r>
            <a:r>
              <a:rPr sz="2500" spc="-4" dirty="0">
                <a:latin typeface="Arial"/>
                <a:cs typeface="Arial"/>
              </a:rPr>
              <a:t>-</a:t>
            </a:r>
            <a:r>
              <a:rPr sz="2500" spc="0" dirty="0">
                <a:latin typeface="Arial"/>
                <a:cs typeface="Arial"/>
              </a:rPr>
              <a:t>t</a:t>
            </a:r>
            <a:r>
              <a:rPr sz="2500" spc="4" dirty="0">
                <a:latin typeface="Arial"/>
                <a:cs typeface="Arial"/>
              </a:rPr>
              <a:t>o</a:t>
            </a:r>
            <a:r>
              <a:rPr sz="2500" spc="-4" dirty="0">
                <a:latin typeface="Arial"/>
                <a:cs typeface="Arial"/>
              </a:rPr>
              <a:t>-</a:t>
            </a:r>
            <a:r>
              <a:rPr sz="2500" spc="0" dirty="0">
                <a:latin typeface="Arial"/>
                <a:cs typeface="Arial"/>
              </a:rPr>
              <a:t>d</a:t>
            </a:r>
            <a:r>
              <a:rPr sz="2500" spc="4" dirty="0">
                <a:latin typeface="Arial"/>
                <a:cs typeface="Arial"/>
              </a:rPr>
              <a:t>a</a:t>
            </a:r>
            <a:r>
              <a:rPr sz="2500" spc="0" dirty="0">
                <a:latin typeface="Arial"/>
                <a:cs typeface="Arial"/>
              </a:rPr>
              <a:t>te a</a:t>
            </a:r>
            <a:r>
              <a:rPr sz="2500" spc="4" dirty="0">
                <a:latin typeface="Arial"/>
                <a:cs typeface="Arial"/>
              </a:rPr>
              <a:t>n</a:t>
            </a:r>
            <a:r>
              <a:rPr sz="2500" spc="0" dirty="0">
                <a:latin typeface="Arial"/>
                <a:cs typeface="Arial"/>
              </a:rPr>
              <a:t>d</a:t>
            </a:r>
            <a:r>
              <a:rPr sz="2500" spc="-56" dirty="0">
                <a:latin typeface="Arial"/>
                <a:cs typeface="Arial"/>
              </a:rPr>
              <a:t> </a:t>
            </a:r>
            <a:r>
              <a:rPr sz="2500" spc="0" dirty="0">
                <a:latin typeface="Arial"/>
                <a:cs typeface="Arial"/>
              </a:rPr>
              <a:t>acc</a:t>
            </a:r>
            <a:r>
              <a:rPr sz="2500" spc="4" dirty="0">
                <a:latin typeface="Arial"/>
                <a:cs typeface="Arial"/>
              </a:rPr>
              <a:t>u</a:t>
            </a:r>
            <a:r>
              <a:rPr sz="2500" spc="0" dirty="0">
                <a:latin typeface="Arial"/>
                <a:cs typeface="Arial"/>
              </a:rPr>
              <a:t>rate?</a:t>
            </a:r>
            <a:endParaRPr sz="2500">
              <a:latin typeface="Arial"/>
              <a:cs typeface="Arial"/>
            </a:endParaRPr>
          </a:p>
          <a:p>
            <a:pPr marL="12700" marR="237757">
              <a:lnSpc>
                <a:spcPts val="2400"/>
              </a:lnSpc>
            </a:pPr>
            <a:r>
              <a:rPr sz="2500" spc="0" dirty="0">
                <a:latin typeface="Arial"/>
                <a:cs typeface="Arial"/>
              </a:rPr>
              <a:t>Sco</a:t>
            </a:r>
            <a:r>
              <a:rPr sz="2500" spc="9" dirty="0">
                <a:latin typeface="Arial"/>
                <a:cs typeface="Arial"/>
              </a:rPr>
              <a:t>p</a:t>
            </a:r>
            <a:r>
              <a:rPr sz="2500" spc="0" dirty="0">
                <a:latin typeface="Arial"/>
                <a:cs typeface="Arial"/>
              </a:rPr>
              <a:t>e:</a:t>
            </a:r>
            <a:r>
              <a:rPr sz="2500" spc="-92" dirty="0">
                <a:latin typeface="Arial"/>
                <a:cs typeface="Arial"/>
              </a:rPr>
              <a:t> </a:t>
            </a:r>
            <a:r>
              <a:rPr sz="2500" spc="0" dirty="0">
                <a:latin typeface="Arial"/>
                <a:cs typeface="Arial"/>
              </a:rPr>
              <a:t>is</a:t>
            </a:r>
            <a:r>
              <a:rPr sz="2500" spc="-8" dirty="0">
                <a:latin typeface="Arial"/>
                <a:cs typeface="Arial"/>
              </a:rPr>
              <a:t> </a:t>
            </a:r>
            <a:r>
              <a:rPr sz="2500" spc="0" dirty="0">
                <a:latin typeface="Arial"/>
                <a:cs typeface="Arial"/>
              </a:rPr>
              <a:t>it t</a:t>
            </a:r>
            <a:r>
              <a:rPr sz="2500" spc="4" dirty="0">
                <a:latin typeface="Arial"/>
                <a:cs typeface="Arial"/>
              </a:rPr>
              <a:t>o</a:t>
            </a:r>
            <a:r>
              <a:rPr sz="2500" spc="0" dirty="0">
                <a:latin typeface="Arial"/>
                <a:cs typeface="Arial"/>
              </a:rPr>
              <a:t>o</a:t>
            </a:r>
            <a:r>
              <a:rPr sz="2500" spc="-34" dirty="0">
                <a:latin typeface="Arial"/>
                <a:cs typeface="Arial"/>
              </a:rPr>
              <a:t> </a:t>
            </a:r>
            <a:r>
              <a:rPr sz="2500" spc="4" dirty="0">
                <a:latin typeface="Arial"/>
                <a:cs typeface="Arial"/>
              </a:rPr>
              <a:t>b</a:t>
            </a:r>
            <a:r>
              <a:rPr sz="2500" spc="0" dirty="0">
                <a:latin typeface="Arial"/>
                <a:cs typeface="Arial"/>
              </a:rPr>
              <a:t>road</a:t>
            </a:r>
            <a:r>
              <a:rPr sz="2500" spc="-53" dirty="0">
                <a:latin typeface="Arial"/>
                <a:cs typeface="Arial"/>
              </a:rPr>
              <a:t> </a:t>
            </a:r>
            <a:r>
              <a:rPr sz="2500" spc="0" dirty="0">
                <a:latin typeface="Arial"/>
                <a:cs typeface="Arial"/>
              </a:rPr>
              <a:t>or</a:t>
            </a:r>
            <a:r>
              <a:rPr sz="2500" spc="-22" dirty="0">
                <a:latin typeface="Arial"/>
                <a:cs typeface="Arial"/>
              </a:rPr>
              <a:t> </a:t>
            </a:r>
            <a:r>
              <a:rPr sz="2500" spc="0" dirty="0">
                <a:latin typeface="Arial"/>
                <a:cs typeface="Arial"/>
              </a:rPr>
              <a:t>t</a:t>
            </a:r>
            <a:r>
              <a:rPr sz="2500" spc="9" dirty="0">
                <a:latin typeface="Arial"/>
                <a:cs typeface="Arial"/>
              </a:rPr>
              <a:t>o</a:t>
            </a:r>
            <a:r>
              <a:rPr sz="2500" spc="0" dirty="0">
                <a:latin typeface="Arial"/>
                <a:cs typeface="Arial"/>
              </a:rPr>
              <a:t>o</a:t>
            </a:r>
            <a:r>
              <a:rPr sz="2500" spc="-34" dirty="0">
                <a:latin typeface="Arial"/>
                <a:cs typeface="Arial"/>
              </a:rPr>
              <a:t> </a:t>
            </a:r>
            <a:r>
              <a:rPr sz="2500" spc="4" dirty="0">
                <a:latin typeface="Arial"/>
                <a:cs typeface="Arial"/>
              </a:rPr>
              <a:t>n</a:t>
            </a:r>
            <a:r>
              <a:rPr sz="2500" spc="0" dirty="0">
                <a:latin typeface="Arial"/>
                <a:cs typeface="Arial"/>
              </a:rPr>
              <a:t>arrow</a:t>
            </a:r>
            <a:r>
              <a:rPr sz="2500" spc="-61" dirty="0">
                <a:latin typeface="Arial"/>
                <a:cs typeface="Arial"/>
              </a:rPr>
              <a:t> </a:t>
            </a:r>
            <a:r>
              <a:rPr sz="2500" spc="0" dirty="0">
                <a:latin typeface="Arial"/>
                <a:cs typeface="Arial"/>
              </a:rPr>
              <a:t>to</a:t>
            </a:r>
            <a:r>
              <a:rPr sz="2500" spc="-20" dirty="0">
                <a:latin typeface="Arial"/>
                <a:cs typeface="Arial"/>
              </a:rPr>
              <a:t> </a:t>
            </a:r>
            <a:r>
              <a:rPr sz="2500" spc="0" dirty="0">
                <a:latin typeface="Arial"/>
                <a:cs typeface="Arial"/>
              </a:rPr>
              <a:t>cov</a:t>
            </a:r>
            <a:r>
              <a:rPr sz="2500" spc="4" dirty="0">
                <a:latin typeface="Arial"/>
                <a:cs typeface="Arial"/>
              </a:rPr>
              <a:t>e</a:t>
            </a:r>
            <a:r>
              <a:rPr sz="2500" spc="0" dirty="0">
                <a:latin typeface="Arial"/>
                <a:cs typeface="Arial"/>
              </a:rPr>
              <a:t>r</a:t>
            </a:r>
            <a:r>
              <a:rPr sz="2500" spc="-51" dirty="0">
                <a:latin typeface="Arial"/>
                <a:cs typeface="Arial"/>
              </a:rPr>
              <a:t> </a:t>
            </a:r>
            <a:r>
              <a:rPr sz="2500" spc="0" dirty="0">
                <a:latin typeface="Arial"/>
                <a:cs typeface="Arial"/>
              </a:rPr>
              <a:t>the</a:t>
            </a:r>
            <a:r>
              <a:rPr sz="2500" spc="-24" dirty="0">
                <a:latin typeface="Arial"/>
                <a:cs typeface="Arial"/>
              </a:rPr>
              <a:t> </a:t>
            </a:r>
            <a:r>
              <a:rPr sz="2500" spc="0" dirty="0">
                <a:latin typeface="Arial"/>
                <a:cs typeface="Arial"/>
              </a:rPr>
              <a:t>field a</a:t>
            </a:r>
            <a:r>
              <a:rPr sz="2500" spc="4" dirty="0">
                <a:latin typeface="Arial"/>
                <a:cs typeface="Arial"/>
              </a:rPr>
              <a:t>d</a:t>
            </a:r>
            <a:r>
              <a:rPr sz="2500" spc="0" dirty="0">
                <a:latin typeface="Arial"/>
                <a:cs typeface="Arial"/>
              </a:rPr>
              <a:t>e</a:t>
            </a:r>
            <a:r>
              <a:rPr sz="2500" spc="4" dirty="0">
                <a:latin typeface="Arial"/>
                <a:cs typeface="Arial"/>
              </a:rPr>
              <a:t>q</a:t>
            </a:r>
            <a:r>
              <a:rPr sz="2500" spc="0" dirty="0">
                <a:latin typeface="Arial"/>
                <a:cs typeface="Arial"/>
              </a:rPr>
              <a:t>u</a:t>
            </a:r>
            <a:r>
              <a:rPr sz="2500" spc="4" dirty="0">
                <a:latin typeface="Arial"/>
                <a:cs typeface="Arial"/>
              </a:rPr>
              <a:t>a</a:t>
            </a:r>
            <a:r>
              <a:rPr sz="2500" spc="0" dirty="0">
                <a:latin typeface="Arial"/>
                <a:cs typeface="Arial"/>
              </a:rPr>
              <a:t>tely?</a:t>
            </a:r>
            <a:endParaRPr sz="2500">
              <a:latin typeface="Arial"/>
              <a:cs typeface="Arial"/>
            </a:endParaRPr>
          </a:p>
          <a:p>
            <a:pPr marL="12700" marR="54764">
              <a:lnSpc>
                <a:spcPts val="2375"/>
              </a:lnSpc>
            </a:pPr>
            <a:r>
              <a:rPr sz="2500" spc="0" dirty="0">
                <a:latin typeface="Arial"/>
                <a:cs typeface="Arial"/>
              </a:rPr>
              <a:t>Sub</a:t>
            </a:r>
            <a:r>
              <a:rPr sz="2500" spc="4" dirty="0">
                <a:latin typeface="Arial"/>
                <a:cs typeface="Arial"/>
              </a:rPr>
              <a:t>d</a:t>
            </a:r>
            <a:r>
              <a:rPr sz="2500" spc="0" dirty="0">
                <a:latin typeface="Arial"/>
                <a:cs typeface="Arial"/>
              </a:rPr>
              <a:t>ivi</a:t>
            </a:r>
            <a:r>
              <a:rPr sz="2500" spc="-4" dirty="0">
                <a:latin typeface="Arial"/>
                <a:cs typeface="Arial"/>
              </a:rPr>
              <a:t>s</a:t>
            </a:r>
            <a:r>
              <a:rPr sz="2500" spc="0" dirty="0">
                <a:latin typeface="Arial"/>
                <a:cs typeface="Arial"/>
              </a:rPr>
              <a:t>ions:</a:t>
            </a:r>
            <a:r>
              <a:rPr sz="2500" spc="-177" dirty="0">
                <a:latin typeface="Arial"/>
                <a:cs typeface="Arial"/>
              </a:rPr>
              <a:t> </a:t>
            </a:r>
            <a:r>
              <a:rPr sz="2500" spc="0" dirty="0">
                <a:latin typeface="Arial"/>
                <a:cs typeface="Arial"/>
              </a:rPr>
              <a:t>are</a:t>
            </a:r>
            <a:r>
              <a:rPr sz="2500" spc="-21" dirty="0">
                <a:latin typeface="Arial"/>
                <a:cs typeface="Arial"/>
              </a:rPr>
              <a:t> </a:t>
            </a:r>
            <a:r>
              <a:rPr sz="2500" spc="0" dirty="0">
                <a:latin typeface="Arial"/>
                <a:cs typeface="Arial"/>
              </a:rPr>
              <a:t>there</a:t>
            </a:r>
            <a:r>
              <a:rPr sz="2500" spc="-51" dirty="0">
                <a:latin typeface="Arial"/>
                <a:cs typeface="Arial"/>
              </a:rPr>
              <a:t> </a:t>
            </a:r>
            <a:r>
              <a:rPr sz="2500" spc="0" dirty="0">
                <a:latin typeface="Arial"/>
                <a:cs typeface="Arial"/>
              </a:rPr>
              <a:t>reason</a:t>
            </a:r>
            <a:r>
              <a:rPr sz="2500" spc="4" dirty="0">
                <a:latin typeface="Arial"/>
                <a:cs typeface="Arial"/>
              </a:rPr>
              <a:t>a</a:t>
            </a:r>
            <a:r>
              <a:rPr sz="2500" spc="0" dirty="0">
                <a:latin typeface="Arial"/>
                <a:cs typeface="Arial"/>
              </a:rPr>
              <a:t>ble</a:t>
            </a:r>
            <a:r>
              <a:rPr sz="2500" spc="-123" dirty="0">
                <a:latin typeface="Arial"/>
                <a:cs typeface="Arial"/>
              </a:rPr>
              <a:t> </a:t>
            </a:r>
            <a:r>
              <a:rPr sz="2500" spc="-4" dirty="0">
                <a:latin typeface="Arial"/>
                <a:cs typeface="Arial"/>
              </a:rPr>
              <a:t>s</a:t>
            </a:r>
            <a:r>
              <a:rPr sz="2500" spc="0" dirty="0">
                <a:latin typeface="Arial"/>
                <a:cs typeface="Arial"/>
              </a:rPr>
              <a:t>ub</a:t>
            </a:r>
            <a:r>
              <a:rPr sz="2500" spc="4" dirty="0">
                <a:latin typeface="Arial"/>
                <a:cs typeface="Arial"/>
              </a:rPr>
              <a:t>d</a:t>
            </a:r>
            <a:r>
              <a:rPr sz="2500" spc="0" dirty="0">
                <a:latin typeface="Arial"/>
                <a:cs typeface="Arial"/>
              </a:rPr>
              <a:t>ivi</a:t>
            </a:r>
            <a:r>
              <a:rPr sz="2500" spc="-4" dirty="0">
                <a:latin typeface="Arial"/>
                <a:cs typeface="Arial"/>
              </a:rPr>
              <a:t>s</a:t>
            </a:r>
            <a:r>
              <a:rPr sz="2500" spc="0" dirty="0">
                <a:latin typeface="Arial"/>
                <a:cs typeface="Arial"/>
              </a:rPr>
              <a:t>ions?</a:t>
            </a:r>
            <a:endParaRPr sz="2500">
              <a:latin typeface="Arial"/>
              <a:cs typeface="Arial"/>
            </a:endParaRPr>
          </a:p>
          <a:p>
            <a:pPr marL="12700" marR="34882">
              <a:lnSpc>
                <a:spcPts val="2400"/>
              </a:lnSpc>
              <a:spcBef>
                <a:spcPts val="26"/>
              </a:spcBef>
            </a:pPr>
            <a:r>
              <a:rPr sz="2500" spc="0" dirty="0">
                <a:latin typeface="Arial"/>
                <a:cs typeface="Arial"/>
              </a:rPr>
              <a:t>Definiti</a:t>
            </a:r>
            <a:r>
              <a:rPr sz="2500" spc="4" dirty="0">
                <a:latin typeface="Arial"/>
                <a:cs typeface="Arial"/>
              </a:rPr>
              <a:t>o</a:t>
            </a:r>
            <a:r>
              <a:rPr sz="2500" spc="0" dirty="0">
                <a:latin typeface="Arial"/>
                <a:cs typeface="Arial"/>
              </a:rPr>
              <a:t>ns</a:t>
            </a:r>
            <a:r>
              <a:rPr sz="2500" spc="-131" dirty="0">
                <a:latin typeface="Arial"/>
                <a:cs typeface="Arial"/>
              </a:rPr>
              <a:t> </a:t>
            </a:r>
            <a:r>
              <a:rPr sz="2500" spc="0" dirty="0">
                <a:latin typeface="Arial"/>
                <a:cs typeface="Arial"/>
              </a:rPr>
              <a:t>a</a:t>
            </a:r>
            <a:r>
              <a:rPr sz="2500" spc="4" dirty="0">
                <a:latin typeface="Arial"/>
                <a:cs typeface="Arial"/>
              </a:rPr>
              <a:t>n</a:t>
            </a:r>
            <a:r>
              <a:rPr sz="2500" spc="0" dirty="0">
                <a:latin typeface="Arial"/>
                <a:cs typeface="Arial"/>
              </a:rPr>
              <a:t>d</a:t>
            </a:r>
            <a:r>
              <a:rPr sz="2500" spc="-41" dirty="0">
                <a:latin typeface="Arial"/>
                <a:cs typeface="Arial"/>
              </a:rPr>
              <a:t> </a:t>
            </a:r>
            <a:r>
              <a:rPr sz="2500" spc="0" dirty="0">
                <a:latin typeface="Arial"/>
                <a:cs typeface="Arial"/>
              </a:rPr>
              <a:t>not</a:t>
            </a:r>
            <a:r>
              <a:rPr sz="2500" spc="4" dirty="0">
                <a:latin typeface="Arial"/>
                <a:cs typeface="Arial"/>
              </a:rPr>
              <a:t>e</a:t>
            </a:r>
            <a:r>
              <a:rPr sz="2500" spc="0" dirty="0">
                <a:latin typeface="Arial"/>
                <a:cs typeface="Arial"/>
              </a:rPr>
              <a:t>s:</a:t>
            </a:r>
            <a:r>
              <a:rPr sz="2500" spc="-67" dirty="0">
                <a:latin typeface="Arial"/>
                <a:cs typeface="Arial"/>
              </a:rPr>
              <a:t> </a:t>
            </a:r>
            <a:r>
              <a:rPr sz="2500" spc="4" dirty="0">
                <a:latin typeface="Arial"/>
                <a:cs typeface="Arial"/>
              </a:rPr>
              <a:t>a</a:t>
            </a:r>
            <a:r>
              <a:rPr sz="2500" spc="0" dirty="0">
                <a:latin typeface="Arial"/>
                <a:cs typeface="Arial"/>
              </a:rPr>
              <a:t>re</a:t>
            </a:r>
            <a:r>
              <a:rPr sz="2500" spc="-21" dirty="0">
                <a:latin typeface="Arial"/>
                <a:cs typeface="Arial"/>
              </a:rPr>
              <a:t> </a:t>
            </a:r>
            <a:r>
              <a:rPr sz="2500" spc="0" dirty="0">
                <a:latin typeface="Arial"/>
                <a:cs typeface="Arial"/>
              </a:rPr>
              <a:t>e</a:t>
            </a:r>
            <a:r>
              <a:rPr sz="2500" spc="4" dirty="0">
                <a:latin typeface="Arial"/>
                <a:cs typeface="Arial"/>
              </a:rPr>
              <a:t>n</a:t>
            </a:r>
            <a:r>
              <a:rPr sz="2500" spc="0" dirty="0">
                <a:latin typeface="Arial"/>
                <a:cs typeface="Arial"/>
              </a:rPr>
              <a:t>o</a:t>
            </a:r>
            <a:r>
              <a:rPr sz="2500" spc="4" dirty="0">
                <a:latin typeface="Arial"/>
                <a:cs typeface="Arial"/>
              </a:rPr>
              <a:t>u</a:t>
            </a:r>
            <a:r>
              <a:rPr sz="2500" spc="0" dirty="0">
                <a:latin typeface="Arial"/>
                <a:cs typeface="Arial"/>
              </a:rPr>
              <a:t>gh</a:t>
            </a:r>
            <a:r>
              <a:rPr sz="2500" spc="-98" dirty="0">
                <a:latin typeface="Arial"/>
                <a:cs typeface="Arial"/>
              </a:rPr>
              <a:t> </a:t>
            </a:r>
            <a:r>
              <a:rPr sz="2500" spc="0" dirty="0">
                <a:latin typeface="Arial"/>
                <a:cs typeface="Arial"/>
              </a:rPr>
              <a:t>inclu</a:t>
            </a:r>
            <a:r>
              <a:rPr sz="2500" spc="4" dirty="0">
                <a:latin typeface="Arial"/>
                <a:cs typeface="Arial"/>
              </a:rPr>
              <a:t>d</a:t>
            </a:r>
            <a:r>
              <a:rPr sz="2500" spc="0" dirty="0">
                <a:latin typeface="Arial"/>
                <a:cs typeface="Arial"/>
              </a:rPr>
              <a:t>ed</a:t>
            </a:r>
            <a:r>
              <a:rPr sz="2500" spc="-108" dirty="0">
                <a:latin typeface="Arial"/>
                <a:cs typeface="Arial"/>
              </a:rPr>
              <a:t> </a:t>
            </a:r>
            <a:r>
              <a:rPr sz="2500" spc="0" dirty="0">
                <a:latin typeface="Arial"/>
                <a:cs typeface="Arial"/>
              </a:rPr>
              <a:t>for</a:t>
            </a:r>
            <a:r>
              <a:rPr sz="2500" spc="-14" dirty="0">
                <a:latin typeface="Arial"/>
                <a:cs typeface="Arial"/>
              </a:rPr>
              <a:t> </a:t>
            </a:r>
            <a:r>
              <a:rPr sz="2500" spc="0" dirty="0">
                <a:latin typeface="Arial"/>
                <a:cs typeface="Arial"/>
              </a:rPr>
              <a:t>clarity? Ref</a:t>
            </a:r>
            <a:r>
              <a:rPr sz="2500" spc="4" dirty="0">
                <a:latin typeface="Arial"/>
                <a:cs typeface="Arial"/>
              </a:rPr>
              <a:t>e</a:t>
            </a:r>
            <a:r>
              <a:rPr sz="2500" spc="0" dirty="0">
                <a:latin typeface="Arial"/>
                <a:cs typeface="Arial"/>
              </a:rPr>
              <a:t>renc</a:t>
            </a:r>
            <a:r>
              <a:rPr sz="2500" spc="4" dirty="0">
                <a:latin typeface="Arial"/>
                <a:cs typeface="Arial"/>
              </a:rPr>
              <a:t>e</a:t>
            </a:r>
            <a:r>
              <a:rPr sz="2500" spc="0" dirty="0">
                <a:latin typeface="Arial"/>
                <a:cs typeface="Arial"/>
              </a:rPr>
              <a:t>s:</a:t>
            </a:r>
            <a:r>
              <a:rPr sz="2500" spc="-134" dirty="0">
                <a:latin typeface="Arial"/>
                <a:cs typeface="Arial"/>
              </a:rPr>
              <a:t> </a:t>
            </a:r>
            <a:r>
              <a:rPr sz="2500" spc="0" dirty="0">
                <a:latin typeface="Arial"/>
                <a:cs typeface="Arial"/>
              </a:rPr>
              <a:t>are</a:t>
            </a:r>
            <a:r>
              <a:rPr sz="2500" spc="-16" dirty="0">
                <a:latin typeface="Arial"/>
                <a:cs typeface="Arial"/>
              </a:rPr>
              <a:t> </a:t>
            </a:r>
            <a:r>
              <a:rPr sz="2500" spc="0" dirty="0">
                <a:latin typeface="Arial"/>
                <a:cs typeface="Arial"/>
              </a:rPr>
              <a:t>th</a:t>
            </a:r>
            <a:r>
              <a:rPr sz="2500" spc="4" dirty="0">
                <a:latin typeface="Arial"/>
                <a:cs typeface="Arial"/>
              </a:rPr>
              <a:t>e</a:t>
            </a:r>
            <a:r>
              <a:rPr sz="2500" spc="0" dirty="0">
                <a:latin typeface="Arial"/>
                <a:cs typeface="Arial"/>
              </a:rPr>
              <a:t>y</a:t>
            </a:r>
            <a:r>
              <a:rPr sz="2500" spc="-47" dirty="0">
                <a:latin typeface="Arial"/>
                <a:cs typeface="Arial"/>
              </a:rPr>
              <a:t> </a:t>
            </a:r>
            <a:r>
              <a:rPr sz="2500" spc="0" dirty="0">
                <a:latin typeface="Arial"/>
                <a:cs typeface="Arial"/>
              </a:rPr>
              <a:t>a</a:t>
            </a:r>
            <a:r>
              <a:rPr sz="2500" spc="4" dirty="0">
                <a:latin typeface="Arial"/>
                <a:cs typeface="Arial"/>
              </a:rPr>
              <a:t>d</a:t>
            </a:r>
            <a:r>
              <a:rPr sz="2500" spc="0" dirty="0">
                <a:latin typeface="Arial"/>
                <a:cs typeface="Arial"/>
              </a:rPr>
              <a:t>e</a:t>
            </a:r>
            <a:r>
              <a:rPr sz="2500" spc="4" dirty="0">
                <a:latin typeface="Arial"/>
                <a:cs typeface="Arial"/>
              </a:rPr>
              <a:t>q</a:t>
            </a:r>
            <a:r>
              <a:rPr sz="2500" spc="0" dirty="0">
                <a:latin typeface="Arial"/>
                <a:cs typeface="Arial"/>
              </a:rPr>
              <a:t>u</a:t>
            </a:r>
            <a:r>
              <a:rPr sz="2500" spc="4" dirty="0">
                <a:latin typeface="Arial"/>
                <a:cs typeface="Arial"/>
              </a:rPr>
              <a:t>a</a:t>
            </a:r>
            <a:r>
              <a:rPr sz="2500" spc="0" dirty="0">
                <a:latin typeface="Arial"/>
                <a:cs typeface="Arial"/>
              </a:rPr>
              <a:t>te</a:t>
            </a:r>
            <a:r>
              <a:rPr sz="2500" spc="-119" dirty="0">
                <a:latin typeface="Arial"/>
                <a:cs typeface="Arial"/>
              </a:rPr>
              <a:t> </a:t>
            </a:r>
            <a:r>
              <a:rPr sz="2500" spc="0" dirty="0">
                <a:latin typeface="Arial"/>
                <a:cs typeface="Arial"/>
              </a:rPr>
              <a:t>in</a:t>
            </a:r>
            <a:r>
              <a:rPr sz="2500" spc="-19" dirty="0">
                <a:latin typeface="Arial"/>
                <a:cs typeface="Arial"/>
              </a:rPr>
              <a:t> </a:t>
            </a:r>
            <a:r>
              <a:rPr sz="2500" spc="4" dirty="0">
                <a:latin typeface="Arial"/>
                <a:cs typeface="Arial"/>
              </a:rPr>
              <a:t>b</a:t>
            </a:r>
            <a:r>
              <a:rPr sz="2500" spc="0" dirty="0">
                <a:latin typeface="Arial"/>
                <a:cs typeface="Arial"/>
              </a:rPr>
              <a:t>oth</a:t>
            </a:r>
            <a:r>
              <a:rPr sz="2500" spc="-48" dirty="0">
                <a:latin typeface="Arial"/>
                <a:cs typeface="Arial"/>
              </a:rPr>
              <a:t> </a:t>
            </a:r>
            <a:r>
              <a:rPr sz="2500" spc="0" dirty="0">
                <a:latin typeface="Arial"/>
                <a:cs typeface="Arial"/>
              </a:rPr>
              <a:t>n</a:t>
            </a:r>
            <a:r>
              <a:rPr sz="2500" spc="4" dirty="0">
                <a:latin typeface="Arial"/>
                <a:cs typeface="Arial"/>
              </a:rPr>
              <a:t>u</a:t>
            </a:r>
            <a:r>
              <a:rPr sz="2500" spc="0" dirty="0">
                <a:latin typeface="Arial"/>
                <a:cs typeface="Arial"/>
              </a:rPr>
              <a:t>mber</a:t>
            </a:r>
            <a:r>
              <a:rPr sz="2500" spc="-69" dirty="0">
                <a:latin typeface="Arial"/>
                <a:cs typeface="Arial"/>
              </a:rPr>
              <a:t> </a:t>
            </a:r>
            <a:r>
              <a:rPr sz="2500" spc="0" dirty="0">
                <a:latin typeface="Arial"/>
                <a:cs typeface="Arial"/>
              </a:rPr>
              <a:t>a</a:t>
            </a:r>
            <a:r>
              <a:rPr sz="2500" spc="4" dirty="0">
                <a:latin typeface="Arial"/>
                <a:cs typeface="Arial"/>
              </a:rPr>
              <a:t>n</a:t>
            </a:r>
            <a:r>
              <a:rPr sz="2500" spc="0" dirty="0">
                <a:latin typeface="Arial"/>
                <a:cs typeface="Arial"/>
              </a:rPr>
              <a:t>d form?</a:t>
            </a:r>
            <a:endParaRPr sz="2500">
              <a:latin typeface="Arial"/>
              <a:cs typeface="Arial"/>
            </a:endParaRPr>
          </a:p>
          <a:p>
            <a:pPr marL="12700" marR="54764">
              <a:lnSpc>
                <a:spcPts val="2375"/>
              </a:lnSpc>
            </a:pPr>
            <a:r>
              <a:rPr sz="2500" spc="0" dirty="0">
                <a:latin typeface="Arial"/>
                <a:cs typeface="Arial"/>
              </a:rPr>
              <a:t>Format:</a:t>
            </a:r>
            <a:r>
              <a:rPr sz="2500" spc="-66" dirty="0">
                <a:latin typeface="Arial"/>
                <a:cs typeface="Arial"/>
              </a:rPr>
              <a:t> </a:t>
            </a:r>
            <a:r>
              <a:rPr sz="2500" spc="0" dirty="0">
                <a:latin typeface="Arial"/>
                <a:cs typeface="Arial"/>
              </a:rPr>
              <a:t>is</a:t>
            </a:r>
            <a:r>
              <a:rPr sz="2500" spc="-17" dirty="0">
                <a:latin typeface="Arial"/>
                <a:cs typeface="Arial"/>
              </a:rPr>
              <a:t> </a:t>
            </a:r>
            <a:r>
              <a:rPr sz="2500" spc="0" dirty="0">
                <a:latin typeface="Arial"/>
                <a:cs typeface="Arial"/>
              </a:rPr>
              <a:t>it</a:t>
            </a:r>
            <a:r>
              <a:rPr sz="2500" spc="14" dirty="0">
                <a:latin typeface="Arial"/>
                <a:cs typeface="Arial"/>
              </a:rPr>
              <a:t> </a:t>
            </a:r>
            <a:r>
              <a:rPr sz="2500" spc="0" dirty="0">
                <a:latin typeface="Arial"/>
                <a:cs typeface="Arial"/>
              </a:rPr>
              <a:t>legi</a:t>
            </a:r>
            <a:r>
              <a:rPr sz="2500" spc="4" dirty="0">
                <a:latin typeface="Arial"/>
                <a:cs typeface="Arial"/>
              </a:rPr>
              <a:t>b</a:t>
            </a:r>
            <a:r>
              <a:rPr sz="2500" spc="0" dirty="0">
                <a:latin typeface="Arial"/>
                <a:cs typeface="Arial"/>
              </a:rPr>
              <a:t>le?</a:t>
            </a:r>
            <a:endParaRPr sz="2500">
              <a:latin typeface="Arial"/>
              <a:cs typeface="Arial"/>
            </a:endParaRPr>
          </a:p>
          <a:p>
            <a:pPr marL="12700">
              <a:lnSpc>
                <a:spcPts val="2400"/>
              </a:lnSpc>
              <a:spcBef>
                <a:spcPts val="1"/>
              </a:spcBef>
            </a:pPr>
            <a:r>
              <a:rPr sz="3750" spc="0" baseline="-1159" dirty="0">
                <a:latin typeface="Arial"/>
                <a:cs typeface="Arial"/>
              </a:rPr>
              <a:t>Class</a:t>
            </a:r>
            <a:r>
              <a:rPr sz="3750" spc="-4" baseline="-1159" dirty="0">
                <a:latin typeface="Arial"/>
                <a:cs typeface="Arial"/>
              </a:rPr>
              <a:t>i</a:t>
            </a:r>
            <a:r>
              <a:rPr sz="3750" spc="0" baseline="-1159" dirty="0">
                <a:latin typeface="Arial"/>
                <a:cs typeface="Arial"/>
              </a:rPr>
              <a:t>fication</a:t>
            </a:r>
            <a:r>
              <a:rPr sz="3750" spc="-162" baseline="-1159" dirty="0">
                <a:latin typeface="Arial"/>
                <a:cs typeface="Arial"/>
              </a:rPr>
              <a:t> </a:t>
            </a:r>
            <a:r>
              <a:rPr sz="3750" spc="0" baseline="-1159" dirty="0">
                <a:latin typeface="Arial"/>
                <a:cs typeface="Arial"/>
              </a:rPr>
              <a:t>numbers:</a:t>
            </a:r>
            <a:r>
              <a:rPr sz="3750" spc="-89" baseline="-1159" dirty="0">
                <a:latin typeface="Arial"/>
                <a:cs typeface="Arial"/>
              </a:rPr>
              <a:t> </a:t>
            </a:r>
            <a:r>
              <a:rPr sz="3750" spc="0" baseline="-1159" dirty="0">
                <a:latin typeface="Arial"/>
                <a:cs typeface="Arial"/>
              </a:rPr>
              <a:t>is</a:t>
            </a:r>
            <a:r>
              <a:rPr sz="3750" spc="-8" baseline="-1159" dirty="0">
                <a:latin typeface="Arial"/>
                <a:cs typeface="Arial"/>
              </a:rPr>
              <a:t> </a:t>
            </a:r>
            <a:r>
              <a:rPr sz="3750" spc="0" baseline="-1159" dirty="0">
                <a:latin typeface="Arial"/>
                <a:cs typeface="Arial"/>
              </a:rPr>
              <a:t>the</a:t>
            </a:r>
            <a:r>
              <a:rPr sz="3750" spc="4" baseline="-1159" dirty="0">
                <a:latin typeface="Arial"/>
                <a:cs typeface="Arial"/>
              </a:rPr>
              <a:t> </a:t>
            </a:r>
            <a:r>
              <a:rPr sz="3750" spc="0" baseline="-1159" dirty="0">
                <a:latin typeface="Arial"/>
                <a:cs typeface="Arial"/>
              </a:rPr>
              <a:t>list</a:t>
            </a:r>
            <a:r>
              <a:rPr sz="3750" spc="-4" baseline="-1159" dirty="0">
                <a:latin typeface="Arial"/>
                <a:cs typeface="Arial"/>
              </a:rPr>
              <a:t>i</a:t>
            </a:r>
            <a:r>
              <a:rPr sz="3750" spc="0" baseline="-1159" dirty="0">
                <a:latin typeface="Arial"/>
                <a:cs typeface="Arial"/>
              </a:rPr>
              <a:t>ng</a:t>
            </a:r>
            <a:r>
              <a:rPr sz="3750" spc="-27" baseline="-1159" dirty="0">
                <a:latin typeface="Arial"/>
                <a:cs typeface="Arial"/>
              </a:rPr>
              <a:t> </a:t>
            </a:r>
            <a:r>
              <a:rPr sz="3750" spc="0" baseline="-1159" dirty="0">
                <a:latin typeface="Arial"/>
                <a:cs typeface="Arial"/>
              </a:rPr>
              <a:t>keyed</a:t>
            </a:r>
            <a:r>
              <a:rPr sz="3750" spc="-66" baseline="-1159" dirty="0">
                <a:latin typeface="Arial"/>
                <a:cs typeface="Arial"/>
              </a:rPr>
              <a:t> </a:t>
            </a:r>
            <a:r>
              <a:rPr sz="3750" spc="0" baseline="-1159" dirty="0">
                <a:latin typeface="Arial"/>
                <a:cs typeface="Arial"/>
              </a:rPr>
              <a:t>to</a:t>
            </a:r>
            <a:r>
              <a:rPr sz="3750" spc="4" baseline="-1159" dirty="0">
                <a:latin typeface="Arial"/>
                <a:cs typeface="Arial"/>
              </a:rPr>
              <a:t> </a:t>
            </a:r>
            <a:r>
              <a:rPr sz="3750" spc="0" baseline="-1159" dirty="0">
                <a:latin typeface="Arial"/>
                <a:cs typeface="Arial"/>
              </a:rPr>
              <a:t>any</a:t>
            </a:r>
            <a:r>
              <a:rPr sz="3750" spc="-40" baseline="-1159" dirty="0">
                <a:latin typeface="Arial"/>
                <a:cs typeface="Arial"/>
              </a:rPr>
              <a:t> </a:t>
            </a:r>
            <a:r>
              <a:rPr sz="3750" spc="0" baseline="-1159" dirty="0">
                <a:latin typeface="Arial"/>
                <a:cs typeface="Arial"/>
              </a:rPr>
              <a:t>kind</a:t>
            </a:r>
            <a:endParaRPr sz="2500">
              <a:latin typeface="Arial"/>
              <a:cs typeface="Arial"/>
            </a:endParaRPr>
          </a:p>
          <a:p>
            <a:pPr marL="12700" marR="54764">
              <a:lnSpc>
                <a:spcPts val="2475"/>
              </a:lnSpc>
              <a:spcBef>
                <a:spcPts val="3"/>
              </a:spcBef>
            </a:pPr>
            <a:r>
              <a:rPr sz="3750" spc="0" baseline="1159" dirty="0">
                <a:latin typeface="Arial"/>
                <a:cs typeface="Arial"/>
              </a:rPr>
              <a:t>of</a:t>
            </a:r>
            <a:r>
              <a:rPr sz="3750" spc="-20" baseline="1159" dirty="0">
                <a:latin typeface="Arial"/>
                <a:cs typeface="Arial"/>
              </a:rPr>
              <a:t> </a:t>
            </a:r>
            <a:r>
              <a:rPr sz="3750" spc="0" baseline="1159" dirty="0">
                <a:latin typeface="Arial"/>
                <a:cs typeface="Arial"/>
              </a:rPr>
              <a:t>classification</a:t>
            </a:r>
            <a:r>
              <a:rPr sz="3750" spc="-131" baseline="1159" dirty="0">
                <a:latin typeface="Arial"/>
                <a:cs typeface="Arial"/>
              </a:rPr>
              <a:t> </a:t>
            </a:r>
            <a:r>
              <a:rPr sz="3750" spc="0" baseline="1159" dirty="0">
                <a:latin typeface="Arial"/>
                <a:cs typeface="Arial"/>
              </a:rPr>
              <a:t>sch</a:t>
            </a:r>
            <a:r>
              <a:rPr sz="3750" spc="4" baseline="1159" dirty="0">
                <a:latin typeface="Arial"/>
                <a:cs typeface="Arial"/>
              </a:rPr>
              <a:t>e</a:t>
            </a:r>
            <a:r>
              <a:rPr sz="3750" spc="0" baseline="1159" dirty="0">
                <a:latin typeface="Arial"/>
                <a:cs typeface="Arial"/>
              </a:rPr>
              <a:t>me,</a:t>
            </a:r>
            <a:r>
              <a:rPr sz="3750" spc="-79" baseline="1159" dirty="0">
                <a:latin typeface="Arial"/>
                <a:cs typeface="Arial"/>
              </a:rPr>
              <a:t> </a:t>
            </a:r>
            <a:r>
              <a:rPr sz="3750" spc="0" baseline="1159" dirty="0">
                <a:latin typeface="Arial"/>
                <a:cs typeface="Arial"/>
              </a:rPr>
              <a:t>if a</a:t>
            </a:r>
            <a:r>
              <a:rPr sz="3750" spc="4" baseline="1159" dirty="0">
                <a:latin typeface="Arial"/>
                <a:cs typeface="Arial"/>
              </a:rPr>
              <a:t>p</a:t>
            </a:r>
            <a:r>
              <a:rPr sz="3750" spc="0" baseline="1159" dirty="0">
                <a:latin typeface="Arial"/>
                <a:cs typeface="Arial"/>
              </a:rPr>
              <a:t>pro</a:t>
            </a:r>
            <a:r>
              <a:rPr sz="3750" spc="4" baseline="1159" dirty="0">
                <a:latin typeface="Arial"/>
                <a:cs typeface="Arial"/>
              </a:rPr>
              <a:t>p</a:t>
            </a:r>
            <a:r>
              <a:rPr sz="3750" spc="0" baseline="1159" dirty="0">
                <a:latin typeface="Arial"/>
                <a:cs typeface="Arial"/>
              </a:rPr>
              <a:t>riate?</a:t>
            </a:r>
            <a:endParaRPr sz="25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940" y="2344618"/>
            <a:ext cx="257026" cy="24790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00"/>
              </a:lnSpc>
              <a:spcBef>
                <a:spcPts val="75"/>
              </a:spcBef>
            </a:pPr>
            <a:r>
              <a:rPr sz="2625" spc="0" baseline="-11428" dirty="0">
                <a:solidFill>
                  <a:srgbClr val="DDDDDD"/>
                </a:solidFill>
                <a:latin typeface="MS Office Symbol Regular"/>
                <a:cs typeface="MS Office Symbol Regular"/>
              </a:rPr>
              <a:t></a:t>
            </a:r>
            <a:endParaRPr sz="1750">
              <a:latin typeface="MS Office Symbol Regular"/>
              <a:cs typeface="MS Office Symbol Regular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2954218"/>
            <a:ext cx="257026" cy="24790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00"/>
              </a:lnSpc>
              <a:spcBef>
                <a:spcPts val="75"/>
              </a:spcBef>
            </a:pPr>
            <a:r>
              <a:rPr sz="2625" spc="0" baseline="-11428" dirty="0">
                <a:solidFill>
                  <a:srgbClr val="DDDDDD"/>
                </a:solidFill>
                <a:latin typeface="MS Office Symbol Regular"/>
                <a:cs typeface="MS Office Symbol Regular"/>
              </a:rPr>
              <a:t></a:t>
            </a:r>
            <a:endParaRPr sz="1750">
              <a:latin typeface="MS Office Symbol Regular"/>
              <a:cs typeface="MS Office Symbol Regular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3563818"/>
            <a:ext cx="257026" cy="85788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00"/>
              </a:lnSpc>
              <a:spcBef>
                <a:spcPts val="75"/>
              </a:spcBef>
            </a:pPr>
            <a:r>
              <a:rPr sz="2625" spc="0" baseline="-11428" dirty="0">
                <a:solidFill>
                  <a:srgbClr val="DDDDDD"/>
                </a:solidFill>
                <a:latin typeface="MS Office Symbol Regular"/>
                <a:cs typeface="MS Office Symbol Regular"/>
              </a:rPr>
              <a:t></a:t>
            </a:r>
            <a:endParaRPr sz="1750">
              <a:latin typeface="MS Office Symbol Regular"/>
              <a:cs typeface="MS Office Symbol Regular"/>
            </a:endParaRPr>
          </a:p>
          <a:p>
            <a:pPr marL="12700">
              <a:lnSpc>
                <a:spcPct val="87059"/>
              </a:lnSpc>
              <a:spcBef>
                <a:spcPts val="578"/>
              </a:spcBef>
            </a:pPr>
            <a:r>
              <a:rPr sz="1750" spc="0" dirty="0">
                <a:solidFill>
                  <a:srgbClr val="DDDDDD"/>
                </a:solidFill>
                <a:latin typeface="MS Office Symbol Regular"/>
                <a:cs typeface="MS Office Symbol Regular"/>
              </a:rPr>
              <a:t></a:t>
            </a:r>
            <a:endParaRPr sz="1750">
              <a:latin typeface="MS Office Symbol Regular"/>
              <a:cs typeface="MS Office Symbol Regular"/>
            </a:endParaRPr>
          </a:p>
          <a:p>
            <a:pPr marL="12700">
              <a:lnSpc>
                <a:spcPct val="87059"/>
              </a:lnSpc>
              <a:spcBef>
                <a:spcPts val="650"/>
              </a:spcBef>
            </a:pPr>
            <a:r>
              <a:rPr sz="1750" spc="0" dirty="0">
                <a:solidFill>
                  <a:srgbClr val="DDDDDD"/>
                </a:solidFill>
                <a:latin typeface="MS Office Symbol Regular"/>
                <a:cs typeface="MS Office Symbol Regular"/>
              </a:rPr>
              <a:t></a:t>
            </a:r>
            <a:endParaRPr sz="1750">
              <a:latin typeface="MS Office Symbol Regular"/>
              <a:cs typeface="MS Office Symbol Regular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4783399"/>
            <a:ext cx="257026" cy="5527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00"/>
              </a:lnSpc>
              <a:spcBef>
                <a:spcPts val="75"/>
              </a:spcBef>
            </a:pPr>
            <a:r>
              <a:rPr sz="2625" spc="0" baseline="-11428" dirty="0">
                <a:solidFill>
                  <a:srgbClr val="DDDDDD"/>
                </a:solidFill>
                <a:latin typeface="MS Office Symbol Regular"/>
                <a:cs typeface="MS Office Symbol Regular"/>
              </a:rPr>
              <a:t></a:t>
            </a:r>
            <a:endParaRPr sz="1750">
              <a:latin typeface="MS Office Symbol Regular"/>
              <a:cs typeface="MS Office Symbol Regular"/>
            </a:endParaRPr>
          </a:p>
          <a:p>
            <a:pPr marL="12700">
              <a:lnSpc>
                <a:spcPct val="87059"/>
              </a:lnSpc>
              <a:spcBef>
                <a:spcPts val="575"/>
              </a:spcBef>
            </a:pPr>
            <a:r>
              <a:rPr sz="1750" spc="0" dirty="0">
                <a:solidFill>
                  <a:srgbClr val="DDDDDD"/>
                </a:solidFill>
                <a:latin typeface="MS Office Symbol Regular"/>
                <a:cs typeface="MS Office Symbol Regular"/>
              </a:rPr>
              <a:t></a:t>
            </a:r>
            <a:endParaRPr sz="1750">
              <a:latin typeface="MS Office Symbol Regular"/>
              <a:cs typeface="MS Office Symbol Regular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88391" y="1289430"/>
            <a:ext cx="800100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4000" y="0"/>
                </a:moveTo>
                <a:lnTo>
                  <a:pt x="0" y="0"/>
                </a:lnTo>
                <a:lnTo>
                  <a:pt x="0" y="6857998"/>
                </a:lnTo>
                <a:lnTo>
                  <a:pt x="9144000" y="6857998"/>
                </a:lnTo>
                <a:lnTo>
                  <a:pt x="9144000" y="0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64592" y="147066"/>
            <a:ext cx="8810879" cy="6565404"/>
          </a:xfrm>
          <a:custGeom>
            <a:avLst/>
            <a:gdLst/>
            <a:ahLst/>
            <a:cxnLst/>
            <a:rect l="l" t="t" r="r" b="b"/>
            <a:pathLst>
              <a:path w="8810879" h="6565404">
                <a:moveTo>
                  <a:pt x="775169" y="0"/>
                </a:moveTo>
                <a:lnTo>
                  <a:pt x="711593" y="2569"/>
                </a:lnTo>
                <a:lnTo>
                  <a:pt x="649432" y="10146"/>
                </a:lnTo>
                <a:lnTo>
                  <a:pt x="588886" y="22530"/>
                </a:lnTo>
                <a:lnTo>
                  <a:pt x="530155" y="39522"/>
                </a:lnTo>
                <a:lnTo>
                  <a:pt x="473437" y="60922"/>
                </a:lnTo>
                <a:lnTo>
                  <a:pt x="418933" y="86530"/>
                </a:lnTo>
                <a:lnTo>
                  <a:pt x="366842" y="116148"/>
                </a:lnTo>
                <a:lnTo>
                  <a:pt x="317363" y="149575"/>
                </a:lnTo>
                <a:lnTo>
                  <a:pt x="270696" y="186612"/>
                </a:lnTo>
                <a:lnTo>
                  <a:pt x="227041" y="227060"/>
                </a:lnTo>
                <a:lnTo>
                  <a:pt x="186596" y="270718"/>
                </a:lnTo>
                <a:lnTo>
                  <a:pt x="149562" y="317388"/>
                </a:lnTo>
                <a:lnTo>
                  <a:pt x="116137" y="366869"/>
                </a:lnTo>
                <a:lnTo>
                  <a:pt x="86522" y="418963"/>
                </a:lnTo>
                <a:lnTo>
                  <a:pt x="60916" y="473469"/>
                </a:lnTo>
                <a:lnTo>
                  <a:pt x="39518" y="530189"/>
                </a:lnTo>
                <a:lnTo>
                  <a:pt x="22528" y="588922"/>
                </a:lnTo>
                <a:lnTo>
                  <a:pt x="10145" y="649469"/>
                </a:lnTo>
                <a:lnTo>
                  <a:pt x="2569" y="711631"/>
                </a:lnTo>
                <a:lnTo>
                  <a:pt x="0" y="775207"/>
                </a:lnTo>
                <a:lnTo>
                  <a:pt x="0" y="6565404"/>
                </a:lnTo>
                <a:lnTo>
                  <a:pt x="8035671" y="6565404"/>
                </a:lnTo>
                <a:lnTo>
                  <a:pt x="8099247" y="6562835"/>
                </a:lnTo>
                <a:lnTo>
                  <a:pt x="8161409" y="6555259"/>
                </a:lnTo>
                <a:lnTo>
                  <a:pt x="8221956" y="6542876"/>
                </a:lnTo>
                <a:lnTo>
                  <a:pt x="8280689" y="6525886"/>
                </a:lnTo>
                <a:lnTo>
                  <a:pt x="8337409" y="6504488"/>
                </a:lnTo>
                <a:lnTo>
                  <a:pt x="8391915" y="6478882"/>
                </a:lnTo>
                <a:lnTo>
                  <a:pt x="8444009" y="6449267"/>
                </a:lnTo>
                <a:lnTo>
                  <a:pt x="8493490" y="6415842"/>
                </a:lnTo>
                <a:lnTo>
                  <a:pt x="8540160" y="6378808"/>
                </a:lnTo>
                <a:lnTo>
                  <a:pt x="8583818" y="6338363"/>
                </a:lnTo>
                <a:lnTo>
                  <a:pt x="8624266" y="6294708"/>
                </a:lnTo>
                <a:lnTo>
                  <a:pt x="8661303" y="6248041"/>
                </a:lnTo>
                <a:lnTo>
                  <a:pt x="8694730" y="6198562"/>
                </a:lnTo>
                <a:lnTo>
                  <a:pt x="8724348" y="6146471"/>
                </a:lnTo>
                <a:lnTo>
                  <a:pt x="8749956" y="6091966"/>
                </a:lnTo>
                <a:lnTo>
                  <a:pt x="8771356" y="6035249"/>
                </a:lnTo>
                <a:lnTo>
                  <a:pt x="8788348" y="5976517"/>
                </a:lnTo>
                <a:lnTo>
                  <a:pt x="8800732" y="5915971"/>
                </a:lnTo>
                <a:lnTo>
                  <a:pt x="8808309" y="5853811"/>
                </a:lnTo>
                <a:lnTo>
                  <a:pt x="8810879" y="5790234"/>
                </a:lnTo>
                <a:lnTo>
                  <a:pt x="8810879" y="0"/>
                </a:lnTo>
                <a:lnTo>
                  <a:pt x="775169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88391" y="1429130"/>
            <a:ext cx="8001000" cy="0"/>
          </a:xfrm>
          <a:custGeom>
            <a:avLst/>
            <a:gdLst/>
            <a:ahLst/>
            <a:cxnLst/>
            <a:rect l="l" t="t" r="r" b="b"/>
            <a:pathLst>
              <a:path w="8001000">
                <a:moveTo>
                  <a:pt x="0" y="0"/>
                </a:moveTo>
                <a:lnTo>
                  <a:pt x="8001000" y="0"/>
                </a:lnTo>
              </a:path>
            </a:pathLst>
          </a:custGeom>
          <a:ln w="10414">
            <a:solidFill>
              <a:srgbClr val="DDDDD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806575" y="171572"/>
            <a:ext cx="3879270" cy="4445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475"/>
              </a:lnSpc>
              <a:spcBef>
                <a:spcPts val="173"/>
              </a:spcBef>
            </a:pPr>
            <a:r>
              <a:rPr sz="3300" spc="0" dirty="0">
                <a:latin typeface="Arial"/>
                <a:cs typeface="Arial"/>
              </a:rPr>
              <a:t>The</a:t>
            </a:r>
            <a:r>
              <a:rPr sz="3300" spc="75" dirty="0">
                <a:latin typeface="Arial"/>
                <a:cs typeface="Arial"/>
              </a:rPr>
              <a:t> </a:t>
            </a:r>
            <a:r>
              <a:rPr sz="3300" spc="0" dirty="0">
                <a:latin typeface="Arial"/>
                <a:cs typeface="Arial"/>
              </a:rPr>
              <a:t>major</a:t>
            </a:r>
            <a:r>
              <a:rPr sz="3300" spc="434" dirty="0">
                <a:latin typeface="Arial"/>
                <a:cs typeface="Arial"/>
              </a:rPr>
              <a:t> </a:t>
            </a:r>
            <a:r>
              <a:rPr sz="3300" spc="0" dirty="0">
                <a:latin typeface="Arial"/>
                <a:cs typeface="Arial"/>
              </a:rPr>
              <a:t>purposes</a:t>
            </a:r>
            <a:endParaRPr sz="33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807075" y="171572"/>
            <a:ext cx="2747935" cy="4445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475"/>
              </a:lnSpc>
              <a:spcBef>
                <a:spcPts val="173"/>
              </a:spcBef>
            </a:pPr>
            <a:r>
              <a:rPr sz="3300" spc="0" dirty="0">
                <a:latin typeface="Arial"/>
                <a:cs typeface="Arial"/>
              </a:rPr>
              <a:t>of</a:t>
            </a:r>
            <a:r>
              <a:rPr sz="3300" spc="234" dirty="0">
                <a:latin typeface="Arial"/>
                <a:cs typeface="Arial"/>
              </a:rPr>
              <a:t> </a:t>
            </a:r>
            <a:r>
              <a:rPr sz="3300" spc="0" dirty="0">
                <a:latin typeface="Arial"/>
                <a:cs typeface="Arial"/>
              </a:rPr>
              <a:t>a</a:t>
            </a:r>
            <a:r>
              <a:rPr sz="3300" spc="-199" dirty="0">
                <a:latin typeface="Arial"/>
                <a:cs typeface="Arial"/>
              </a:rPr>
              <a:t> </a:t>
            </a:r>
            <a:r>
              <a:rPr sz="3300" spc="0" dirty="0">
                <a:latin typeface="Arial"/>
                <a:cs typeface="Arial"/>
              </a:rPr>
              <a:t>thesaurus</a:t>
            </a:r>
            <a:endParaRPr sz="33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8340" y="1454677"/>
            <a:ext cx="8102868" cy="399001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46445">
              <a:lnSpc>
                <a:spcPts val="2775"/>
              </a:lnSpc>
              <a:spcBef>
                <a:spcPts val="138"/>
              </a:spcBef>
            </a:pPr>
            <a:r>
              <a:rPr sz="4050" spc="0" baseline="-1073" dirty="0">
                <a:latin typeface="Arial"/>
                <a:cs typeface="Arial"/>
              </a:rPr>
              <a:t>1.</a:t>
            </a:r>
            <a:r>
              <a:rPr sz="4050" spc="-59" baseline="-1073" dirty="0">
                <a:latin typeface="Arial"/>
                <a:cs typeface="Arial"/>
              </a:rPr>
              <a:t> </a:t>
            </a:r>
            <a:r>
              <a:rPr sz="4050" spc="-304" baseline="-1073" dirty="0">
                <a:latin typeface="Arial"/>
                <a:cs typeface="Arial"/>
              </a:rPr>
              <a:t>T</a:t>
            </a:r>
            <a:r>
              <a:rPr sz="4050" spc="0" baseline="-1073" dirty="0">
                <a:latin typeface="Arial"/>
                <a:cs typeface="Arial"/>
              </a:rPr>
              <a:t>o pro</a:t>
            </a:r>
            <a:r>
              <a:rPr sz="4050" spc="4" baseline="-1073" dirty="0">
                <a:latin typeface="Arial"/>
                <a:cs typeface="Arial"/>
              </a:rPr>
              <a:t>v</a:t>
            </a:r>
            <a:r>
              <a:rPr sz="4050" spc="0" baseline="-1073" dirty="0">
                <a:latin typeface="Arial"/>
                <a:cs typeface="Arial"/>
              </a:rPr>
              <a:t>ide a </a:t>
            </a:r>
            <a:r>
              <a:rPr sz="4050" spc="-14" baseline="-1073" dirty="0">
                <a:latin typeface="Arial"/>
                <a:cs typeface="Arial"/>
              </a:rPr>
              <a:t>m</a:t>
            </a:r>
            <a:r>
              <a:rPr sz="4050" spc="0" baseline="-1073" dirty="0">
                <a:latin typeface="Arial"/>
                <a:cs typeface="Arial"/>
              </a:rPr>
              <a:t>ap of a gi</a:t>
            </a:r>
            <a:r>
              <a:rPr sz="4050" spc="9" baseline="-1073" dirty="0">
                <a:latin typeface="Arial"/>
                <a:cs typeface="Arial"/>
              </a:rPr>
              <a:t>v</a:t>
            </a:r>
            <a:r>
              <a:rPr sz="4050" spc="0" baseline="-1073" dirty="0">
                <a:latin typeface="Arial"/>
                <a:cs typeface="Arial"/>
              </a:rPr>
              <a:t>en field of</a:t>
            </a:r>
            <a:endParaRPr sz="2700">
              <a:latin typeface="Arial"/>
              <a:cs typeface="Arial"/>
            </a:endParaRPr>
          </a:p>
          <a:p>
            <a:pPr marL="12700" marR="46445">
              <a:lnSpc>
                <a:spcPts val="2595"/>
              </a:lnSpc>
            </a:pPr>
            <a:r>
              <a:rPr sz="4050" spc="0" baseline="-1073" dirty="0">
                <a:latin typeface="Arial"/>
                <a:cs typeface="Arial"/>
              </a:rPr>
              <a:t>knowledg</a:t>
            </a:r>
            <a:r>
              <a:rPr sz="4050" spc="-4" baseline="-1073" dirty="0">
                <a:latin typeface="Arial"/>
                <a:cs typeface="Arial"/>
              </a:rPr>
              <a:t>e</a:t>
            </a:r>
            <a:r>
              <a:rPr sz="4050" spc="0" baseline="-1073" dirty="0">
                <a:latin typeface="Arial"/>
                <a:cs typeface="Arial"/>
              </a:rPr>
              <a:t>,</a:t>
            </a:r>
            <a:r>
              <a:rPr sz="4050" spc="-9" baseline="-1073" dirty="0">
                <a:latin typeface="Arial"/>
                <a:cs typeface="Arial"/>
              </a:rPr>
              <a:t> </a:t>
            </a:r>
            <a:r>
              <a:rPr sz="4050" spc="0" baseline="-1073" dirty="0">
                <a:latin typeface="Arial"/>
                <a:cs typeface="Arial"/>
              </a:rPr>
              <a:t>which helps an indexer or a searcher to</a:t>
            </a:r>
            <a:endParaRPr sz="2700">
              <a:latin typeface="Arial"/>
              <a:cs typeface="Arial"/>
            </a:endParaRPr>
          </a:p>
          <a:p>
            <a:pPr marL="12700" marR="46445">
              <a:lnSpc>
                <a:spcPts val="2595"/>
              </a:lnSpc>
            </a:pPr>
            <a:r>
              <a:rPr sz="4050" spc="0" baseline="-1073" dirty="0">
                <a:latin typeface="Arial"/>
                <a:cs typeface="Arial"/>
              </a:rPr>
              <a:t>und</a:t>
            </a:r>
            <a:r>
              <a:rPr sz="4050" spc="-9" baseline="-1073" dirty="0">
                <a:latin typeface="Arial"/>
                <a:cs typeface="Arial"/>
              </a:rPr>
              <a:t>e</a:t>
            </a:r>
            <a:r>
              <a:rPr sz="4050" spc="0" baseline="-1073" dirty="0">
                <a:latin typeface="Arial"/>
                <a:cs typeface="Arial"/>
              </a:rPr>
              <a:t>rs</a:t>
            </a:r>
            <a:r>
              <a:rPr sz="4050" spc="9" baseline="-1073" dirty="0">
                <a:latin typeface="Arial"/>
                <a:cs typeface="Arial"/>
              </a:rPr>
              <a:t>t</a:t>
            </a:r>
            <a:r>
              <a:rPr sz="4050" spc="0" baseline="-1073" dirty="0">
                <a:latin typeface="Arial"/>
                <a:cs typeface="Arial"/>
              </a:rPr>
              <a:t>and</a:t>
            </a:r>
            <a:r>
              <a:rPr sz="4050" spc="-24" baseline="-1073" dirty="0">
                <a:latin typeface="Arial"/>
                <a:cs typeface="Arial"/>
              </a:rPr>
              <a:t> </a:t>
            </a:r>
            <a:r>
              <a:rPr sz="4050" spc="0" baseline="-1073" dirty="0">
                <a:latin typeface="Arial"/>
                <a:cs typeface="Arial"/>
              </a:rPr>
              <a:t>the struc</a:t>
            </a:r>
            <a:r>
              <a:rPr sz="4050" spc="4" baseline="-1073" dirty="0">
                <a:latin typeface="Arial"/>
                <a:cs typeface="Arial"/>
              </a:rPr>
              <a:t>t</a:t>
            </a:r>
            <a:r>
              <a:rPr sz="4050" spc="0" baseline="-1073" dirty="0">
                <a:latin typeface="Arial"/>
                <a:cs typeface="Arial"/>
              </a:rPr>
              <a:t>ure</a:t>
            </a:r>
            <a:r>
              <a:rPr sz="4050" spc="-29" baseline="-1073" dirty="0">
                <a:latin typeface="Arial"/>
                <a:cs typeface="Arial"/>
              </a:rPr>
              <a:t> </a:t>
            </a:r>
            <a:r>
              <a:rPr sz="4050" spc="0" baseline="-1073" dirty="0">
                <a:latin typeface="Arial"/>
                <a:cs typeface="Arial"/>
              </a:rPr>
              <a:t>of the</a:t>
            </a:r>
            <a:r>
              <a:rPr sz="4050" spc="-9" baseline="-1073" dirty="0">
                <a:latin typeface="Arial"/>
                <a:cs typeface="Arial"/>
              </a:rPr>
              <a:t> </a:t>
            </a:r>
            <a:r>
              <a:rPr sz="4050" spc="0" baseline="-1073" dirty="0">
                <a:latin typeface="Arial"/>
                <a:cs typeface="Arial"/>
              </a:rPr>
              <a:t>field.</a:t>
            </a:r>
            <a:endParaRPr sz="2700">
              <a:latin typeface="Arial"/>
              <a:cs typeface="Arial"/>
            </a:endParaRPr>
          </a:p>
          <a:p>
            <a:pPr marL="12700" marR="914857">
              <a:lnSpc>
                <a:spcPts val="2590"/>
              </a:lnSpc>
              <a:spcBef>
                <a:spcPts val="29"/>
              </a:spcBef>
            </a:pPr>
            <a:r>
              <a:rPr sz="2700" spc="0" dirty="0">
                <a:latin typeface="Arial"/>
                <a:cs typeface="Arial"/>
              </a:rPr>
              <a:t>2.</a:t>
            </a:r>
            <a:r>
              <a:rPr sz="2700" spc="-59" dirty="0">
                <a:latin typeface="Arial"/>
                <a:cs typeface="Arial"/>
              </a:rPr>
              <a:t> </a:t>
            </a:r>
            <a:r>
              <a:rPr sz="2700" spc="-304" dirty="0">
                <a:latin typeface="Arial"/>
                <a:cs typeface="Arial"/>
              </a:rPr>
              <a:t>T</a:t>
            </a:r>
            <a:r>
              <a:rPr sz="2700" spc="0" dirty="0">
                <a:latin typeface="Arial"/>
                <a:cs typeface="Arial"/>
              </a:rPr>
              <a:t>o pro</a:t>
            </a:r>
            <a:r>
              <a:rPr sz="2700" spc="4" dirty="0">
                <a:latin typeface="Arial"/>
                <a:cs typeface="Arial"/>
              </a:rPr>
              <a:t>v</a:t>
            </a:r>
            <a:r>
              <a:rPr sz="2700" spc="0" dirty="0">
                <a:latin typeface="Arial"/>
                <a:cs typeface="Arial"/>
              </a:rPr>
              <a:t>ide a standard vo</a:t>
            </a:r>
            <a:r>
              <a:rPr sz="2700" spc="9" dirty="0">
                <a:latin typeface="Arial"/>
                <a:cs typeface="Arial"/>
              </a:rPr>
              <a:t>c</a:t>
            </a:r>
            <a:r>
              <a:rPr sz="2700" spc="0" dirty="0">
                <a:latin typeface="Arial"/>
                <a:cs typeface="Arial"/>
              </a:rPr>
              <a:t>abulary</a:t>
            </a:r>
            <a:r>
              <a:rPr sz="2700" spc="-14" dirty="0">
                <a:latin typeface="Arial"/>
                <a:cs typeface="Arial"/>
              </a:rPr>
              <a:t> </a:t>
            </a:r>
            <a:r>
              <a:rPr sz="2700" spc="0" dirty="0">
                <a:latin typeface="Arial"/>
                <a:cs typeface="Arial"/>
              </a:rPr>
              <a:t>for a given subje</a:t>
            </a:r>
            <a:r>
              <a:rPr sz="2700" spc="4" dirty="0">
                <a:latin typeface="Arial"/>
                <a:cs typeface="Arial"/>
              </a:rPr>
              <a:t>c</a:t>
            </a:r>
            <a:r>
              <a:rPr sz="2700" spc="0" dirty="0">
                <a:latin typeface="Arial"/>
                <a:cs typeface="Arial"/>
              </a:rPr>
              <a:t>t</a:t>
            </a:r>
            <a:r>
              <a:rPr sz="2700" spc="-14" dirty="0">
                <a:latin typeface="Arial"/>
                <a:cs typeface="Arial"/>
              </a:rPr>
              <a:t> </a:t>
            </a:r>
            <a:r>
              <a:rPr sz="2700" spc="0" dirty="0">
                <a:latin typeface="Arial"/>
                <a:cs typeface="Arial"/>
              </a:rPr>
              <a:t>fiel</a:t>
            </a:r>
            <a:r>
              <a:rPr sz="2700" spc="4" dirty="0">
                <a:latin typeface="Arial"/>
                <a:cs typeface="Arial"/>
              </a:rPr>
              <a:t>d</a:t>
            </a:r>
            <a:r>
              <a:rPr sz="2700" spc="0" dirty="0">
                <a:latin typeface="Arial"/>
                <a:cs typeface="Arial"/>
              </a:rPr>
              <a:t>.</a:t>
            </a:r>
            <a:endParaRPr sz="2700">
              <a:latin typeface="Arial"/>
              <a:cs typeface="Arial"/>
            </a:endParaRPr>
          </a:p>
          <a:p>
            <a:pPr marL="12700" marR="171792">
              <a:lnSpc>
                <a:spcPts val="2590"/>
              </a:lnSpc>
            </a:pPr>
            <a:r>
              <a:rPr sz="2700" spc="0" dirty="0">
                <a:latin typeface="Arial"/>
                <a:cs typeface="Arial"/>
              </a:rPr>
              <a:t>3.</a:t>
            </a:r>
            <a:r>
              <a:rPr sz="2700" spc="-59" dirty="0">
                <a:latin typeface="Arial"/>
                <a:cs typeface="Arial"/>
              </a:rPr>
              <a:t> </a:t>
            </a:r>
            <a:r>
              <a:rPr sz="2700" spc="-304" dirty="0">
                <a:latin typeface="Arial"/>
                <a:cs typeface="Arial"/>
              </a:rPr>
              <a:t>T</a:t>
            </a:r>
            <a:r>
              <a:rPr sz="2700" spc="0" dirty="0">
                <a:latin typeface="Arial"/>
                <a:cs typeface="Arial"/>
              </a:rPr>
              <a:t>o pro</a:t>
            </a:r>
            <a:r>
              <a:rPr sz="2700" spc="4" dirty="0">
                <a:latin typeface="Arial"/>
                <a:cs typeface="Arial"/>
              </a:rPr>
              <a:t>v</a:t>
            </a:r>
            <a:r>
              <a:rPr sz="2700" spc="0" dirty="0">
                <a:latin typeface="Arial"/>
                <a:cs typeface="Arial"/>
              </a:rPr>
              <a:t>ide a sy</a:t>
            </a:r>
            <a:r>
              <a:rPr sz="2700" spc="9" dirty="0">
                <a:latin typeface="Arial"/>
                <a:cs typeface="Arial"/>
              </a:rPr>
              <a:t>s</a:t>
            </a:r>
            <a:r>
              <a:rPr sz="2700" spc="0" dirty="0">
                <a:latin typeface="Arial"/>
                <a:cs typeface="Arial"/>
              </a:rPr>
              <a:t>tem</a:t>
            </a:r>
            <a:r>
              <a:rPr sz="2700" spc="-14" dirty="0">
                <a:latin typeface="Arial"/>
                <a:cs typeface="Arial"/>
              </a:rPr>
              <a:t> </a:t>
            </a:r>
            <a:r>
              <a:rPr sz="2700" spc="0" dirty="0">
                <a:latin typeface="Arial"/>
                <a:cs typeface="Arial"/>
              </a:rPr>
              <a:t>of references</a:t>
            </a:r>
            <a:r>
              <a:rPr sz="2700" spc="-9" dirty="0">
                <a:latin typeface="Arial"/>
                <a:cs typeface="Arial"/>
              </a:rPr>
              <a:t> </a:t>
            </a:r>
            <a:r>
              <a:rPr sz="2700" spc="0" dirty="0">
                <a:latin typeface="Arial"/>
                <a:cs typeface="Arial"/>
              </a:rPr>
              <a:t>between terms which</a:t>
            </a:r>
            <a:r>
              <a:rPr sz="2700" spc="-14" dirty="0">
                <a:latin typeface="Arial"/>
                <a:cs typeface="Arial"/>
              </a:rPr>
              <a:t> </a:t>
            </a:r>
            <a:r>
              <a:rPr sz="2700" spc="0" dirty="0">
                <a:latin typeface="Arial"/>
                <a:cs typeface="Arial"/>
              </a:rPr>
              <a:t>will ensure</a:t>
            </a:r>
            <a:r>
              <a:rPr sz="2700" spc="9" dirty="0">
                <a:latin typeface="Arial"/>
                <a:cs typeface="Arial"/>
              </a:rPr>
              <a:t> </a:t>
            </a:r>
            <a:r>
              <a:rPr sz="2700" spc="0" dirty="0">
                <a:latin typeface="Arial"/>
                <a:cs typeface="Arial"/>
              </a:rPr>
              <a:t>that</a:t>
            </a:r>
            <a:r>
              <a:rPr sz="2700" spc="-9" dirty="0">
                <a:latin typeface="Arial"/>
                <a:cs typeface="Arial"/>
              </a:rPr>
              <a:t> </a:t>
            </a:r>
            <a:r>
              <a:rPr sz="2700" spc="0" dirty="0">
                <a:latin typeface="Arial"/>
                <a:cs typeface="Arial"/>
              </a:rPr>
              <a:t>only one term from a</a:t>
            </a:r>
            <a:r>
              <a:rPr sz="2700" spc="-9" dirty="0">
                <a:latin typeface="Arial"/>
                <a:cs typeface="Arial"/>
              </a:rPr>
              <a:t> </a:t>
            </a:r>
            <a:r>
              <a:rPr sz="2700" spc="0" dirty="0">
                <a:latin typeface="Arial"/>
                <a:cs typeface="Arial"/>
              </a:rPr>
              <a:t>set</a:t>
            </a:r>
            <a:r>
              <a:rPr sz="2700" spc="9" dirty="0">
                <a:latin typeface="Arial"/>
                <a:cs typeface="Arial"/>
              </a:rPr>
              <a:t> </a:t>
            </a:r>
            <a:r>
              <a:rPr sz="2700" spc="0" dirty="0">
                <a:latin typeface="Arial"/>
                <a:cs typeface="Arial"/>
              </a:rPr>
              <a:t>of</a:t>
            </a:r>
            <a:endParaRPr sz="2700">
              <a:latin typeface="Arial"/>
              <a:cs typeface="Arial"/>
            </a:endParaRPr>
          </a:p>
          <a:p>
            <a:pPr marL="12700" marR="46445">
              <a:lnSpc>
                <a:spcPts val="2565"/>
              </a:lnSpc>
            </a:pPr>
            <a:r>
              <a:rPr sz="2700" spc="0" dirty="0">
                <a:latin typeface="Arial"/>
                <a:cs typeface="Arial"/>
              </a:rPr>
              <a:t>s</a:t>
            </a:r>
            <a:r>
              <a:rPr sz="2700" spc="9" dirty="0">
                <a:latin typeface="Arial"/>
                <a:cs typeface="Arial"/>
              </a:rPr>
              <a:t>y</a:t>
            </a:r>
            <a:r>
              <a:rPr sz="2700" spc="0" dirty="0">
                <a:latin typeface="Arial"/>
                <a:cs typeface="Arial"/>
              </a:rPr>
              <a:t>nony</a:t>
            </a:r>
            <a:r>
              <a:rPr sz="2700" spc="-9" dirty="0">
                <a:latin typeface="Arial"/>
                <a:cs typeface="Arial"/>
              </a:rPr>
              <a:t>m</a:t>
            </a:r>
            <a:r>
              <a:rPr sz="2700" spc="0" dirty="0">
                <a:latin typeface="Arial"/>
                <a:cs typeface="Arial"/>
              </a:rPr>
              <a:t>s</a:t>
            </a:r>
            <a:r>
              <a:rPr sz="2700" spc="-25" dirty="0">
                <a:latin typeface="Arial"/>
                <a:cs typeface="Arial"/>
              </a:rPr>
              <a:t> </a:t>
            </a:r>
            <a:r>
              <a:rPr sz="2700" spc="0" dirty="0">
                <a:latin typeface="Arial"/>
                <a:cs typeface="Arial"/>
              </a:rPr>
              <a:t>is used</a:t>
            </a:r>
            <a:r>
              <a:rPr sz="2700" spc="-9" dirty="0">
                <a:latin typeface="Arial"/>
                <a:cs typeface="Arial"/>
              </a:rPr>
              <a:t> </a:t>
            </a:r>
            <a:r>
              <a:rPr sz="2700" spc="0" dirty="0">
                <a:latin typeface="Arial"/>
                <a:cs typeface="Arial"/>
              </a:rPr>
              <a:t>for in</a:t>
            </a:r>
            <a:r>
              <a:rPr sz="2700" spc="-9" dirty="0">
                <a:latin typeface="Arial"/>
                <a:cs typeface="Arial"/>
              </a:rPr>
              <a:t>d</a:t>
            </a:r>
            <a:r>
              <a:rPr sz="2700" spc="0" dirty="0">
                <a:latin typeface="Arial"/>
                <a:cs typeface="Arial"/>
              </a:rPr>
              <a:t>exing one concept.</a:t>
            </a:r>
            <a:endParaRPr sz="2700">
              <a:latin typeface="Arial"/>
              <a:cs typeface="Arial"/>
            </a:endParaRPr>
          </a:p>
          <a:p>
            <a:pPr marL="12700">
              <a:lnSpc>
                <a:spcPts val="2590"/>
              </a:lnSpc>
              <a:spcBef>
                <a:spcPts val="31"/>
              </a:spcBef>
            </a:pPr>
            <a:r>
              <a:rPr sz="2700" spc="0" dirty="0">
                <a:latin typeface="Arial"/>
                <a:cs typeface="Arial"/>
              </a:rPr>
              <a:t>4.</a:t>
            </a:r>
            <a:r>
              <a:rPr sz="2700" spc="-59" dirty="0">
                <a:latin typeface="Arial"/>
                <a:cs typeface="Arial"/>
              </a:rPr>
              <a:t> </a:t>
            </a:r>
            <a:r>
              <a:rPr sz="2700" spc="-304" dirty="0">
                <a:latin typeface="Arial"/>
                <a:cs typeface="Arial"/>
              </a:rPr>
              <a:t>T</a:t>
            </a:r>
            <a:r>
              <a:rPr sz="2700" spc="0" dirty="0">
                <a:latin typeface="Arial"/>
                <a:cs typeface="Arial"/>
              </a:rPr>
              <a:t>o pro</a:t>
            </a:r>
            <a:r>
              <a:rPr sz="2700" spc="4" dirty="0">
                <a:latin typeface="Arial"/>
                <a:cs typeface="Arial"/>
              </a:rPr>
              <a:t>v</a:t>
            </a:r>
            <a:r>
              <a:rPr sz="2700" spc="0" dirty="0">
                <a:latin typeface="Arial"/>
                <a:cs typeface="Arial"/>
              </a:rPr>
              <a:t>ide a </a:t>
            </a:r>
            <a:r>
              <a:rPr sz="2700" spc="-9" dirty="0">
                <a:latin typeface="Arial"/>
                <a:cs typeface="Arial"/>
              </a:rPr>
              <a:t>g</a:t>
            </a:r>
            <a:r>
              <a:rPr sz="2700" spc="0" dirty="0">
                <a:latin typeface="Arial"/>
                <a:cs typeface="Arial"/>
              </a:rPr>
              <a:t>uide for users</a:t>
            </a:r>
            <a:r>
              <a:rPr sz="2700" spc="-9" dirty="0">
                <a:latin typeface="Arial"/>
                <a:cs typeface="Arial"/>
              </a:rPr>
              <a:t> </a:t>
            </a:r>
            <a:r>
              <a:rPr sz="2700" spc="0" dirty="0">
                <a:latin typeface="Arial"/>
                <a:cs typeface="Arial"/>
              </a:rPr>
              <a:t>of the sy</a:t>
            </a:r>
            <a:r>
              <a:rPr sz="2700" spc="9" dirty="0">
                <a:latin typeface="Arial"/>
                <a:cs typeface="Arial"/>
              </a:rPr>
              <a:t>s</a:t>
            </a:r>
            <a:r>
              <a:rPr sz="2700" spc="0" dirty="0">
                <a:latin typeface="Arial"/>
                <a:cs typeface="Arial"/>
              </a:rPr>
              <a:t>tems</a:t>
            </a:r>
            <a:r>
              <a:rPr sz="2700" spc="-9" dirty="0">
                <a:latin typeface="Arial"/>
                <a:cs typeface="Arial"/>
              </a:rPr>
              <a:t> </a:t>
            </a:r>
            <a:r>
              <a:rPr sz="2700" spc="0" dirty="0">
                <a:latin typeface="Arial"/>
                <a:cs typeface="Arial"/>
              </a:rPr>
              <a:t>so that they</a:t>
            </a:r>
            <a:r>
              <a:rPr sz="2700" spc="-19" dirty="0">
                <a:latin typeface="Arial"/>
                <a:cs typeface="Arial"/>
              </a:rPr>
              <a:t> </a:t>
            </a:r>
            <a:r>
              <a:rPr sz="2700" spc="0" dirty="0">
                <a:latin typeface="Arial"/>
                <a:cs typeface="Arial"/>
              </a:rPr>
              <a:t>choo</a:t>
            </a:r>
            <a:r>
              <a:rPr sz="2700" spc="4" dirty="0">
                <a:latin typeface="Arial"/>
                <a:cs typeface="Arial"/>
              </a:rPr>
              <a:t>s</a:t>
            </a:r>
            <a:r>
              <a:rPr sz="2700" spc="0" dirty="0">
                <a:latin typeface="Arial"/>
                <a:cs typeface="Arial"/>
              </a:rPr>
              <a:t>e the</a:t>
            </a:r>
            <a:r>
              <a:rPr sz="2700" spc="-9" dirty="0">
                <a:latin typeface="Arial"/>
                <a:cs typeface="Arial"/>
              </a:rPr>
              <a:t> </a:t>
            </a:r>
            <a:r>
              <a:rPr sz="2700" spc="0" dirty="0">
                <a:latin typeface="Arial"/>
                <a:cs typeface="Arial"/>
              </a:rPr>
              <a:t>corre</a:t>
            </a:r>
            <a:r>
              <a:rPr sz="2700" spc="9" dirty="0">
                <a:latin typeface="Arial"/>
                <a:cs typeface="Arial"/>
              </a:rPr>
              <a:t>c</a:t>
            </a:r>
            <a:r>
              <a:rPr sz="2700" spc="0" dirty="0">
                <a:latin typeface="Arial"/>
                <a:cs typeface="Arial"/>
              </a:rPr>
              <a:t>t</a:t>
            </a:r>
            <a:r>
              <a:rPr sz="2700" spc="-9" dirty="0">
                <a:latin typeface="Arial"/>
                <a:cs typeface="Arial"/>
              </a:rPr>
              <a:t> </a:t>
            </a:r>
            <a:r>
              <a:rPr sz="2700" spc="0" dirty="0">
                <a:latin typeface="Arial"/>
                <a:cs typeface="Arial"/>
              </a:rPr>
              <a:t>term </a:t>
            </a:r>
            <a:r>
              <a:rPr sz="2700" spc="9" dirty="0">
                <a:latin typeface="Arial"/>
                <a:cs typeface="Arial"/>
              </a:rPr>
              <a:t>f</a:t>
            </a:r>
            <a:r>
              <a:rPr sz="2700" spc="0" dirty="0">
                <a:latin typeface="Arial"/>
                <a:cs typeface="Arial"/>
              </a:rPr>
              <a:t>or a subject</a:t>
            </a:r>
            <a:r>
              <a:rPr sz="2700" spc="9" dirty="0">
                <a:latin typeface="Arial"/>
                <a:cs typeface="Arial"/>
              </a:rPr>
              <a:t> </a:t>
            </a:r>
            <a:r>
              <a:rPr sz="2700" spc="0" dirty="0">
                <a:latin typeface="Arial"/>
                <a:cs typeface="Arial"/>
              </a:rPr>
              <a:t>sear</a:t>
            </a:r>
            <a:r>
              <a:rPr sz="2700" spc="9" dirty="0">
                <a:latin typeface="Arial"/>
                <a:cs typeface="Arial"/>
              </a:rPr>
              <a:t>c</a:t>
            </a:r>
            <a:r>
              <a:rPr sz="2700" spc="4" dirty="0">
                <a:latin typeface="Arial"/>
                <a:cs typeface="Arial"/>
              </a:rPr>
              <a:t>h</a:t>
            </a:r>
            <a:r>
              <a:rPr sz="2700" spc="0" dirty="0">
                <a:latin typeface="Arial"/>
                <a:cs typeface="Arial"/>
              </a:rPr>
              <a:t>.</a:t>
            </a:r>
            <a:endParaRPr sz="2700">
              <a:latin typeface="Arial"/>
              <a:cs typeface="Arial"/>
            </a:endParaRPr>
          </a:p>
          <a:p>
            <a:pPr marL="12700" marR="46445">
              <a:lnSpc>
                <a:spcPts val="2560"/>
              </a:lnSpc>
            </a:pPr>
            <a:r>
              <a:rPr sz="2700" spc="0" dirty="0">
                <a:latin typeface="Arial"/>
                <a:cs typeface="Arial"/>
              </a:rPr>
              <a:t>5.</a:t>
            </a:r>
            <a:r>
              <a:rPr sz="2700" spc="-59" dirty="0">
                <a:latin typeface="Arial"/>
                <a:cs typeface="Arial"/>
              </a:rPr>
              <a:t> </a:t>
            </a:r>
            <a:r>
              <a:rPr sz="2700" spc="-4" dirty="0">
                <a:latin typeface="Arial"/>
                <a:cs typeface="Arial"/>
              </a:rPr>
              <a:t>T</a:t>
            </a:r>
            <a:r>
              <a:rPr sz="2700" spc="0" dirty="0">
                <a:latin typeface="Arial"/>
                <a:cs typeface="Arial"/>
              </a:rPr>
              <a:t>he use of terms in</a:t>
            </a:r>
            <a:r>
              <a:rPr sz="2700" spc="-9" dirty="0">
                <a:latin typeface="Arial"/>
                <a:cs typeface="Arial"/>
              </a:rPr>
              <a:t> </a:t>
            </a:r>
            <a:r>
              <a:rPr sz="2700" spc="0" dirty="0">
                <a:latin typeface="Arial"/>
                <a:cs typeface="Arial"/>
              </a:rPr>
              <a:t>a gi</a:t>
            </a:r>
            <a:r>
              <a:rPr sz="2700" spc="9" dirty="0">
                <a:latin typeface="Arial"/>
                <a:cs typeface="Arial"/>
              </a:rPr>
              <a:t>v</a:t>
            </a:r>
            <a:r>
              <a:rPr sz="2700" spc="0" dirty="0">
                <a:latin typeface="Arial"/>
                <a:cs typeface="Arial"/>
              </a:rPr>
              <a:t>en subje</a:t>
            </a:r>
            <a:r>
              <a:rPr sz="2700" spc="4" dirty="0">
                <a:latin typeface="Arial"/>
                <a:cs typeface="Arial"/>
              </a:rPr>
              <a:t>c</a:t>
            </a:r>
            <a:r>
              <a:rPr sz="2700" spc="0" dirty="0">
                <a:latin typeface="Arial"/>
                <a:cs typeface="Arial"/>
              </a:rPr>
              <a:t>t</a:t>
            </a:r>
            <a:r>
              <a:rPr sz="2700" spc="-9" dirty="0">
                <a:latin typeface="Arial"/>
                <a:cs typeface="Arial"/>
              </a:rPr>
              <a:t> </a:t>
            </a:r>
            <a:r>
              <a:rPr sz="2700" spc="0" dirty="0">
                <a:latin typeface="Arial"/>
                <a:cs typeface="Arial"/>
              </a:rPr>
              <a:t>field m</a:t>
            </a:r>
            <a:r>
              <a:rPr sz="2700" spc="-9" dirty="0">
                <a:latin typeface="Arial"/>
                <a:cs typeface="Arial"/>
              </a:rPr>
              <a:t>a</a:t>
            </a:r>
            <a:r>
              <a:rPr sz="2700" spc="0" dirty="0">
                <a:latin typeface="Arial"/>
                <a:cs typeface="Arial"/>
              </a:rPr>
              <a:t>y be</a:t>
            </a:r>
            <a:endParaRPr sz="2700">
              <a:latin typeface="Arial"/>
              <a:cs typeface="Arial"/>
            </a:endParaRPr>
          </a:p>
          <a:p>
            <a:pPr marL="12700" marR="46445">
              <a:lnSpc>
                <a:spcPts val="2675"/>
              </a:lnSpc>
              <a:spcBef>
                <a:spcPts val="5"/>
              </a:spcBef>
            </a:pPr>
            <a:r>
              <a:rPr sz="4050" spc="0" baseline="1073" dirty="0">
                <a:latin typeface="Arial"/>
                <a:cs typeface="Arial"/>
              </a:rPr>
              <a:t>s</a:t>
            </a:r>
            <a:r>
              <a:rPr sz="4050" spc="9" baseline="1073" dirty="0">
                <a:latin typeface="Arial"/>
                <a:cs typeface="Arial"/>
              </a:rPr>
              <a:t>t</a:t>
            </a:r>
            <a:r>
              <a:rPr sz="4050" spc="0" baseline="1073" dirty="0">
                <a:latin typeface="Arial"/>
                <a:cs typeface="Arial"/>
              </a:rPr>
              <a:t>and</a:t>
            </a:r>
            <a:r>
              <a:rPr sz="4050" spc="-9" baseline="1073" dirty="0">
                <a:latin typeface="Arial"/>
                <a:cs typeface="Arial"/>
              </a:rPr>
              <a:t>a</a:t>
            </a:r>
            <a:r>
              <a:rPr sz="4050" spc="0" baseline="1073" dirty="0">
                <a:latin typeface="Arial"/>
                <a:cs typeface="Arial"/>
              </a:rPr>
              <a:t>rdized.</a:t>
            </a:r>
            <a:endParaRPr sz="27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88391" y="1289430"/>
            <a:ext cx="800100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15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4000" y="0"/>
                </a:moveTo>
                <a:lnTo>
                  <a:pt x="0" y="0"/>
                </a:lnTo>
                <a:lnTo>
                  <a:pt x="0" y="6857998"/>
                </a:lnTo>
                <a:lnTo>
                  <a:pt x="9144000" y="6857998"/>
                </a:lnTo>
                <a:lnTo>
                  <a:pt x="9144000" y="0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64592" y="147066"/>
            <a:ext cx="8810879" cy="6565404"/>
          </a:xfrm>
          <a:custGeom>
            <a:avLst/>
            <a:gdLst/>
            <a:ahLst/>
            <a:cxnLst/>
            <a:rect l="l" t="t" r="r" b="b"/>
            <a:pathLst>
              <a:path w="8810879" h="6565404">
                <a:moveTo>
                  <a:pt x="775169" y="0"/>
                </a:moveTo>
                <a:lnTo>
                  <a:pt x="711593" y="2569"/>
                </a:lnTo>
                <a:lnTo>
                  <a:pt x="649432" y="10146"/>
                </a:lnTo>
                <a:lnTo>
                  <a:pt x="588886" y="22530"/>
                </a:lnTo>
                <a:lnTo>
                  <a:pt x="530155" y="39522"/>
                </a:lnTo>
                <a:lnTo>
                  <a:pt x="473437" y="60922"/>
                </a:lnTo>
                <a:lnTo>
                  <a:pt x="418933" y="86530"/>
                </a:lnTo>
                <a:lnTo>
                  <a:pt x="366842" y="116148"/>
                </a:lnTo>
                <a:lnTo>
                  <a:pt x="317363" y="149575"/>
                </a:lnTo>
                <a:lnTo>
                  <a:pt x="270696" y="186612"/>
                </a:lnTo>
                <a:lnTo>
                  <a:pt x="227041" y="227060"/>
                </a:lnTo>
                <a:lnTo>
                  <a:pt x="186596" y="270718"/>
                </a:lnTo>
                <a:lnTo>
                  <a:pt x="149562" y="317388"/>
                </a:lnTo>
                <a:lnTo>
                  <a:pt x="116137" y="366869"/>
                </a:lnTo>
                <a:lnTo>
                  <a:pt x="86522" y="418963"/>
                </a:lnTo>
                <a:lnTo>
                  <a:pt x="60916" y="473469"/>
                </a:lnTo>
                <a:lnTo>
                  <a:pt x="39518" y="530189"/>
                </a:lnTo>
                <a:lnTo>
                  <a:pt x="22528" y="588922"/>
                </a:lnTo>
                <a:lnTo>
                  <a:pt x="10145" y="649469"/>
                </a:lnTo>
                <a:lnTo>
                  <a:pt x="2569" y="711631"/>
                </a:lnTo>
                <a:lnTo>
                  <a:pt x="0" y="775207"/>
                </a:lnTo>
                <a:lnTo>
                  <a:pt x="0" y="6565404"/>
                </a:lnTo>
                <a:lnTo>
                  <a:pt x="8035671" y="6565404"/>
                </a:lnTo>
                <a:lnTo>
                  <a:pt x="8099247" y="6562835"/>
                </a:lnTo>
                <a:lnTo>
                  <a:pt x="8161409" y="6555259"/>
                </a:lnTo>
                <a:lnTo>
                  <a:pt x="8221956" y="6542876"/>
                </a:lnTo>
                <a:lnTo>
                  <a:pt x="8280689" y="6525886"/>
                </a:lnTo>
                <a:lnTo>
                  <a:pt x="8337409" y="6504488"/>
                </a:lnTo>
                <a:lnTo>
                  <a:pt x="8391915" y="6478882"/>
                </a:lnTo>
                <a:lnTo>
                  <a:pt x="8444009" y="6449267"/>
                </a:lnTo>
                <a:lnTo>
                  <a:pt x="8493490" y="6415842"/>
                </a:lnTo>
                <a:lnTo>
                  <a:pt x="8540160" y="6378808"/>
                </a:lnTo>
                <a:lnTo>
                  <a:pt x="8583818" y="6338363"/>
                </a:lnTo>
                <a:lnTo>
                  <a:pt x="8624266" y="6294708"/>
                </a:lnTo>
                <a:lnTo>
                  <a:pt x="8661303" y="6248041"/>
                </a:lnTo>
                <a:lnTo>
                  <a:pt x="8694730" y="6198562"/>
                </a:lnTo>
                <a:lnTo>
                  <a:pt x="8724348" y="6146471"/>
                </a:lnTo>
                <a:lnTo>
                  <a:pt x="8749956" y="6091966"/>
                </a:lnTo>
                <a:lnTo>
                  <a:pt x="8771356" y="6035249"/>
                </a:lnTo>
                <a:lnTo>
                  <a:pt x="8788348" y="5976517"/>
                </a:lnTo>
                <a:lnTo>
                  <a:pt x="8800732" y="5915971"/>
                </a:lnTo>
                <a:lnTo>
                  <a:pt x="8808309" y="5853811"/>
                </a:lnTo>
                <a:lnTo>
                  <a:pt x="8810879" y="5790234"/>
                </a:lnTo>
                <a:lnTo>
                  <a:pt x="8810879" y="0"/>
                </a:lnTo>
                <a:lnTo>
                  <a:pt x="775169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88391" y="1429130"/>
            <a:ext cx="8001000" cy="0"/>
          </a:xfrm>
          <a:custGeom>
            <a:avLst/>
            <a:gdLst/>
            <a:ahLst/>
            <a:cxnLst/>
            <a:rect l="l" t="t" r="r" b="b"/>
            <a:pathLst>
              <a:path w="8001000">
                <a:moveTo>
                  <a:pt x="0" y="0"/>
                </a:moveTo>
                <a:lnTo>
                  <a:pt x="8001000" y="0"/>
                </a:lnTo>
              </a:path>
            </a:pathLst>
          </a:custGeom>
          <a:ln w="10414">
            <a:solidFill>
              <a:srgbClr val="DDDDD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702175" y="772746"/>
            <a:ext cx="3835008" cy="584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0"/>
              </a:lnSpc>
              <a:spcBef>
                <a:spcPts val="230"/>
              </a:spcBef>
            </a:pPr>
            <a:r>
              <a:rPr sz="4400" spc="0" dirty="0">
                <a:latin typeface="Arial"/>
                <a:cs typeface="Arial"/>
              </a:rPr>
              <a:t>CONCLUSION</a:t>
            </a:r>
            <a:endParaRPr sz="4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28547" y="1653178"/>
            <a:ext cx="4914468" cy="3683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60"/>
              </a:lnSpc>
              <a:spcBef>
                <a:spcPts val="143"/>
              </a:spcBef>
            </a:pPr>
            <a:r>
              <a:rPr sz="2700" spc="0" dirty="0">
                <a:latin typeface="Arial"/>
                <a:cs typeface="Arial"/>
              </a:rPr>
              <a:t>Th</a:t>
            </a:r>
            <a:r>
              <a:rPr sz="2700" spc="-9" dirty="0">
                <a:latin typeface="Arial"/>
                <a:cs typeface="Arial"/>
              </a:rPr>
              <a:t>e</a:t>
            </a:r>
            <a:r>
              <a:rPr sz="2700" spc="0" dirty="0">
                <a:latin typeface="Arial"/>
                <a:cs typeface="Arial"/>
              </a:rPr>
              <a:t>sauri</a:t>
            </a:r>
            <a:r>
              <a:rPr sz="2700" spc="-9" dirty="0">
                <a:latin typeface="Arial"/>
                <a:cs typeface="Arial"/>
              </a:rPr>
              <a:t> </a:t>
            </a:r>
            <a:r>
              <a:rPr sz="2700" spc="0" dirty="0">
                <a:latin typeface="Arial"/>
                <a:cs typeface="Arial"/>
              </a:rPr>
              <a:t>is</a:t>
            </a:r>
            <a:r>
              <a:rPr sz="2700" spc="9" dirty="0">
                <a:latin typeface="Arial"/>
                <a:cs typeface="Arial"/>
              </a:rPr>
              <a:t> </a:t>
            </a:r>
            <a:r>
              <a:rPr sz="2700" spc="0" dirty="0">
                <a:latin typeface="Arial"/>
                <a:cs typeface="Arial"/>
              </a:rPr>
              <a:t>a vocabulary</a:t>
            </a:r>
            <a:r>
              <a:rPr sz="2700" spc="-9" dirty="0">
                <a:latin typeface="Arial"/>
                <a:cs typeface="Arial"/>
              </a:rPr>
              <a:t> </a:t>
            </a:r>
            <a:r>
              <a:rPr sz="2700" spc="0" dirty="0">
                <a:latin typeface="Arial"/>
                <a:cs typeface="Arial"/>
              </a:rPr>
              <a:t>con</a:t>
            </a:r>
            <a:r>
              <a:rPr sz="2700" spc="4" dirty="0">
                <a:latin typeface="Arial"/>
                <a:cs typeface="Arial"/>
              </a:rPr>
              <a:t>t</a:t>
            </a:r>
            <a:r>
              <a:rPr sz="2700" spc="0" dirty="0">
                <a:latin typeface="Arial"/>
                <a:cs typeface="Arial"/>
              </a:rPr>
              <a:t>rol</a:t>
            </a:r>
            <a:endParaRPr sz="27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858637" y="1653178"/>
            <a:ext cx="2190470" cy="3683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60"/>
              </a:lnSpc>
              <a:spcBef>
                <a:spcPts val="143"/>
              </a:spcBef>
            </a:pPr>
            <a:r>
              <a:rPr sz="2700" spc="0" dirty="0">
                <a:latin typeface="Arial"/>
                <a:cs typeface="Arial"/>
              </a:rPr>
              <a:t>in </a:t>
            </a:r>
            <a:r>
              <a:rPr sz="2700" spc="-9" dirty="0">
                <a:latin typeface="Arial"/>
                <a:cs typeface="Arial"/>
              </a:rPr>
              <a:t>a</a:t>
            </a:r>
            <a:r>
              <a:rPr sz="2700" spc="0" dirty="0">
                <a:latin typeface="Arial"/>
                <a:cs typeface="Arial"/>
              </a:rPr>
              <a:t>n i</a:t>
            </a:r>
            <a:r>
              <a:rPr sz="2700" spc="-9" dirty="0">
                <a:latin typeface="Arial"/>
                <a:cs typeface="Arial"/>
              </a:rPr>
              <a:t>n</a:t>
            </a:r>
            <a:r>
              <a:rPr sz="2700" spc="0" dirty="0">
                <a:latin typeface="Arial"/>
                <a:cs typeface="Arial"/>
              </a:rPr>
              <a:t>dexing</a:t>
            </a:r>
            <a:endParaRPr sz="27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5940" y="1738423"/>
            <a:ext cx="276064" cy="2661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614"/>
              </a:lnSpc>
              <a:spcBef>
                <a:spcPts val="80"/>
              </a:spcBef>
            </a:pPr>
            <a:r>
              <a:rPr sz="2850" spc="0" baseline="-10526" dirty="0">
                <a:solidFill>
                  <a:srgbClr val="DDDDDD"/>
                </a:solidFill>
                <a:latin typeface="MS Office Symbol Regular"/>
                <a:cs typeface="MS Office Symbol Regular"/>
              </a:rPr>
              <a:t></a:t>
            </a:r>
            <a:endParaRPr sz="1900">
              <a:latin typeface="MS Office Symbol Regular"/>
              <a:cs typeface="MS Office Symbol Regular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28547" y="1982115"/>
            <a:ext cx="1582863" cy="3686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60"/>
              </a:lnSpc>
              <a:spcBef>
                <a:spcPts val="143"/>
              </a:spcBef>
            </a:pPr>
            <a:r>
              <a:rPr sz="2700" spc="0" dirty="0">
                <a:latin typeface="Arial"/>
                <a:cs typeface="Arial"/>
              </a:rPr>
              <a:t>lang</a:t>
            </a:r>
            <a:r>
              <a:rPr sz="2700" spc="-9" dirty="0">
                <a:latin typeface="Arial"/>
                <a:cs typeface="Arial"/>
              </a:rPr>
              <a:t>u</a:t>
            </a:r>
            <a:r>
              <a:rPr sz="2700" spc="0" dirty="0">
                <a:latin typeface="Arial"/>
                <a:cs typeface="Arial"/>
              </a:rPr>
              <a:t>age.</a:t>
            </a:r>
            <a:endParaRPr sz="27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28547" y="2311800"/>
            <a:ext cx="7619949" cy="333164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48143">
              <a:lnSpc>
                <a:spcPts val="2590"/>
              </a:lnSpc>
              <a:spcBef>
                <a:spcPts val="344"/>
              </a:spcBef>
            </a:pPr>
            <a:r>
              <a:rPr sz="2700" spc="0" dirty="0">
                <a:latin typeface="Arial"/>
                <a:cs typeface="Arial"/>
              </a:rPr>
              <a:t>It</a:t>
            </a:r>
            <a:r>
              <a:rPr sz="2700" spc="-19" dirty="0">
                <a:latin typeface="Arial"/>
                <a:cs typeface="Arial"/>
              </a:rPr>
              <a:t> </a:t>
            </a:r>
            <a:r>
              <a:rPr sz="2700" spc="0" dirty="0">
                <a:latin typeface="Arial"/>
                <a:cs typeface="Arial"/>
              </a:rPr>
              <a:t>is a li</a:t>
            </a:r>
            <a:r>
              <a:rPr sz="2700" spc="9" dirty="0">
                <a:latin typeface="Arial"/>
                <a:cs typeface="Arial"/>
              </a:rPr>
              <a:t>s</a:t>
            </a:r>
            <a:r>
              <a:rPr sz="2700" spc="0" dirty="0">
                <a:latin typeface="Arial"/>
                <a:cs typeface="Arial"/>
              </a:rPr>
              <a:t>t</a:t>
            </a:r>
            <a:r>
              <a:rPr sz="2700" spc="-9" dirty="0">
                <a:latin typeface="Arial"/>
                <a:cs typeface="Arial"/>
              </a:rPr>
              <a:t> </a:t>
            </a:r>
            <a:r>
              <a:rPr sz="2700" spc="0" dirty="0">
                <a:latin typeface="Arial"/>
                <a:cs typeface="Arial"/>
              </a:rPr>
              <a:t>of</a:t>
            </a:r>
            <a:r>
              <a:rPr sz="2700" spc="9" dirty="0">
                <a:latin typeface="Arial"/>
                <a:cs typeface="Arial"/>
              </a:rPr>
              <a:t> </a:t>
            </a:r>
            <a:r>
              <a:rPr sz="2700" spc="0" dirty="0">
                <a:latin typeface="Arial"/>
                <a:cs typeface="Arial"/>
              </a:rPr>
              <a:t>terms arranged</a:t>
            </a:r>
            <a:r>
              <a:rPr sz="2700" spc="-9" dirty="0">
                <a:latin typeface="Arial"/>
                <a:cs typeface="Arial"/>
              </a:rPr>
              <a:t> </a:t>
            </a:r>
            <a:r>
              <a:rPr sz="2700" spc="0" dirty="0">
                <a:latin typeface="Arial"/>
                <a:cs typeface="Arial"/>
              </a:rPr>
              <a:t>in </a:t>
            </a:r>
            <a:r>
              <a:rPr sz="2700" spc="9" dirty="0">
                <a:latin typeface="Arial"/>
                <a:cs typeface="Arial"/>
              </a:rPr>
              <a:t>s</a:t>
            </a:r>
            <a:r>
              <a:rPr sz="2700" spc="0" dirty="0">
                <a:latin typeface="Arial"/>
                <a:cs typeface="Arial"/>
              </a:rPr>
              <a:t>ome mea</a:t>
            </a:r>
            <a:r>
              <a:rPr sz="2700" spc="-9" dirty="0">
                <a:latin typeface="Arial"/>
                <a:cs typeface="Arial"/>
              </a:rPr>
              <a:t>n</a:t>
            </a:r>
            <a:r>
              <a:rPr sz="2700" spc="0" dirty="0">
                <a:latin typeface="Arial"/>
                <a:cs typeface="Arial"/>
              </a:rPr>
              <a:t>ingful form</a:t>
            </a:r>
            <a:r>
              <a:rPr sz="2700" spc="-14" dirty="0">
                <a:latin typeface="Arial"/>
                <a:cs typeface="Arial"/>
              </a:rPr>
              <a:t> </a:t>
            </a:r>
            <a:r>
              <a:rPr sz="2700" spc="0" dirty="0">
                <a:latin typeface="Arial"/>
                <a:cs typeface="Arial"/>
              </a:rPr>
              <a:t>and provides</a:t>
            </a:r>
            <a:r>
              <a:rPr sz="2700" spc="9" dirty="0">
                <a:latin typeface="Arial"/>
                <a:cs typeface="Arial"/>
              </a:rPr>
              <a:t> </a:t>
            </a:r>
            <a:r>
              <a:rPr sz="2700" spc="0" dirty="0">
                <a:latin typeface="Arial"/>
                <a:cs typeface="Arial"/>
              </a:rPr>
              <a:t>hi</a:t>
            </a:r>
            <a:r>
              <a:rPr sz="2700" spc="-9" dirty="0">
                <a:latin typeface="Arial"/>
                <a:cs typeface="Arial"/>
              </a:rPr>
              <a:t>e</a:t>
            </a:r>
            <a:r>
              <a:rPr sz="2700" spc="0" dirty="0">
                <a:latin typeface="Arial"/>
                <a:cs typeface="Arial"/>
              </a:rPr>
              <a:t>rarchi</a:t>
            </a:r>
            <a:r>
              <a:rPr sz="2700" spc="9" dirty="0">
                <a:latin typeface="Arial"/>
                <a:cs typeface="Arial"/>
              </a:rPr>
              <a:t>c</a:t>
            </a:r>
            <a:r>
              <a:rPr sz="2700" spc="0" dirty="0">
                <a:latin typeface="Arial"/>
                <a:cs typeface="Arial"/>
              </a:rPr>
              <a:t>ally</a:t>
            </a:r>
            <a:r>
              <a:rPr sz="2700" spc="-9" dirty="0">
                <a:latin typeface="Arial"/>
                <a:cs typeface="Arial"/>
              </a:rPr>
              <a:t> </a:t>
            </a:r>
            <a:r>
              <a:rPr sz="2700" spc="0" dirty="0">
                <a:latin typeface="Arial"/>
                <a:cs typeface="Arial"/>
              </a:rPr>
              <a:t>and non- hierarchi</a:t>
            </a:r>
            <a:r>
              <a:rPr sz="2700" spc="9" dirty="0">
                <a:latin typeface="Arial"/>
                <a:cs typeface="Arial"/>
              </a:rPr>
              <a:t>c</a:t>
            </a:r>
            <a:r>
              <a:rPr sz="2700" spc="0" dirty="0">
                <a:latin typeface="Arial"/>
                <a:cs typeface="Arial"/>
              </a:rPr>
              <a:t>all</a:t>
            </a:r>
            <a:r>
              <a:rPr sz="2700" spc="-194" dirty="0">
                <a:latin typeface="Arial"/>
                <a:cs typeface="Arial"/>
              </a:rPr>
              <a:t>y</a:t>
            </a:r>
            <a:r>
              <a:rPr sz="2700" spc="0" dirty="0">
                <a:latin typeface="Arial"/>
                <a:cs typeface="Arial"/>
              </a:rPr>
              <a:t>.</a:t>
            </a:r>
            <a:endParaRPr sz="2700">
              <a:latin typeface="Arial"/>
              <a:cs typeface="Arial"/>
            </a:endParaRPr>
          </a:p>
          <a:p>
            <a:pPr marL="12700">
              <a:lnSpc>
                <a:spcPts val="2565"/>
              </a:lnSpc>
            </a:pPr>
            <a:r>
              <a:rPr sz="2700" spc="0" dirty="0">
                <a:latin typeface="Arial"/>
                <a:cs typeface="Arial"/>
              </a:rPr>
              <a:t>It</a:t>
            </a:r>
            <a:r>
              <a:rPr sz="2700" spc="-19" dirty="0">
                <a:latin typeface="Arial"/>
                <a:cs typeface="Arial"/>
              </a:rPr>
              <a:t> </a:t>
            </a:r>
            <a:r>
              <a:rPr sz="2700" spc="0" dirty="0">
                <a:latin typeface="Arial"/>
                <a:cs typeface="Arial"/>
              </a:rPr>
              <a:t>provides</a:t>
            </a:r>
            <a:r>
              <a:rPr sz="2700" spc="9" dirty="0">
                <a:latin typeface="Arial"/>
                <a:cs typeface="Arial"/>
              </a:rPr>
              <a:t> </a:t>
            </a:r>
            <a:r>
              <a:rPr sz="2700" spc="0" dirty="0">
                <a:latin typeface="Arial"/>
                <a:cs typeface="Arial"/>
              </a:rPr>
              <a:t>control over synon</a:t>
            </a:r>
            <a:r>
              <a:rPr sz="2700" spc="4" dirty="0">
                <a:latin typeface="Arial"/>
                <a:cs typeface="Arial"/>
              </a:rPr>
              <a:t>y</a:t>
            </a:r>
            <a:r>
              <a:rPr sz="2700" spc="0" dirty="0">
                <a:latin typeface="Arial"/>
                <a:cs typeface="Arial"/>
              </a:rPr>
              <a:t>ms,</a:t>
            </a:r>
            <a:r>
              <a:rPr sz="2700" spc="-19" dirty="0">
                <a:latin typeface="Arial"/>
                <a:cs typeface="Arial"/>
              </a:rPr>
              <a:t> </a:t>
            </a:r>
            <a:r>
              <a:rPr sz="2700" spc="0" dirty="0">
                <a:latin typeface="Arial"/>
                <a:cs typeface="Arial"/>
              </a:rPr>
              <a:t>it dis</a:t>
            </a:r>
            <a:r>
              <a:rPr sz="2700" spc="9" dirty="0">
                <a:latin typeface="Arial"/>
                <a:cs typeface="Arial"/>
              </a:rPr>
              <a:t>t</a:t>
            </a:r>
            <a:r>
              <a:rPr sz="2700" spc="0" dirty="0">
                <a:latin typeface="Arial"/>
                <a:cs typeface="Arial"/>
              </a:rPr>
              <a:t>inguishes</a:t>
            </a:r>
            <a:endParaRPr sz="2700">
              <a:latin typeface="Arial"/>
              <a:cs typeface="Arial"/>
            </a:endParaRPr>
          </a:p>
          <a:p>
            <a:pPr marL="12700" marR="51434">
              <a:lnSpc>
                <a:spcPts val="2595"/>
              </a:lnSpc>
              <a:spcBef>
                <a:spcPts val="1"/>
              </a:spcBef>
            </a:pPr>
            <a:r>
              <a:rPr sz="4050" spc="0" baseline="-1073" dirty="0">
                <a:latin typeface="Arial"/>
                <a:cs typeface="Arial"/>
              </a:rPr>
              <a:t>ho</a:t>
            </a:r>
            <a:r>
              <a:rPr sz="4050" spc="-14" baseline="-1073" dirty="0">
                <a:latin typeface="Arial"/>
                <a:cs typeface="Arial"/>
              </a:rPr>
              <a:t>m</a:t>
            </a:r>
            <a:r>
              <a:rPr sz="4050" spc="0" baseline="-1073" dirty="0">
                <a:latin typeface="Arial"/>
                <a:cs typeface="Arial"/>
              </a:rPr>
              <a:t>ogra</a:t>
            </a:r>
            <a:r>
              <a:rPr sz="4050" spc="-9" baseline="-1073" dirty="0">
                <a:latin typeface="Arial"/>
                <a:cs typeface="Arial"/>
              </a:rPr>
              <a:t>p</a:t>
            </a:r>
            <a:r>
              <a:rPr sz="4050" spc="0" baseline="-1073" dirty="0">
                <a:latin typeface="Arial"/>
                <a:cs typeface="Arial"/>
              </a:rPr>
              <a:t>hs a</a:t>
            </a:r>
            <a:r>
              <a:rPr sz="4050" spc="-9" baseline="-1073" dirty="0">
                <a:latin typeface="Arial"/>
                <a:cs typeface="Arial"/>
              </a:rPr>
              <a:t>n</a:t>
            </a:r>
            <a:r>
              <a:rPr sz="4050" spc="0" baseline="-1073" dirty="0">
                <a:latin typeface="Arial"/>
                <a:cs typeface="Arial"/>
              </a:rPr>
              <a:t>d it brin</a:t>
            </a:r>
            <a:r>
              <a:rPr sz="4050" spc="-9" baseline="-1073" dirty="0">
                <a:latin typeface="Arial"/>
                <a:cs typeface="Arial"/>
              </a:rPr>
              <a:t>g</a:t>
            </a:r>
            <a:r>
              <a:rPr sz="4050" spc="0" baseline="-1073" dirty="0">
                <a:latin typeface="Arial"/>
                <a:cs typeface="Arial"/>
              </a:rPr>
              <a:t>s related</a:t>
            </a:r>
            <a:r>
              <a:rPr sz="4050" spc="-14" baseline="-1073" dirty="0">
                <a:latin typeface="Arial"/>
                <a:cs typeface="Arial"/>
              </a:rPr>
              <a:t> </a:t>
            </a:r>
            <a:r>
              <a:rPr sz="4050" spc="0" baseline="-1073" dirty="0">
                <a:latin typeface="Arial"/>
                <a:cs typeface="Arial"/>
              </a:rPr>
              <a:t>term</a:t>
            </a:r>
            <a:r>
              <a:rPr sz="4050" spc="14" baseline="-1073" dirty="0">
                <a:latin typeface="Arial"/>
                <a:cs typeface="Arial"/>
              </a:rPr>
              <a:t>s</a:t>
            </a:r>
            <a:r>
              <a:rPr sz="4050" spc="0" baseline="-1073" dirty="0">
                <a:latin typeface="Arial"/>
                <a:cs typeface="Arial"/>
              </a:rPr>
              <a:t>.</a:t>
            </a:r>
            <a:endParaRPr sz="2700">
              <a:latin typeface="Arial"/>
              <a:cs typeface="Arial"/>
            </a:endParaRPr>
          </a:p>
          <a:p>
            <a:pPr marL="12700" marR="268895" indent="92964">
              <a:lnSpc>
                <a:spcPts val="2590"/>
              </a:lnSpc>
              <a:spcBef>
                <a:spcPts val="29"/>
              </a:spcBef>
            </a:pPr>
            <a:r>
              <a:rPr sz="2700" spc="0" dirty="0">
                <a:latin typeface="Arial"/>
                <a:cs typeface="Arial"/>
              </a:rPr>
              <a:t>Exert</a:t>
            </a:r>
            <a:r>
              <a:rPr sz="2700" spc="9" dirty="0">
                <a:latin typeface="Arial"/>
                <a:cs typeface="Arial"/>
              </a:rPr>
              <a:t> </a:t>
            </a:r>
            <a:r>
              <a:rPr sz="2700" spc="0" dirty="0">
                <a:latin typeface="Arial"/>
                <a:cs typeface="Arial"/>
              </a:rPr>
              <a:t>termin</a:t>
            </a:r>
            <a:r>
              <a:rPr sz="2700" spc="-9" dirty="0">
                <a:latin typeface="Arial"/>
                <a:cs typeface="Arial"/>
              </a:rPr>
              <a:t>o</a:t>
            </a:r>
            <a:r>
              <a:rPr sz="2700" spc="0" dirty="0">
                <a:latin typeface="Arial"/>
                <a:cs typeface="Arial"/>
              </a:rPr>
              <a:t>logy control in choosing pr</a:t>
            </a:r>
            <a:r>
              <a:rPr sz="2700" spc="-9" dirty="0">
                <a:latin typeface="Arial"/>
                <a:cs typeface="Arial"/>
              </a:rPr>
              <a:t>o</a:t>
            </a:r>
            <a:r>
              <a:rPr sz="2700" spc="0" dirty="0">
                <a:latin typeface="Arial"/>
                <a:cs typeface="Arial"/>
              </a:rPr>
              <a:t>per headings</a:t>
            </a:r>
            <a:r>
              <a:rPr sz="2700" spc="-14" dirty="0">
                <a:latin typeface="Arial"/>
                <a:cs typeface="Arial"/>
              </a:rPr>
              <a:t> </a:t>
            </a:r>
            <a:r>
              <a:rPr sz="2700" spc="0" dirty="0">
                <a:latin typeface="Arial"/>
                <a:cs typeface="Arial"/>
              </a:rPr>
              <a:t>subje</a:t>
            </a:r>
            <a:r>
              <a:rPr sz="2700" spc="4" dirty="0">
                <a:latin typeface="Arial"/>
                <a:cs typeface="Arial"/>
              </a:rPr>
              <a:t>c</a:t>
            </a:r>
            <a:r>
              <a:rPr sz="2700" spc="0" dirty="0">
                <a:latin typeface="Arial"/>
                <a:cs typeface="Arial"/>
              </a:rPr>
              <a:t>t</a:t>
            </a:r>
            <a:r>
              <a:rPr sz="2700" spc="-9" dirty="0">
                <a:latin typeface="Arial"/>
                <a:cs typeface="Arial"/>
              </a:rPr>
              <a:t> </a:t>
            </a:r>
            <a:r>
              <a:rPr sz="2700" spc="0" dirty="0">
                <a:latin typeface="Arial"/>
                <a:cs typeface="Arial"/>
              </a:rPr>
              <a:t>ca</a:t>
            </a:r>
            <a:r>
              <a:rPr sz="2700" spc="9" dirty="0">
                <a:latin typeface="Arial"/>
                <a:cs typeface="Arial"/>
              </a:rPr>
              <a:t>t</a:t>
            </a:r>
            <a:r>
              <a:rPr sz="2700" spc="0" dirty="0">
                <a:latin typeface="Arial"/>
                <a:cs typeface="Arial"/>
              </a:rPr>
              <a:t>aloguing</a:t>
            </a:r>
            <a:r>
              <a:rPr sz="2700" spc="-9" dirty="0">
                <a:latin typeface="Arial"/>
                <a:cs typeface="Arial"/>
              </a:rPr>
              <a:t> </a:t>
            </a:r>
            <a:r>
              <a:rPr sz="2700" spc="0" dirty="0">
                <a:latin typeface="Arial"/>
                <a:cs typeface="Arial"/>
              </a:rPr>
              <a:t>and</a:t>
            </a:r>
            <a:r>
              <a:rPr sz="2700" spc="-9" dirty="0">
                <a:latin typeface="Arial"/>
                <a:cs typeface="Arial"/>
              </a:rPr>
              <a:t> </a:t>
            </a:r>
            <a:r>
              <a:rPr sz="2700" spc="0" dirty="0">
                <a:latin typeface="Arial"/>
                <a:cs typeface="Arial"/>
              </a:rPr>
              <a:t>indexing. In</a:t>
            </a:r>
            <a:r>
              <a:rPr sz="2700" spc="9" dirty="0">
                <a:latin typeface="Arial"/>
                <a:cs typeface="Arial"/>
              </a:rPr>
              <a:t>c</a:t>
            </a:r>
            <a:r>
              <a:rPr sz="2700" spc="0" dirty="0">
                <a:latin typeface="Arial"/>
                <a:cs typeface="Arial"/>
              </a:rPr>
              <a:t>reases</a:t>
            </a:r>
            <a:r>
              <a:rPr sz="2700" spc="-14" dirty="0">
                <a:latin typeface="Arial"/>
                <a:cs typeface="Arial"/>
              </a:rPr>
              <a:t> </a:t>
            </a:r>
            <a:r>
              <a:rPr sz="2700" spc="0" dirty="0">
                <a:latin typeface="Arial"/>
                <a:cs typeface="Arial"/>
              </a:rPr>
              <a:t>speed of i</a:t>
            </a:r>
            <a:r>
              <a:rPr sz="2700" spc="-9" dirty="0">
                <a:latin typeface="Arial"/>
                <a:cs typeface="Arial"/>
              </a:rPr>
              <a:t>n</a:t>
            </a:r>
            <a:r>
              <a:rPr sz="2700" spc="0" dirty="0">
                <a:latin typeface="Arial"/>
                <a:cs typeface="Arial"/>
              </a:rPr>
              <a:t>formation retrieval</a:t>
            </a:r>
            <a:r>
              <a:rPr sz="2700" spc="-9" dirty="0">
                <a:latin typeface="Arial"/>
                <a:cs typeface="Arial"/>
              </a:rPr>
              <a:t> </a:t>
            </a:r>
            <a:r>
              <a:rPr sz="2700" spc="0" dirty="0">
                <a:latin typeface="Arial"/>
                <a:cs typeface="Arial"/>
              </a:rPr>
              <a:t>s</a:t>
            </a:r>
            <a:r>
              <a:rPr sz="2700" spc="9" dirty="0">
                <a:latin typeface="Arial"/>
                <a:cs typeface="Arial"/>
              </a:rPr>
              <a:t>y</a:t>
            </a:r>
            <a:r>
              <a:rPr sz="2700" spc="0" dirty="0">
                <a:latin typeface="Arial"/>
                <a:cs typeface="Arial"/>
              </a:rPr>
              <a:t>s</a:t>
            </a:r>
            <a:r>
              <a:rPr sz="2700" spc="9" dirty="0">
                <a:latin typeface="Arial"/>
                <a:cs typeface="Arial"/>
              </a:rPr>
              <a:t>t</a:t>
            </a:r>
            <a:r>
              <a:rPr sz="2700" spc="0" dirty="0">
                <a:latin typeface="Arial"/>
                <a:cs typeface="Arial"/>
              </a:rPr>
              <a:t>e</a:t>
            </a:r>
            <a:r>
              <a:rPr sz="2700" spc="4" dirty="0">
                <a:latin typeface="Arial"/>
                <a:cs typeface="Arial"/>
              </a:rPr>
              <a:t>m</a:t>
            </a:r>
            <a:r>
              <a:rPr sz="2700" spc="0" dirty="0">
                <a:latin typeface="Arial"/>
                <a:cs typeface="Arial"/>
              </a:rPr>
              <a:t>. It</a:t>
            </a:r>
            <a:r>
              <a:rPr sz="2700" spc="9" dirty="0">
                <a:latin typeface="Arial"/>
                <a:cs typeface="Arial"/>
              </a:rPr>
              <a:t> </a:t>
            </a:r>
            <a:r>
              <a:rPr sz="2700" spc="0" dirty="0">
                <a:latin typeface="Arial"/>
                <a:cs typeface="Arial"/>
              </a:rPr>
              <a:t>h</a:t>
            </a:r>
            <a:r>
              <a:rPr sz="2700" spc="-9" dirty="0">
                <a:latin typeface="Arial"/>
                <a:cs typeface="Arial"/>
              </a:rPr>
              <a:t>e</a:t>
            </a:r>
            <a:r>
              <a:rPr sz="2700" spc="0" dirty="0">
                <a:latin typeface="Arial"/>
                <a:cs typeface="Arial"/>
              </a:rPr>
              <a:t>lps for the user find out inform</a:t>
            </a:r>
            <a:r>
              <a:rPr sz="2700" spc="-9" dirty="0">
                <a:latin typeface="Arial"/>
                <a:cs typeface="Arial"/>
              </a:rPr>
              <a:t>a</a:t>
            </a:r>
            <a:r>
              <a:rPr sz="2700" spc="0" dirty="0">
                <a:latin typeface="Arial"/>
                <a:cs typeface="Arial"/>
              </a:rPr>
              <a:t>tion on a</a:t>
            </a:r>
            <a:endParaRPr sz="2700">
              <a:latin typeface="Arial"/>
              <a:cs typeface="Arial"/>
            </a:endParaRPr>
          </a:p>
          <a:p>
            <a:pPr marL="12700" marR="51434">
              <a:lnSpc>
                <a:spcPts val="2650"/>
              </a:lnSpc>
              <a:spcBef>
                <a:spcPts val="3"/>
              </a:spcBef>
            </a:pPr>
            <a:r>
              <a:rPr sz="4050" spc="0" baseline="1073" dirty="0">
                <a:latin typeface="Arial"/>
                <a:cs typeface="Arial"/>
              </a:rPr>
              <a:t>speci</a:t>
            </a:r>
            <a:r>
              <a:rPr sz="4050" spc="4" baseline="1073" dirty="0">
                <a:latin typeface="Arial"/>
                <a:cs typeface="Arial"/>
              </a:rPr>
              <a:t>f</a:t>
            </a:r>
            <a:r>
              <a:rPr sz="4050" spc="0" baseline="1073" dirty="0">
                <a:latin typeface="Arial"/>
                <a:cs typeface="Arial"/>
              </a:rPr>
              <a:t>ic</a:t>
            </a:r>
            <a:r>
              <a:rPr sz="4050" spc="-34" baseline="1073" dirty="0">
                <a:latin typeface="Arial"/>
                <a:cs typeface="Arial"/>
              </a:rPr>
              <a:t> </a:t>
            </a:r>
            <a:r>
              <a:rPr sz="4050" spc="0" baseline="1073" dirty="0">
                <a:latin typeface="Arial"/>
                <a:cs typeface="Arial"/>
              </a:rPr>
              <a:t>topic but also </a:t>
            </a:r>
            <a:r>
              <a:rPr sz="4050" spc="-9" baseline="1073" dirty="0">
                <a:latin typeface="Arial"/>
                <a:cs typeface="Arial"/>
              </a:rPr>
              <a:t>o</a:t>
            </a:r>
            <a:r>
              <a:rPr sz="4050" spc="0" baseline="1073" dirty="0">
                <a:latin typeface="Arial"/>
                <a:cs typeface="Arial"/>
              </a:rPr>
              <a:t>n related topic</a:t>
            </a:r>
            <a:r>
              <a:rPr sz="4050" spc="4" baseline="1073" dirty="0">
                <a:latin typeface="Arial"/>
                <a:cs typeface="Arial"/>
              </a:rPr>
              <a:t>s</a:t>
            </a:r>
            <a:r>
              <a:rPr sz="4050" spc="0" baseline="1073" dirty="0">
                <a:latin typeface="Arial"/>
                <a:cs typeface="Arial"/>
              </a:rPr>
              <a:t>.</a:t>
            </a:r>
            <a:endParaRPr sz="27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940" y="2397045"/>
            <a:ext cx="276064" cy="2661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614"/>
              </a:lnSpc>
              <a:spcBef>
                <a:spcPts val="80"/>
              </a:spcBef>
            </a:pPr>
            <a:r>
              <a:rPr sz="2850" spc="0" baseline="-10526" dirty="0">
                <a:solidFill>
                  <a:srgbClr val="DDDDDD"/>
                </a:solidFill>
                <a:latin typeface="MS Office Symbol Regular"/>
                <a:cs typeface="MS Office Symbol Regular"/>
              </a:rPr>
              <a:t></a:t>
            </a:r>
            <a:endParaRPr sz="1900">
              <a:latin typeface="MS Office Symbol Regular"/>
              <a:cs typeface="MS Office Symbol Regular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3384597"/>
            <a:ext cx="276064" cy="2661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614"/>
              </a:lnSpc>
              <a:spcBef>
                <a:spcPts val="80"/>
              </a:spcBef>
            </a:pPr>
            <a:r>
              <a:rPr sz="2850" spc="0" baseline="-10526" dirty="0">
                <a:solidFill>
                  <a:srgbClr val="DDDDDD"/>
                </a:solidFill>
                <a:latin typeface="MS Office Symbol Regular"/>
                <a:cs typeface="MS Office Symbol Regular"/>
              </a:rPr>
              <a:t></a:t>
            </a:r>
            <a:endParaRPr sz="1900">
              <a:latin typeface="MS Office Symbol Regular"/>
              <a:cs typeface="MS Office Symbol Regular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4043346"/>
            <a:ext cx="276064" cy="2661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614"/>
              </a:lnSpc>
              <a:spcBef>
                <a:spcPts val="80"/>
              </a:spcBef>
            </a:pPr>
            <a:r>
              <a:rPr sz="2850" spc="0" baseline="-10526" dirty="0">
                <a:solidFill>
                  <a:srgbClr val="DDDDDD"/>
                </a:solidFill>
                <a:latin typeface="MS Office Symbol Regular"/>
                <a:cs typeface="MS Office Symbol Regular"/>
              </a:rPr>
              <a:t></a:t>
            </a:r>
            <a:endParaRPr sz="1900">
              <a:latin typeface="MS Office Symbol Regular"/>
              <a:cs typeface="MS Office Symbol Regular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4701714"/>
            <a:ext cx="276064" cy="5953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614"/>
              </a:lnSpc>
              <a:spcBef>
                <a:spcPts val="80"/>
              </a:spcBef>
            </a:pPr>
            <a:r>
              <a:rPr sz="2850" spc="0" baseline="-10526" dirty="0">
                <a:solidFill>
                  <a:srgbClr val="DDDDDD"/>
                </a:solidFill>
                <a:latin typeface="MS Office Symbol Regular"/>
                <a:cs typeface="MS Office Symbol Regular"/>
              </a:rPr>
              <a:t></a:t>
            </a:r>
            <a:endParaRPr sz="1900">
              <a:latin typeface="MS Office Symbol Regular"/>
              <a:cs typeface="MS Office Symbol Regular"/>
            </a:endParaRPr>
          </a:p>
          <a:p>
            <a:pPr marL="12700">
              <a:lnSpc>
                <a:spcPct val="87059"/>
              </a:lnSpc>
              <a:spcBef>
                <a:spcPts val="611"/>
              </a:spcBef>
            </a:pPr>
            <a:r>
              <a:rPr sz="1900" spc="0" dirty="0">
                <a:solidFill>
                  <a:srgbClr val="DDDDDD"/>
                </a:solidFill>
                <a:latin typeface="MS Office Symbol Regular"/>
                <a:cs typeface="MS Office Symbol Regular"/>
              </a:rPr>
              <a:t></a:t>
            </a:r>
            <a:endParaRPr sz="1900">
              <a:latin typeface="MS Office Symbol Regular"/>
              <a:cs typeface="MS Office Symbol Regular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88391" y="1289430"/>
            <a:ext cx="800100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4000" y="0"/>
                </a:moveTo>
                <a:lnTo>
                  <a:pt x="0" y="0"/>
                </a:lnTo>
                <a:lnTo>
                  <a:pt x="0" y="6857998"/>
                </a:lnTo>
                <a:lnTo>
                  <a:pt x="9144000" y="6857998"/>
                </a:lnTo>
                <a:lnTo>
                  <a:pt x="9144000" y="0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64592" y="147066"/>
            <a:ext cx="8810879" cy="6565404"/>
          </a:xfrm>
          <a:custGeom>
            <a:avLst/>
            <a:gdLst/>
            <a:ahLst/>
            <a:cxnLst/>
            <a:rect l="l" t="t" r="r" b="b"/>
            <a:pathLst>
              <a:path w="8810879" h="6565404">
                <a:moveTo>
                  <a:pt x="775169" y="0"/>
                </a:moveTo>
                <a:lnTo>
                  <a:pt x="711593" y="2569"/>
                </a:lnTo>
                <a:lnTo>
                  <a:pt x="649432" y="10146"/>
                </a:lnTo>
                <a:lnTo>
                  <a:pt x="588886" y="22530"/>
                </a:lnTo>
                <a:lnTo>
                  <a:pt x="530155" y="39522"/>
                </a:lnTo>
                <a:lnTo>
                  <a:pt x="473437" y="60922"/>
                </a:lnTo>
                <a:lnTo>
                  <a:pt x="418933" y="86530"/>
                </a:lnTo>
                <a:lnTo>
                  <a:pt x="366842" y="116148"/>
                </a:lnTo>
                <a:lnTo>
                  <a:pt x="317363" y="149575"/>
                </a:lnTo>
                <a:lnTo>
                  <a:pt x="270696" y="186612"/>
                </a:lnTo>
                <a:lnTo>
                  <a:pt x="227041" y="227060"/>
                </a:lnTo>
                <a:lnTo>
                  <a:pt x="186596" y="270718"/>
                </a:lnTo>
                <a:lnTo>
                  <a:pt x="149562" y="317388"/>
                </a:lnTo>
                <a:lnTo>
                  <a:pt x="116137" y="366869"/>
                </a:lnTo>
                <a:lnTo>
                  <a:pt x="86522" y="418963"/>
                </a:lnTo>
                <a:lnTo>
                  <a:pt x="60916" y="473469"/>
                </a:lnTo>
                <a:lnTo>
                  <a:pt x="39518" y="530189"/>
                </a:lnTo>
                <a:lnTo>
                  <a:pt x="22528" y="588922"/>
                </a:lnTo>
                <a:lnTo>
                  <a:pt x="10145" y="649469"/>
                </a:lnTo>
                <a:lnTo>
                  <a:pt x="2569" y="711631"/>
                </a:lnTo>
                <a:lnTo>
                  <a:pt x="0" y="775207"/>
                </a:lnTo>
                <a:lnTo>
                  <a:pt x="0" y="6565404"/>
                </a:lnTo>
                <a:lnTo>
                  <a:pt x="8035671" y="6565404"/>
                </a:lnTo>
                <a:lnTo>
                  <a:pt x="8099247" y="6562835"/>
                </a:lnTo>
                <a:lnTo>
                  <a:pt x="8161409" y="6555259"/>
                </a:lnTo>
                <a:lnTo>
                  <a:pt x="8221956" y="6542876"/>
                </a:lnTo>
                <a:lnTo>
                  <a:pt x="8280689" y="6525886"/>
                </a:lnTo>
                <a:lnTo>
                  <a:pt x="8337409" y="6504488"/>
                </a:lnTo>
                <a:lnTo>
                  <a:pt x="8391915" y="6478882"/>
                </a:lnTo>
                <a:lnTo>
                  <a:pt x="8444009" y="6449267"/>
                </a:lnTo>
                <a:lnTo>
                  <a:pt x="8493490" y="6415842"/>
                </a:lnTo>
                <a:lnTo>
                  <a:pt x="8540160" y="6378808"/>
                </a:lnTo>
                <a:lnTo>
                  <a:pt x="8583818" y="6338363"/>
                </a:lnTo>
                <a:lnTo>
                  <a:pt x="8624266" y="6294708"/>
                </a:lnTo>
                <a:lnTo>
                  <a:pt x="8661303" y="6248041"/>
                </a:lnTo>
                <a:lnTo>
                  <a:pt x="8694730" y="6198562"/>
                </a:lnTo>
                <a:lnTo>
                  <a:pt x="8724348" y="6146471"/>
                </a:lnTo>
                <a:lnTo>
                  <a:pt x="8749956" y="6091966"/>
                </a:lnTo>
                <a:lnTo>
                  <a:pt x="8771356" y="6035249"/>
                </a:lnTo>
                <a:lnTo>
                  <a:pt x="8788348" y="5976517"/>
                </a:lnTo>
                <a:lnTo>
                  <a:pt x="8800732" y="5915971"/>
                </a:lnTo>
                <a:lnTo>
                  <a:pt x="8808309" y="5853811"/>
                </a:lnTo>
                <a:lnTo>
                  <a:pt x="8810879" y="5790234"/>
                </a:lnTo>
                <a:lnTo>
                  <a:pt x="8810879" y="0"/>
                </a:lnTo>
                <a:lnTo>
                  <a:pt x="775169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88391" y="1429130"/>
            <a:ext cx="8001000" cy="0"/>
          </a:xfrm>
          <a:custGeom>
            <a:avLst/>
            <a:gdLst/>
            <a:ahLst/>
            <a:cxnLst/>
            <a:rect l="l" t="t" r="r" b="b"/>
            <a:pathLst>
              <a:path w="8001000">
                <a:moveTo>
                  <a:pt x="0" y="0"/>
                </a:moveTo>
                <a:lnTo>
                  <a:pt x="8001000" y="0"/>
                </a:lnTo>
              </a:path>
            </a:pathLst>
          </a:custGeom>
          <a:ln w="10414">
            <a:solidFill>
              <a:srgbClr val="DDDDD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025650" y="772746"/>
            <a:ext cx="2531869" cy="584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0"/>
              </a:lnSpc>
              <a:spcBef>
                <a:spcPts val="230"/>
              </a:spcBef>
            </a:pPr>
            <a:r>
              <a:rPr sz="4400" spc="0" dirty="0">
                <a:latin typeface="Arial"/>
                <a:cs typeface="Arial"/>
              </a:rPr>
              <a:t>Functions</a:t>
            </a:r>
            <a:endParaRPr sz="4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702174" y="772746"/>
            <a:ext cx="3873281" cy="584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0"/>
              </a:lnSpc>
              <a:spcBef>
                <a:spcPts val="230"/>
              </a:spcBef>
            </a:pPr>
            <a:r>
              <a:rPr sz="4400" spc="0" dirty="0">
                <a:latin typeface="Arial"/>
                <a:cs typeface="Arial"/>
              </a:rPr>
              <a:t>of</a:t>
            </a:r>
            <a:r>
              <a:rPr sz="4400" spc="209" dirty="0">
                <a:latin typeface="Arial"/>
                <a:cs typeface="Arial"/>
              </a:rPr>
              <a:t> </a:t>
            </a:r>
            <a:r>
              <a:rPr sz="4400" spc="0" dirty="0">
                <a:latin typeface="Arial"/>
                <a:cs typeface="Arial"/>
              </a:rPr>
              <a:t>a</a:t>
            </a:r>
            <a:r>
              <a:rPr sz="4400" spc="84" dirty="0">
                <a:latin typeface="Arial"/>
                <a:cs typeface="Arial"/>
              </a:rPr>
              <a:t> </a:t>
            </a:r>
            <a:r>
              <a:rPr sz="4400" spc="0" dirty="0">
                <a:latin typeface="Arial"/>
                <a:cs typeface="Arial"/>
              </a:rPr>
              <a:t>Thesaurus</a:t>
            </a:r>
            <a:endParaRPr sz="4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28547" y="1655883"/>
            <a:ext cx="7510929" cy="400088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00"/>
              </a:lnSpc>
              <a:spcBef>
                <a:spcPts val="320"/>
              </a:spcBef>
            </a:pPr>
            <a:r>
              <a:rPr sz="2500" spc="-275" dirty="0">
                <a:latin typeface="Arial"/>
                <a:cs typeface="Arial"/>
              </a:rPr>
              <a:t>T</a:t>
            </a:r>
            <a:r>
              <a:rPr sz="2500" spc="0" dirty="0">
                <a:latin typeface="Arial"/>
                <a:cs typeface="Arial"/>
              </a:rPr>
              <a:t>o</a:t>
            </a:r>
            <a:r>
              <a:rPr sz="2500" spc="-13" dirty="0">
                <a:latin typeface="Arial"/>
                <a:cs typeface="Arial"/>
              </a:rPr>
              <a:t> </a:t>
            </a:r>
            <a:r>
              <a:rPr sz="2500" spc="0" dirty="0">
                <a:latin typeface="Arial"/>
                <a:cs typeface="Arial"/>
              </a:rPr>
              <a:t>provide</a:t>
            </a:r>
            <a:r>
              <a:rPr sz="2500" spc="-81" dirty="0">
                <a:latin typeface="Arial"/>
                <a:cs typeface="Arial"/>
              </a:rPr>
              <a:t> </a:t>
            </a:r>
            <a:r>
              <a:rPr sz="2500" spc="0" dirty="0">
                <a:latin typeface="Arial"/>
                <a:cs typeface="Arial"/>
              </a:rPr>
              <a:t>sta</a:t>
            </a:r>
            <a:r>
              <a:rPr sz="2500" spc="4" dirty="0">
                <a:latin typeface="Arial"/>
                <a:cs typeface="Arial"/>
              </a:rPr>
              <a:t>n</a:t>
            </a:r>
            <a:r>
              <a:rPr sz="2500" spc="0" dirty="0">
                <a:latin typeface="Arial"/>
                <a:cs typeface="Arial"/>
              </a:rPr>
              <a:t>d</a:t>
            </a:r>
            <a:r>
              <a:rPr sz="2500" spc="4" dirty="0">
                <a:latin typeface="Arial"/>
                <a:cs typeface="Arial"/>
              </a:rPr>
              <a:t>a</a:t>
            </a:r>
            <a:r>
              <a:rPr sz="2500" spc="0" dirty="0">
                <a:latin typeface="Arial"/>
                <a:cs typeface="Arial"/>
              </a:rPr>
              <a:t>rd</a:t>
            </a:r>
            <a:r>
              <a:rPr sz="2500" spc="-107" dirty="0">
                <a:latin typeface="Arial"/>
                <a:cs typeface="Arial"/>
              </a:rPr>
              <a:t> </a:t>
            </a:r>
            <a:r>
              <a:rPr sz="2500" spc="0" dirty="0">
                <a:latin typeface="Arial"/>
                <a:cs typeface="Arial"/>
              </a:rPr>
              <a:t>voc</a:t>
            </a:r>
            <a:r>
              <a:rPr sz="2500" spc="4" dirty="0">
                <a:latin typeface="Arial"/>
                <a:cs typeface="Arial"/>
              </a:rPr>
              <a:t>a</a:t>
            </a:r>
            <a:r>
              <a:rPr sz="2500" spc="0" dirty="0">
                <a:latin typeface="Arial"/>
                <a:cs typeface="Arial"/>
              </a:rPr>
              <a:t>b</a:t>
            </a:r>
            <a:r>
              <a:rPr sz="2500" spc="4" dirty="0">
                <a:latin typeface="Arial"/>
                <a:cs typeface="Arial"/>
              </a:rPr>
              <a:t>u</a:t>
            </a:r>
            <a:r>
              <a:rPr sz="2500" spc="0" dirty="0">
                <a:latin typeface="Arial"/>
                <a:cs typeface="Arial"/>
              </a:rPr>
              <a:t>lary</a:t>
            </a:r>
            <a:r>
              <a:rPr sz="2500" spc="-120" dirty="0">
                <a:latin typeface="Arial"/>
                <a:cs typeface="Arial"/>
              </a:rPr>
              <a:t> </a:t>
            </a:r>
            <a:r>
              <a:rPr sz="2500" spc="0" dirty="0">
                <a:latin typeface="Arial"/>
                <a:cs typeface="Arial"/>
              </a:rPr>
              <a:t>for</a:t>
            </a:r>
            <a:r>
              <a:rPr sz="2500" spc="-14" dirty="0">
                <a:latin typeface="Arial"/>
                <a:cs typeface="Arial"/>
              </a:rPr>
              <a:t> </a:t>
            </a:r>
            <a:r>
              <a:rPr sz="2500" spc="0" dirty="0">
                <a:latin typeface="Arial"/>
                <a:cs typeface="Arial"/>
              </a:rPr>
              <a:t>a</a:t>
            </a:r>
            <a:r>
              <a:rPr sz="2500" spc="-13" dirty="0">
                <a:latin typeface="Arial"/>
                <a:cs typeface="Arial"/>
              </a:rPr>
              <a:t> </a:t>
            </a:r>
            <a:r>
              <a:rPr sz="2500" spc="4" dirty="0">
                <a:latin typeface="Arial"/>
                <a:cs typeface="Arial"/>
              </a:rPr>
              <a:t>g</a:t>
            </a:r>
            <a:r>
              <a:rPr sz="2500" spc="0" dirty="0">
                <a:latin typeface="Arial"/>
                <a:cs typeface="Arial"/>
              </a:rPr>
              <a:t>iven</a:t>
            </a:r>
            <a:r>
              <a:rPr sz="2500" spc="-59" dirty="0">
                <a:latin typeface="Arial"/>
                <a:cs typeface="Arial"/>
              </a:rPr>
              <a:t> </a:t>
            </a:r>
            <a:r>
              <a:rPr sz="2500" spc="0" dirty="0">
                <a:latin typeface="Arial"/>
                <a:cs typeface="Arial"/>
              </a:rPr>
              <a:t>subject area</a:t>
            </a:r>
            <a:r>
              <a:rPr sz="2500" spc="-50" dirty="0">
                <a:latin typeface="Arial"/>
                <a:cs typeface="Arial"/>
              </a:rPr>
              <a:t> </a:t>
            </a:r>
            <a:r>
              <a:rPr sz="2500" spc="0" dirty="0">
                <a:latin typeface="Arial"/>
                <a:cs typeface="Arial"/>
              </a:rPr>
              <a:t>by</a:t>
            </a:r>
            <a:r>
              <a:rPr sz="2500" spc="-26" dirty="0">
                <a:latin typeface="Arial"/>
                <a:cs typeface="Arial"/>
              </a:rPr>
              <a:t> </a:t>
            </a:r>
            <a:r>
              <a:rPr sz="2500" spc="0" dirty="0">
                <a:latin typeface="Arial"/>
                <a:cs typeface="Arial"/>
              </a:rPr>
              <a:t>e</a:t>
            </a:r>
            <a:r>
              <a:rPr sz="2500" spc="-25" dirty="0">
                <a:latin typeface="Arial"/>
                <a:cs typeface="Arial"/>
              </a:rPr>
              <a:t>x</a:t>
            </a:r>
            <a:r>
              <a:rPr sz="2500" spc="0" dirty="0">
                <a:latin typeface="Arial"/>
                <a:cs typeface="Arial"/>
              </a:rPr>
              <a:t>ercis</a:t>
            </a:r>
            <a:r>
              <a:rPr sz="2500" spc="-9" dirty="0">
                <a:latin typeface="Arial"/>
                <a:cs typeface="Arial"/>
              </a:rPr>
              <a:t>i</a:t>
            </a:r>
            <a:r>
              <a:rPr sz="2500" spc="0" dirty="0">
                <a:latin typeface="Arial"/>
                <a:cs typeface="Arial"/>
              </a:rPr>
              <a:t>ng</a:t>
            </a:r>
            <a:r>
              <a:rPr sz="2500" spc="-82" dirty="0">
                <a:latin typeface="Arial"/>
                <a:cs typeface="Arial"/>
              </a:rPr>
              <a:t> </a:t>
            </a:r>
            <a:r>
              <a:rPr sz="2500" spc="0" dirty="0">
                <a:latin typeface="Arial"/>
                <a:cs typeface="Arial"/>
              </a:rPr>
              <a:t>control</a:t>
            </a:r>
            <a:r>
              <a:rPr sz="2500" spc="-74" dirty="0">
                <a:latin typeface="Arial"/>
                <a:cs typeface="Arial"/>
              </a:rPr>
              <a:t> </a:t>
            </a:r>
            <a:r>
              <a:rPr sz="2500" spc="0" dirty="0">
                <a:latin typeface="Arial"/>
                <a:cs typeface="Arial"/>
              </a:rPr>
              <a:t>on</a:t>
            </a:r>
            <a:r>
              <a:rPr sz="2500" spc="-17" dirty="0">
                <a:latin typeface="Arial"/>
                <a:cs typeface="Arial"/>
              </a:rPr>
              <a:t> </a:t>
            </a:r>
            <a:r>
              <a:rPr sz="2500" spc="0" dirty="0">
                <a:latin typeface="Arial"/>
                <a:cs typeface="Arial"/>
              </a:rPr>
              <a:t>the</a:t>
            </a:r>
            <a:r>
              <a:rPr sz="2500" spc="4" dirty="0">
                <a:latin typeface="Arial"/>
                <a:cs typeface="Arial"/>
              </a:rPr>
              <a:t> </a:t>
            </a:r>
            <a:r>
              <a:rPr sz="2500" spc="0" dirty="0">
                <a:latin typeface="Arial"/>
                <a:cs typeface="Arial"/>
              </a:rPr>
              <a:t>voca</a:t>
            </a:r>
            <a:r>
              <a:rPr sz="2500" spc="4" dirty="0">
                <a:latin typeface="Arial"/>
                <a:cs typeface="Arial"/>
              </a:rPr>
              <a:t>b</a:t>
            </a:r>
            <a:r>
              <a:rPr sz="2500" spc="0" dirty="0">
                <a:latin typeface="Arial"/>
                <a:cs typeface="Arial"/>
              </a:rPr>
              <a:t>ulary</a:t>
            </a:r>
            <a:r>
              <a:rPr sz="2500" spc="-130" dirty="0">
                <a:latin typeface="Arial"/>
                <a:cs typeface="Arial"/>
              </a:rPr>
              <a:t> </a:t>
            </a:r>
            <a:r>
              <a:rPr sz="2500" spc="0" dirty="0">
                <a:latin typeface="Arial"/>
                <a:cs typeface="Arial"/>
              </a:rPr>
              <a:t>of</a:t>
            </a:r>
            <a:r>
              <a:rPr sz="2500" spc="14" dirty="0">
                <a:latin typeface="Arial"/>
                <a:cs typeface="Arial"/>
              </a:rPr>
              <a:t> </a:t>
            </a:r>
            <a:r>
              <a:rPr sz="2500" spc="0" dirty="0">
                <a:latin typeface="Arial"/>
                <a:cs typeface="Arial"/>
              </a:rPr>
              <a:t>terms us</a:t>
            </a:r>
            <a:r>
              <a:rPr sz="2500" spc="4" dirty="0">
                <a:latin typeface="Arial"/>
                <a:cs typeface="Arial"/>
              </a:rPr>
              <a:t>e</a:t>
            </a:r>
            <a:r>
              <a:rPr sz="2500" spc="0" dirty="0">
                <a:latin typeface="Arial"/>
                <a:cs typeface="Arial"/>
              </a:rPr>
              <a:t>d</a:t>
            </a:r>
            <a:r>
              <a:rPr sz="2500" spc="-69" dirty="0">
                <a:latin typeface="Arial"/>
                <a:cs typeface="Arial"/>
              </a:rPr>
              <a:t> </a:t>
            </a:r>
            <a:r>
              <a:rPr sz="2500" spc="0" dirty="0">
                <a:latin typeface="Arial"/>
                <a:cs typeface="Arial"/>
              </a:rPr>
              <a:t>in</a:t>
            </a:r>
            <a:r>
              <a:rPr sz="2500" spc="-19" dirty="0">
                <a:latin typeface="Arial"/>
                <a:cs typeface="Arial"/>
              </a:rPr>
              <a:t> </a:t>
            </a:r>
            <a:r>
              <a:rPr sz="2500" spc="4" dirty="0">
                <a:latin typeface="Arial"/>
                <a:cs typeface="Arial"/>
              </a:rPr>
              <a:t>a</a:t>
            </a:r>
            <a:r>
              <a:rPr sz="2500" spc="0" dirty="0">
                <a:latin typeface="Arial"/>
                <a:cs typeface="Arial"/>
              </a:rPr>
              <a:t>n</a:t>
            </a:r>
            <a:r>
              <a:rPr sz="2500" spc="-27" dirty="0">
                <a:latin typeface="Arial"/>
                <a:cs typeface="Arial"/>
              </a:rPr>
              <a:t> </a:t>
            </a:r>
            <a:r>
              <a:rPr sz="2500" spc="0" dirty="0">
                <a:latin typeface="Arial"/>
                <a:cs typeface="Arial"/>
              </a:rPr>
              <a:t>i</a:t>
            </a:r>
            <a:r>
              <a:rPr sz="2500" spc="4" dirty="0">
                <a:latin typeface="Arial"/>
                <a:cs typeface="Arial"/>
              </a:rPr>
              <a:t>n</a:t>
            </a:r>
            <a:r>
              <a:rPr sz="2500" spc="0" dirty="0">
                <a:latin typeface="Arial"/>
                <a:cs typeface="Arial"/>
              </a:rPr>
              <a:t>d</a:t>
            </a:r>
            <a:r>
              <a:rPr sz="2500" spc="4" dirty="0">
                <a:latin typeface="Arial"/>
                <a:cs typeface="Arial"/>
              </a:rPr>
              <a:t>e</a:t>
            </a:r>
            <a:r>
              <a:rPr sz="2500" spc="-25" dirty="0">
                <a:latin typeface="Arial"/>
                <a:cs typeface="Arial"/>
              </a:rPr>
              <a:t>x</a:t>
            </a:r>
            <a:r>
              <a:rPr sz="2500" spc="0" dirty="0">
                <a:latin typeface="Arial"/>
                <a:cs typeface="Arial"/>
              </a:rPr>
              <a:t>ing</a:t>
            </a:r>
            <a:r>
              <a:rPr sz="2500" spc="-93" dirty="0">
                <a:latin typeface="Arial"/>
                <a:cs typeface="Arial"/>
              </a:rPr>
              <a:t> </a:t>
            </a:r>
            <a:r>
              <a:rPr sz="2500" spc="0" dirty="0">
                <a:latin typeface="Arial"/>
                <a:cs typeface="Arial"/>
              </a:rPr>
              <a:t>lan</a:t>
            </a:r>
            <a:r>
              <a:rPr sz="2500" spc="4" dirty="0">
                <a:latin typeface="Arial"/>
                <a:cs typeface="Arial"/>
              </a:rPr>
              <a:t>g</a:t>
            </a:r>
            <a:r>
              <a:rPr sz="2500" spc="0" dirty="0">
                <a:latin typeface="Arial"/>
                <a:cs typeface="Arial"/>
              </a:rPr>
              <a:t>u</a:t>
            </a:r>
            <a:r>
              <a:rPr sz="2500" spc="4" dirty="0">
                <a:latin typeface="Arial"/>
                <a:cs typeface="Arial"/>
              </a:rPr>
              <a:t>a</a:t>
            </a:r>
            <a:r>
              <a:rPr sz="2500" spc="0" dirty="0">
                <a:latin typeface="Arial"/>
                <a:cs typeface="Arial"/>
              </a:rPr>
              <a:t>g</a:t>
            </a:r>
            <a:r>
              <a:rPr sz="2500" spc="4" dirty="0">
                <a:latin typeface="Arial"/>
                <a:cs typeface="Arial"/>
              </a:rPr>
              <a:t>e</a:t>
            </a:r>
            <a:r>
              <a:rPr sz="2500" spc="0" dirty="0">
                <a:latin typeface="Arial"/>
                <a:cs typeface="Arial"/>
              </a:rPr>
              <a:t>.</a:t>
            </a:r>
            <a:endParaRPr sz="2500">
              <a:latin typeface="Arial"/>
              <a:cs typeface="Arial"/>
            </a:endParaRPr>
          </a:p>
          <a:p>
            <a:pPr marL="12700" marR="76376" indent="82296">
              <a:lnSpc>
                <a:spcPts val="2400"/>
              </a:lnSpc>
            </a:pPr>
            <a:r>
              <a:rPr sz="2500" spc="-275" dirty="0">
                <a:latin typeface="Arial"/>
                <a:cs typeface="Arial"/>
              </a:rPr>
              <a:t>T</a:t>
            </a:r>
            <a:r>
              <a:rPr sz="2500" spc="0" dirty="0">
                <a:latin typeface="Arial"/>
                <a:cs typeface="Arial"/>
              </a:rPr>
              <a:t>o</a:t>
            </a:r>
            <a:r>
              <a:rPr sz="2500" spc="-13" dirty="0">
                <a:latin typeface="Arial"/>
                <a:cs typeface="Arial"/>
              </a:rPr>
              <a:t> </a:t>
            </a:r>
            <a:r>
              <a:rPr sz="2500" spc="4" dirty="0">
                <a:latin typeface="Arial"/>
                <a:cs typeface="Arial"/>
              </a:rPr>
              <a:t>p</a:t>
            </a:r>
            <a:r>
              <a:rPr sz="2500" spc="0" dirty="0">
                <a:latin typeface="Arial"/>
                <a:cs typeface="Arial"/>
              </a:rPr>
              <a:t>rovide</a:t>
            </a:r>
            <a:r>
              <a:rPr sz="2500" spc="-81" dirty="0">
                <a:latin typeface="Arial"/>
                <a:cs typeface="Arial"/>
              </a:rPr>
              <a:t> </a:t>
            </a:r>
            <a:r>
              <a:rPr sz="2500" spc="0" dirty="0">
                <a:latin typeface="Arial"/>
                <a:cs typeface="Arial"/>
              </a:rPr>
              <a:t>an</a:t>
            </a:r>
            <a:r>
              <a:rPr sz="2500" spc="-27" dirty="0">
                <a:latin typeface="Arial"/>
                <a:cs typeface="Arial"/>
              </a:rPr>
              <a:t> </a:t>
            </a:r>
            <a:r>
              <a:rPr sz="2500" spc="0" dirty="0">
                <a:latin typeface="Arial"/>
                <a:cs typeface="Arial"/>
              </a:rPr>
              <a:t>aid</a:t>
            </a:r>
            <a:r>
              <a:rPr sz="2500" spc="-33" dirty="0">
                <a:latin typeface="Arial"/>
                <a:cs typeface="Arial"/>
              </a:rPr>
              <a:t> </a:t>
            </a:r>
            <a:r>
              <a:rPr sz="2500" spc="0" dirty="0">
                <a:latin typeface="Arial"/>
                <a:cs typeface="Arial"/>
              </a:rPr>
              <a:t>to</a:t>
            </a:r>
            <a:r>
              <a:rPr sz="2500" spc="-20" dirty="0">
                <a:latin typeface="Arial"/>
                <a:cs typeface="Arial"/>
              </a:rPr>
              <a:t> </a:t>
            </a:r>
            <a:r>
              <a:rPr sz="2500" spc="0" dirty="0">
                <a:latin typeface="Arial"/>
                <a:cs typeface="Arial"/>
              </a:rPr>
              <a:t>in</a:t>
            </a:r>
            <a:r>
              <a:rPr sz="2500" spc="4" dirty="0">
                <a:latin typeface="Arial"/>
                <a:cs typeface="Arial"/>
              </a:rPr>
              <a:t>d</a:t>
            </a:r>
            <a:r>
              <a:rPr sz="2500" spc="0" dirty="0">
                <a:latin typeface="Arial"/>
                <a:cs typeface="Arial"/>
              </a:rPr>
              <a:t>e</a:t>
            </a:r>
            <a:r>
              <a:rPr sz="2500" spc="-19" dirty="0">
                <a:latin typeface="Arial"/>
                <a:cs typeface="Arial"/>
              </a:rPr>
              <a:t>x</a:t>
            </a:r>
            <a:r>
              <a:rPr sz="2500" spc="0" dirty="0">
                <a:latin typeface="Arial"/>
                <a:cs typeface="Arial"/>
              </a:rPr>
              <a:t>ers</a:t>
            </a:r>
            <a:r>
              <a:rPr sz="2500" spc="-69" dirty="0">
                <a:latin typeface="Arial"/>
                <a:cs typeface="Arial"/>
              </a:rPr>
              <a:t> </a:t>
            </a:r>
            <a:r>
              <a:rPr sz="2500" spc="0" dirty="0">
                <a:latin typeface="Arial"/>
                <a:cs typeface="Arial"/>
              </a:rPr>
              <a:t>in</a:t>
            </a:r>
            <a:r>
              <a:rPr sz="2500" spc="-19" dirty="0">
                <a:latin typeface="Arial"/>
                <a:cs typeface="Arial"/>
              </a:rPr>
              <a:t> </a:t>
            </a:r>
            <a:r>
              <a:rPr sz="2500" spc="0" dirty="0">
                <a:latin typeface="Arial"/>
                <a:cs typeface="Arial"/>
              </a:rPr>
              <a:t>s</a:t>
            </a:r>
            <a:r>
              <a:rPr sz="2500" spc="4" dirty="0">
                <a:latin typeface="Arial"/>
                <a:cs typeface="Arial"/>
              </a:rPr>
              <a:t>e</a:t>
            </a:r>
            <a:r>
              <a:rPr sz="2500" spc="0" dirty="0">
                <a:latin typeface="Arial"/>
                <a:cs typeface="Arial"/>
              </a:rPr>
              <a:t>lecting</a:t>
            </a:r>
            <a:r>
              <a:rPr sz="2500" spc="-98" dirty="0">
                <a:latin typeface="Arial"/>
                <a:cs typeface="Arial"/>
              </a:rPr>
              <a:t> </a:t>
            </a:r>
            <a:r>
              <a:rPr sz="2500" spc="0" dirty="0">
                <a:latin typeface="Arial"/>
                <a:cs typeface="Arial"/>
              </a:rPr>
              <a:t>term(s)</a:t>
            </a:r>
            <a:r>
              <a:rPr sz="2500" spc="-34" dirty="0">
                <a:latin typeface="Arial"/>
                <a:cs typeface="Arial"/>
              </a:rPr>
              <a:t> </a:t>
            </a:r>
            <a:r>
              <a:rPr sz="2500" spc="0" dirty="0">
                <a:latin typeface="Arial"/>
                <a:cs typeface="Arial"/>
              </a:rPr>
              <a:t>for d</a:t>
            </a:r>
            <a:r>
              <a:rPr sz="2500" spc="4" dirty="0">
                <a:latin typeface="Arial"/>
                <a:cs typeface="Arial"/>
              </a:rPr>
              <a:t>e</a:t>
            </a:r>
            <a:r>
              <a:rPr sz="2500" spc="0" dirty="0">
                <a:latin typeface="Arial"/>
                <a:cs typeface="Arial"/>
              </a:rPr>
              <a:t>scribing</a:t>
            </a:r>
            <a:r>
              <a:rPr sz="2500" spc="-128" dirty="0">
                <a:latin typeface="Arial"/>
                <a:cs typeface="Arial"/>
              </a:rPr>
              <a:t> </a:t>
            </a:r>
            <a:r>
              <a:rPr sz="2500" spc="0" dirty="0">
                <a:latin typeface="Arial"/>
                <a:cs typeface="Arial"/>
              </a:rPr>
              <a:t>the</a:t>
            </a:r>
            <a:r>
              <a:rPr sz="2500" spc="-24" dirty="0">
                <a:latin typeface="Arial"/>
                <a:cs typeface="Arial"/>
              </a:rPr>
              <a:t> </a:t>
            </a:r>
            <a:r>
              <a:rPr sz="2500" spc="0" dirty="0">
                <a:latin typeface="Arial"/>
                <a:cs typeface="Arial"/>
              </a:rPr>
              <a:t>su</a:t>
            </a:r>
            <a:r>
              <a:rPr sz="2500" spc="4" dirty="0">
                <a:latin typeface="Arial"/>
                <a:cs typeface="Arial"/>
              </a:rPr>
              <a:t>b</a:t>
            </a:r>
            <a:r>
              <a:rPr sz="2500" spc="0" dirty="0">
                <a:latin typeface="Arial"/>
                <a:cs typeface="Arial"/>
              </a:rPr>
              <a:t>ject</a:t>
            </a:r>
            <a:r>
              <a:rPr sz="2500" spc="-79" dirty="0">
                <a:latin typeface="Arial"/>
                <a:cs typeface="Arial"/>
              </a:rPr>
              <a:t> </a:t>
            </a:r>
            <a:r>
              <a:rPr sz="2500" spc="0" dirty="0">
                <a:latin typeface="Arial"/>
                <a:cs typeface="Arial"/>
              </a:rPr>
              <a:t>ma</a:t>
            </a:r>
            <a:r>
              <a:rPr sz="2500" spc="4" dirty="0">
                <a:latin typeface="Arial"/>
                <a:cs typeface="Arial"/>
              </a:rPr>
              <a:t>t</a:t>
            </a:r>
            <a:r>
              <a:rPr sz="2500" spc="0" dirty="0">
                <a:latin typeface="Arial"/>
                <a:cs typeface="Arial"/>
              </a:rPr>
              <a:t>ter</a:t>
            </a:r>
            <a:r>
              <a:rPr sz="2500" spc="-40" dirty="0">
                <a:latin typeface="Arial"/>
                <a:cs typeface="Arial"/>
              </a:rPr>
              <a:t> </a:t>
            </a:r>
            <a:r>
              <a:rPr sz="2500" spc="0" dirty="0">
                <a:latin typeface="Arial"/>
                <a:cs typeface="Arial"/>
              </a:rPr>
              <a:t>of</a:t>
            </a:r>
            <a:r>
              <a:rPr sz="2500" spc="-20" dirty="0">
                <a:latin typeface="Arial"/>
                <a:cs typeface="Arial"/>
              </a:rPr>
              <a:t> </a:t>
            </a:r>
            <a:r>
              <a:rPr sz="2500" spc="0" dirty="0">
                <a:latin typeface="Arial"/>
                <a:cs typeface="Arial"/>
              </a:rPr>
              <a:t>d</a:t>
            </a:r>
            <a:r>
              <a:rPr sz="2500" spc="4" dirty="0">
                <a:latin typeface="Arial"/>
                <a:cs typeface="Arial"/>
              </a:rPr>
              <a:t>o</a:t>
            </a:r>
            <a:r>
              <a:rPr sz="2500" spc="0" dirty="0">
                <a:latin typeface="Arial"/>
                <a:cs typeface="Arial"/>
              </a:rPr>
              <a:t>cume</a:t>
            </a:r>
            <a:r>
              <a:rPr sz="2500" spc="4" dirty="0">
                <a:latin typeface="Arial"/>
                <a:cs typeface="Arial"/>
              </a:rPr>
              <a:t>n</a:t>
            </a:r>
            <a:r>
              <a:rPr sz="2500" spc="0" dirty="0">
                <a:latin typeface="Arial"/>
                <a:cs typeface="Arial"/>
              </a:rPr>
              <a:t>ts.</a:t>
            </a:r>
            <a:endParaRPr sz="2500">
              <a:latin typeface="Arial"/>
              <a:cs typeface="Arial"/>
            </a:endParaRPr>
          </a:p>
          <a:p>
            <a:pPr marL="94996" marR="42064">
              <a:lnSpc>
                <a:spcPts val="2375"/>
              </a:lnSpc>
            </a:pPr>
            <a:r>
              <a:rPr sz="2500" spc="-275" dirty="0">
                <a:latin typeface="Arial"/>
                <a:cs typeface="Arial"/>
              </a:rPr>
              <a:t>T</a:t>
            </a:r>
            <a:r>
              <a:rPr sz="2500" spc="0" dirty="0">
                <a:latin typeface="Arial"/>
                <a:cs typeface="Arial"/>
              </a:rPr>
              <a:t>o</a:t>
            </a:r>
            <a:r>
              <a:rPr sz="2500" spc="-13" dirty="0">
                <a:latin typeface="Arial"/>
                <a:cs typeface="Arial"/>
              </a:rPr>
              <a:t> </a:t>
            </a:r>
            <a:r>
              <a:rPr sz="2500" spc="4" dirty="0">
                <a:latin typeface="Arial"/>
                <a:cs typeface="Arial"/>
              </a:rPr>
              <a:t>h</a:t>
            </a:r>
            <a:r>
              <a:rPr sz="2500" spc="0" dirty="0">
                <a:latin typeface="Arial"/>
                <a:cs typeface="Arial"/>
              </a:rPr>
              <a:t>elp</a:t>
            </a:r>
            <a:r>
              <a:rPr sz="2500" spc="-47" dirty="0">
                <a:latin typeface="Arial"/>
                <a:cs typeface="Arial"/>
              </a:rPr>
              <a:t> </a:t>
            </a:r>
            <a:r>
              <a:rPr sz="2500" spc="0" dirty="0">
                <a:latin typeface="Arial"/>
                <a:cs typeface="Arial"/>
              </a:rPr>
              <a:t>users</a:t>
            </a:r>
            <a:r>
              <a:rPr sz="2500" spc="-61" dirty="0">
                <a:latin typeface="Arial"/>
                <a:cs typeface="Arial"/>
              </a:rPr>
              <a:t> </a:t>
            </a:r>
            <a:r>
              <a:rPr sz="2500" spc="0" dirty="0">
                <a:latin typeface="Arial"/>
                <a:cs typeface="Arial"/>
              </a:rPr>
              <a:t>to formula</a:t>
            </a:r>
            <a:r>
              <a:rPr sz="2500" spc="4" dirty="0">
                <a:latin typeface="Arial"/>
                <a:cs typeface="Arial"/>
              </a:rPr>
              <a:t>t</a:t>
            </a:r>
            <a:r>
              <a:rPr sz="2500" spc="0" dirty="0">
                <a:latin typeface="Arial"/>
                <a:cs typeface="Arial"/>
              </a:rPr>
              <a:t>e</a:t>
            </a:r>
            <a:r>
              <a:rPr sz="2500" spc="-89" dirty="0">
                <a:latin typeface="Arial"/>
                <a:cs typeface="Arial"/>
              </a:rPr>
              <a:t> </a:t>
            </a:r>
            <a:r>
              <a:rPr sz="2500" spc="0" dirty="0">
                <a:latin typeface="Arial"/>
                <a:cs typeface="Arial"/>
              </a:rPr>
              <a:t>th</a:t>
            </a:r>
            <a:r>
              <a:rPr sz="2500" spc="4" dirty="0">
                <a:latin typeface="Arial"/>
                <a:cs typeface="Arial"/>
              </a:rPr>
              <a:t>e</a:t>
            </a:r>
            <a:r>
              <a:rPr sz="2500" spc="0" dirty="0">
                <a:latin typeface="Arial"/>
                <a:cs typeface="Arial"/>
              </a:rPr>
              <a:t>ir</a:t>
            </a:r>
            <a:r>
              <a:rPr sz="2500" spc="-48" dirty="0">
                <a:latin typeface="Arial"/>
                <a:cs typeface="Arial"/>
              </a:rPr>
              <a:t> </a:t>
            </a:r>
            <a:r>
              <a:rPr sz="2500" spc="0" dirty="0">
                <a:latin typeface="Arial"/>
                <a:cs typeface="Arial"/>
              </a:rPr>
              <a:t>qu</a:t>
            </a:r>
            <a:r>
              <a:rPr sz="2500" spc="4" dirty="0">
                <a:latin typeface="Arial"/>
                <a:cs typeface="Arial"/>
              </a:rPr>
              <a:t>e</a:t>
            </a:r>
            <a:r>
              <a:rPr sz="2500" spc="0" dirty="0">
                <a:latin typeface="Arial"/>
                <a:cs typeface="Arial"/>
              </a:rPr>
              <a:t>ries</a:t>
            </a:r>
            <a:r>
              <a:rPr sz="2500" spc="-81" dirty="0">
                <a:latin typeface="Arial"/>
                <a:cs typeface="Arial"/>
              </a:rPr>
              <a:t> </a:t>
            </a:r>
            <a:r>
              <a:rPr sz="2500" spc="0" dirty="0">
                <a:latin typeface="Arial"/>
                <a:cs typeface="Arial"/>
              </a:rPr>
              <a:t>precis</a:t>
            </a:r>
            <a:r>
              <a:rPr sz="2500" spc="4" dirty="0">
                <a:latin typeface="Arial"/>
                <a:cs typeface="Arial"/>
              </a:rPr>
              <a:t>e</a:t>
            </a:r>
            <a:r>
              <a:rPr sz="2500" spc="0" dirty="0">
                <a:latin typeface="Arial"/>
                <a:cs typeface="Arial"/>
              </a:rPr>
              <a:t>l</a:t>
            </a:r>
            <a:r>
              <a:rPr sz="2500" spc="-179" dirty="0">
                <a:latin typeface="Arial"/>
                <a:cs typeface="Arial"/>
              </a:rPr>
              <a:t>y</a:t>
            </a:r>
            <a:r>
              <a:rPr sz="2500" spc="0" dirty="0">
                <a:latin typeface="Arial"/>
                <a:cs typeface="Arial"/>
              </a:rPr>
              <a:t>.'</a:t>
            </a:r>
            <a:endParaRPr sz="2500">
              <a:latin typeface="Arial"/>
              <a:cs typeface="Arial"/>
            </a:endParaRPr>
          </a:p>
          <a:p>
            <a:pPr marL="12700" marR="42064">
              <a:lnSpc>
                <a:spcPts val="2400"/>
              </a:lnSpc>
              <a:spcBef>
                <a:spcPts val="1"/>
              </a:spcBef>
            </a:pPr>
            <a:r>
              <a:rPr sz="2500" spc="-275" dirty="0">
                <a:latin typeface="Arial"/>
                <a:cs typeface="Arial"/>
              </a:rPr>
              <a:t>T</a:t>
            </a:r>
            <a:r>
              <a:rPr sz="2500" spc="0" dirty="0">
                <a:latin typeface="Arial"/>
                <a:cs typeface="Arial"/>
              </a:rPr>
              <a:t>o</a:t>
            </a:r>
            <a:r>
              <a:rPr sz="2500" spc="-13" dirty="0">
                <a:latin typeface="Arial"/>
                <a:cs typeface="Arial"/>
              </a:rPr>
              <a:t> </a:t>
            </a:r>
            <a:r>
              <a:rPr sz="2500" spc="0" dirty="0">
                <a:latin typeface="Arial"/>
                <a:cs typeface="Arial"/>
              </a:rPr>
              <a:t>provide</a:t>
            </a:r>
            <a:r>
              <a:rPr sz="2500" spc="-81" dirty="0">
                <a:latin typeface="Arial"/>
                <a:cs typeface="Arial"/>
              </a:rPr>
              <a:t> </a:t>
            </a:r>
            <a:r>
              <a:rPr sz="2500" spc="4" dirty="0">
                <a:latin typeface="Arial"/>
                <a:cs typeface="Arial"/>
              </a:rPr>
              <a:t>d</a:t>
            </a:r>
            <a:r>
              <a:rPr sz="2500" spc="0" dirty="0">
                <a:latin typeface="Arial"/>
                <a:cs typeface="Arial"/>
              </a:rPr>
              <a:t>isplay</a:t>
            </a:r>
            <a:r>
              <a:rPr sz="2500" spc="-87" dirty="0">
                <a:latin typeface="Arial"/>
                <a:cs typeface="Arial"/>
              </a:rPr>
              <a:t> </a:t>
            </a:r>
            <a:r>
              <a:rPr sz="2500" spc="0" dirty="0">
                <a:latin typeface="Arial"/>
                <a:cs typeface="Arial"/>
              </a:rPr>
              <a:t>o</a:t>
            </a:r>
            <a:r>
              <a:rPr sz="2500" spc="9" dirty="0">
                <a:latin typeface="Arial"/>
                <a:cs typeface="Arial"/>
              </a:rPr>
              <a:t>f</a:t>
            </a:r>
            <a:r>
              <a:rPr sz="2500" spc="-4" dirty="0">
                <a:latin typeface="Arial"/>
                <a:cs typeface="Arial"/>
              </a:rPr>
              <a:t>-</a:t>
            </a:r>
            <a:r>
              <a:rPr sz="2500" spc="0" dirty="0">
                <a:latin typeface="Arial"/>
                <a:cs typeface="Arial"/>
              </a:rPr>
              <a:t>relationships</a:t>
            </a:r>
            <a:r>
              <a:rPr sz="2500" spc="-148" dirty="0">
                <a:latin typeface="Arial"/>
                <a:cs typeface="Arial"/>
              </a:rPr>
              <a:t> </a:t>
            </a:r>
            <a:r>
              <a:rPr sz="2500" spc="4" dirty="0">
                <a:latin typeface="Arial"/>
                <a:cs typeface="Arial"/>
              </a:rPr>
              <a:t>b</a:t>
            </a:r>
            <a:r>
              <a:rPr sz="2500" spc="0" dirty="0">
                <a:latin typeface="Arial"/>
                <a:cs typeface="Arial"/>
              </a:rPr>
              <a:t>etween</a:t>
            </a:r>
            <a:r>
              <a:rPr sz="2500" spc="-109" dirty="0">
                <a:latin typeface="Arial"/>
                <a:cs typeface="Arial"/>
              </a:rPr>
              <a:t> </a:t>
            </a:r>
            <a:r>
              <a:rPr sz="2500" spc="0" dirty="0">
                <a:latin typeface="Arial"/>
                <a:cs typeface="Arial"/>
              </a:rPr>
              <a:t>terms</a:t>
            </a:r>
            <a:r>
              <a:rPr sz="2500" spc="-32" dirty="0">
                <a:latin typeface="Arial"/>
                <a:cs typeface="Arial"/>
              </a:rPr>
              <a:t> </a:t>
            </a:r>
            <a:r>
              <a:rPr sz="2500" spc="0" dirty="0">
                <a:latin typeface="Arial"/>
                <a:cs typeface="Arial"/>
              </a:rPr>
              <a:t>to</a:t>
            </a:r>
            <a:endParaRPr sz="2500">
              <a:latin typeface="Arial"/>
              <a:cs typeface="Arial"/>
            </a:endParaRPr>
          </a:p>
          <a:p>
            <a:pPr marL="12700" marR="653813">
              <a:lnSpc>
                <a:spcPts val="2400"/>
              </a:lnSpc>
              <a:spcBef>
                <a:spcPts val="25"/>
              </a:spcBef>
            </a:pPr>
            <a:r>
              <a:rPr sz="2500" spc="0" dirty="0">
                <a:latin typeface="Arial"/>
                <a:cs typeface="Arial"/>
              </a:rPr>
              <a:t>facilita</a:t>
            </a:r>
            <a:r>
              <a:rPr sz="2500" spc="4" dirty="0">
                <a:latin typeface="Arial"/>
                <a:cs typeface="Arial"/>
              </a:rPr>
              <a:t>t</a:t>
            </a:r>
            <a:r>
              <a:rPr sz="2500" spc="0" dirty="0">
                <a:latin typeface="Arial"/>
                <a:cs typeface="Arial"/>
              </a:rPr>
              <a:t>e</a:t>
            </a:r>
            <a:r>
              <a:rPr sz="2500" spc="-91" dirty="0">
                <a:latin typeface="Arial"/>
                <a:cs typeface="Arial"/>
              </a:rPr>
              <a:t> </a:t>
            </a:r>
            <a:r>
              <a:rPr sz="2500" spc="0" dirty="0">
                <a:latin typeface="Arial"/>
                <a:cs typeface="Arial"/>
              </a:rPr>
              <a:t>the</a:t>
            </a:r>
            <a:r>
              <a:rPr sz="2500" spc="-34" dirty="0">
                <a:latin typeface="Arial"/>
                <a:cs typeface="Arial"/>
              </a:rPr>
              <a:t> </a:t>
            </a:r>
            <a:r>
              <a:rPr sz="2500" spc="0" dirty="0">
                <a:latin typeface="Arial"/>
                <a:cs typeface="Arial"/>
              </a:rPr>
              <a:t>c</a:t>
            </a:r>
            <a:r>
              <a:rPr sz="2500" spc="9" dirty="0">
                <a:latin typeface="Arial"/>
                <a:cs typeface="Arial"/>
              </a:rPr>
              <a:t>o</a:t>
            </a:r>
            <a:r>
              <a:rPr sz="2500" spc="0" dirty="0">
                <a:latin typeface="Arial"/>
                <a:cs typeface="Arial"/>
              </a:rPr>
              <a:t>n</a:t>
            </a:r>
            <a:r>
              <a:rPr sz="2500" spc="4" dirty="0">
                <a:latin typeface="Arial"/>
                <a:cs typeface="Arial"/>
              </a:rPr>
              <a:t>d</a:t>
            </a:r>
            <a:r>
              <a:rPr sz="2500" spc="0" dirty="0">
                <a:latin typeface="Arial"/>
                <a:cs typeface="Arial"/>
              </a:rPr>
              <a:t>uct</a:t>
            </a:r>
            <a:r>
              <a:rPr sz="2500" spc="-87" dirty="0">
                <a:latin typeface="Arial"/>
                <a:cs typeface="Arial"/>
              </a:rPr>
              <a:t> </a:t>
            </a:r>
            <a:r>
              <a:rPr sz="2500" spc="0" dirty="0">
                <a:latin typeface="Arial"/>
                <a:cs typeface="Arial"/>
              </a:rPr>
              <a:t>of</a:t>
            </a:r>
            <a:r>
              <a:rPr sz="2500" spc="-5" dirty="0">
                <a:latin typeface="Arial"/>
                <a:cs typeface="Arial"/>
              </a:rPr>
              <a:t> </a:t>
            </a:r>
            <a:r>
              <a:rPr sz="2500" spc="0" dirty="0">
                <a:latin typeface="Arial"/>
                <a:cs typeface="Arial"/>
              </a:rPr>
              <a:t>a</a:t>
            </a:r>
            <a:r>
              <a:rPr sz="2500" spc="-13" dirty="0">
                <a:latin typeface="Arial"/>
                <a:cs typeface="Arial"/>
              </a:rPr>
              <a:t> </a:t>
            </a:r>
            <a:r>
              <a:rPr sz="2500" spc="0" dirty="0">
                <a:latin typeface="Arial"/>
                <a:cs typeface="Arial"/>
              </a:rPr>
              <a:t>c</a:t>
            </a:r>
            <a:r>
              <a:rPr sz="2500" spc="4" dirty="0">
                <a:latin typeface="Arial"/>
                <a:cs typeface="Arial"/>
              </a:rPr>
              <a:t>o</a:t>
            </a:r>
            <a:r>
              <a:rPr sz="2500" spc="0" dirty="0">
                <a:latin typeface="Arial"/>
                <a:cs typeface="Arial"/>
              </a:rPr>
              <a:t>mpreh</a:t>
            </a:r>
            <a:r>
              <a:rPr sz="2500" spc="4" dirty="0">
                <a:latin typeface="Arial"/>
                <a:cs typeface="Arial"/>
              </a:rPr>
              <a:t>e</a:t>
            </a:r>
            <a:r>
              <a:rPr sz="2500" spc="0" dirty="0">
                <a:latin typeface="Arial"/>
                <a:cs typeface="Arial"/>
              </a:rPr>
              <a:t>nsive</a:t>
            </a:r>
            <a:r>
              <a:rPr sz="2500" spc="-169" dirty="0">
                <a:latin typeface="Arial"/>
                <a:cs typeface="Arial"/>
              </a:rPr>
              <a:t> </a:t>
            </a:r>
            <a:r>
              <a:rPr sz="2500" spc="0" dirty="0">
                <a:latin typeface="Arial"/>
                <a:cs typeface="Arial"/>
              </a:rPr>
              <a:t>search systema</a:t>
            </a:r>
            <a:r>
              <a:rPr sz="2500" spc="4" dirty="0">
                <a:latin typeface="Arial"/>
                <a:cs typeface="Arial"/>
              </a:rPr>
              <a:t>t</a:t>
            </a:r>
            <a:r>
              <a:rPr sz="2500" spc="0" dirty="0">
                <a:latin typeface="Arial"/>
                <a:cs typeface="Arial"/>
              </a:rPr>
              <a:t>icall</a:t>
            </a:r>
            <a:r>
              <a:rPr sz="2500" spc="-179" dirty="0">
                <a:latin typeface="Arial"/>
                <a:cs typeface="Arial"/>
              </a:rPr>
              <a:t>y</a:t>
            </a:r>
            <a:r>
              <a:rPr sz="2500" spc="0" dirty="0">
                <a:latin typeface="Arial"/>
                <a:cs typeface="Arial"/>
              </a:rPr>
              <a:t>.</a:t>
            </a:r>
            <a:endParaRPr sz="2500">
              <a:latin typeface="Arial"/>
              <a:cs typeface="Arial"/>
            </a:endParaRPr>
          </a:p>
          <a:p>
            <a:pPr marL="12700" marR="511801" algn="just">
              <a:lnSpc>
                <a:spcPts val="2400"/>
              </a:lnSpc>
            </a:pPr>
            <a:r>
              <a:rPr sz="2500" spc="-275" dirty="0">
                <a:latin typeface="Arial"/>
                <a:cs typeface="Arial"/>
              </a:rPr>
              <a:t>T</a:t>
            </a:r>
            <a:r>
              <a:rPr sz="2500" spc="0" dirty="0">
                <a:latin typeface="Arial"/>
                <a:cs typeface="Arial"/>
              </a:rPr>
              <a:t>o</a:t>
            </a:r>
            <a:r>
              <a:rPr sz="2500" spc="-13" dirty="0">
                <a:latin typeface="Arial"/>
                <a:cs typeface="Arial"/>
              </a:rPr>
              <a:t> </a:t>
            </a:r>
            <a:r>
              <a:rPr sz="2500" spc="0" dirty="0">
                <a:latin typeface="Arial"/>
                <a:cs typeface="Arial"/>
              </a:rPr>
              <a:t>provide</a:t>
            </a:r>
            <a:r>
              <a:rPr sz="2500" spc="-81" dirty="0">
                <a:latin typeface="Arial"/>
                <a:cs typeface="Arial"/>
              </a:rPr>
              <a:t> </a:t>
            </a:r>
            <a:r>
              <a:rPr sz="2500" spc="0" dirty="0">
                <a:latin typeface="Arial"/>
                <a:cs typeface="Arial"/>
              </a:rPr>
              <a:t>a</a:t>
            </a:r>
            <a:r>
              <a:rPr sz="2500" spc="-13" dirty="0">
                <a:latin typeface="Arial"/>
                <a:cs typeface="Arial"/>
              </a:rPr>
              <a:t> </a:t>
            </a:r>
            <a:r>
              <a:rPr sz="2500" spc="0" dirty="0">
                <a:latin typeface="Arial"/>
                <a:cs typeface="Arial"/>
              </a:rPr>
              <a:t>sys</a:t>
            </a:r>
            <a:r>
              <a:rPr sz="2500" spc="4" dirty="0">
                <a:latin typeface="Arial"/>
                <a:cs typeface="Arial"/>
              </a:rPr>
              <a:t>t</a:t>
            </a:r>
            <a:r>
              <a:rPr sz="2500" spc="0" dirty="0">
                <a:latin typeface="Arial"/>
                <a:cs typeface="Arial"/>
              </a:rPr>
              <a:t>em</a:t>
            </a:r>
            <a:r>
              <a:rPr sz="2500" spc="-64" dirty="0">
                <a:latin typeface="Arial"/>
                <a:cs typeface="Arial"/>
              </a:rPr>
              <a:t> </a:t>
            </a:r>
            <a:r>
              <a:rPr sz="2500" spc="0" dirty="0">
                <a:latin typeface="Arial"/>
                <a:cs typeface="Arial"/>
              </a:rPr>
              <a:t>of refer</a:t>
            </a:r>
            <a:r>
              <a:rPr sz="2500" spc="4" dirty="0">
                <a:latin typeface="Arial"/>
                <a:cs typeface="Arial"/>
              </a:rPr>
              <a:t>e</a:t>
            </a:r>
            <a:r>
              <a:rPr sz="2500" spc="0" dirty="0">
                <a:latin typeface="Arial"/>
                <a:cs typeface="Arial"/>
              </a:rPr>
              <a:t>nc</a:t>
            </a:r>
            <a:r>
              <a:rPr sz="2500" spc="4" dirty="0">
                <a:latin typeface="Arial"/>
                <a:cs typeface="Arial"/>
              </a:rPr>
              <a:t>e</a:t>
            </a:r>
            <a:r>
              <a:rPr sz="2500" spc="0" dirty="0">
                <a:latin typeface="Arial"/>
                <a:cs typeface="Arial"/>
              </a:rPr>
              <a:t>s</a:t>
            </a:r>
            <a:r>
              <a:rPr sz="2500" spc="-118" dirty="0">
                <a:latin typeface="Arial"/>
                <a:cs typeface="Arial"/>
              </a:rPr>
              <a:t> </a:t>
            </a:r>
            <a:r>
              <a:rPr sz="2500" spc="0" dirty="0">
                <a:latin typeface="Arial"/>
                <a:cs typeface="Arial"/>
              </a:rPr>
              <a:t>b</a:t>
            </a:r>
            <a:r>
              <a:rPr sz="2500" spc="4" dirty="0">
                <a:latin typeface="Arial"/>
                <a:cs typeface="Arial"/>
              </a:rPr>
              <a:t>e</a:t>
            </a:r>
            <a:r>
              <a:rPr sz="2500" spc="0" dirty="0">
                <a:latin typeface="Arial"/>
                <a:cs typeface="Arial"/>
              </a:rPr>
              <a:t>twe</a:t>
            </a:r>
            <a:r>
              <a:rPr sz="2500" spc="4" dirty="0">
                <a:latin typeface="Arial"/>
                <a:cs typeface="Arial"/>
              </a:rPr>
              <a:t>e</a:t>
            </a:r>
            <a:r>
              <a:rPr sz="2500" spc="0" dirty="0">
                <a:latin typeface="Arial"/>
                <a:cs typeface="Arial"/>
              </a:rPr>
              <a:t>n</a:t>
            </a:r>
            <a:r>
              <a:rPr sz="2500" spc="-94" dirty="0">
                <a:latin typeface="Arial"/>
                <a:cs typeface="Arial"/>
              </a:rPr>
              <a:t> </a:t>
            </a:r>
            <a:r>
              <a:rPr sz="2500" spc="0" dirty="0">
                <a:latin typeface="Arial"/>
                <a:cs typeface="Arial"/>
              </a:rPr>
              <a:t>terms which</a:t>
            </a:r>
            <a:r>
              <a:rPr sz="2500" spc="-63" dirty="0">
                <a:latin typeface="Arial"/>
                <a:cs typeface="Arial"/>
              </a:rPr>
              <a:t> </a:t>
            </a:r>
            <a:r>
              <a:rPr sz="2500" spc="-4" dirty="0">
                <a:latin typeface="Arial"/>
                <a:cs typeface="Arial"/>
              </a:rPr>
              <a:t>w</a:t>
            </a:r>
            <a:r>
              <a:rPr sz="2500" spc="0" dirty="0">
                <a:latin typeface="Arial"/>
                <a:cs typeface="Arial"/>
              </a:rPr>
              <a:t>ill</a:t>
            </a:r>
            <a:r>
              <a:rPr sz="2500" spc="-49" dirty="0">
                <a:latin typeface="Arial"/>
                <a:cs typeface="Arial"/>
              </a:rPr>
              <a:t> </a:t>
            </a:r>
            <a:r>
              <a:rPr sz="2500" spc="0" dirty="0">
                <a:latin typeface="Arial"/>
                <a:cs typeface="Arial"/>
              </a:rPr>
              <a:t>e</a:t>
            </a:r>
            <a:r>
              <a:rPr sz="2500" spc="4" dirty="0">
                <a:latin typeface="Arial"/>
                <a:cs typeface="Arial"/>
              </a:rPr>
              <a:t>n</a:t>
            </a:r>
            <a:r>
              <a:rPr sz="2500" spc="0" dirty="0">
                <a:latin typeface="Arial"/>
                <a:cs typeface="Arial"/>
              </a:rPr>
              <a:t>sure</a:t>
            </a:r>
            <a:r>
              <a:rPr sz="2500" spc="-76" dirty="0">
                <a:latin typeface="Arial"/>
                <a:cs typeface="Arial"/>
              </a:rPr>
              <a:t> </a:t>
            </a:r>
            <a:r>
              <a:rPr sz="2500" spc="4" dirty="0">
                <a:latin typeface="Arial"/>
                <a:cs typeface="Arial"/>
              </a:rPr>
              <a:t>t</a:t>
            </a:r>
            <a:r>
              <a:rPr sz="2500" spc="0" dirty="0">
                <a:latin typeface="Arial"/>
                <a:cs typeface="Arial"/>
              </a:rPr>
              <a:t>h</a:t>
            </a:r>
            <a:r>
              <a:rPr sz="2500" spc="4" dirty="0">
                <a:latin typeface="Arial"/>
                <a:cs typeface="Arial"/>
              </a:rPr>
              <a:t>a</a:t>
            </a:r>
            <a:r>
              <a:rPr sz="2500" spc="0" dirty="0">
                <a:latin typeface="Arial"/>
                <a:cs typeface="Arial"/>
              </a:rPr>
              <a:t>t</a:t>
            </a:r>
            <a:r>
              <a:rPr sz="2500" spc="-27" dirty="0">
                <a:latin typeface="Arial"/>
                <a:cs typeface="Arial"/>
              </a:rPr>
              <a:t> </a:t>
            </a:r>
            <a:r>
              <a:rPr sz="2500" spc="4" dirty="0">
                <a:latin typeface="Arial"/>
                <a:cs typeface="Arial"/>
              </a:rPr>
              <a:t>o</a:t>
            </a:r>
            <a:r>
              <a:rPr sz="2500" spc="0" dirty="0">
                <a:latin typeface="Arial"/>
                <a:cs typeface="Arial"/>
              </a:rPr>
              <a:t>nly</a:t>
            </a:r>
            <a:r>
              <a:rPr sz="2500" spc="-45" dirty="0">
                <a:latin typeface="Arial"/>
                <a:cs typeface="Arial"/>
              </a:rPr>
              <a:t> </a:t>
            </a:r>
            <a:r>
              <a:rPr sz="2500" spc="4" dirty="0">
                <a:latin typeface="Arial"/>
                <a:cs typeface="Arial"/>
              </a:rPr>
              <a:t>o</a:t>
            </a:r>
            <a:r>
              <a:rPr sz="2500" spc="0" dirty="0">
                <a:latin typeface="Arial"/>
                <a:cs typeface="Arial"/>
              </a:rPr>
              <a:t>ne</a:t>
            </a:r>
            <a:r>
              <a:rPr sz="2500" spc="-41" dirty="0">
                <a:latin typeface="Arial"/>
                <a:cs typeface="Arial"/>
              </a:rPr>
              <a:t> </a:t>
            </a:r>
            <a:r>
              <a:rPr sz="2500" spc="0" dirty="0">
                <a:latin typeface="Arial"/>
                <a:cs typeface="Arial"/>
              </a:rPr>
              <a:t>term</a:t>
            </a:r>
            <a:r>
              <a:rPr sz="2500" spc="-24" dirty="0">
                <a:latin typeface="Arial"/>
                <a:cs typeface="Arial"/>
              </a:rPr>
              <a:t> </a:t>
            </a:r>
            <a:r>
              <a:rPr sz="2500" spc="0" dirty="0">
                <a:latin typeface="Arial"/>
                <a:cs typeface="Arial"/>
              </a:rPr>
              <a:t>from</a:t>
            </a:r>
            <a:r>
              <a:rPr sz="2500" spc="-24" dirty="0">
                <a:latin typeface="Arial"/>
                <a:cs typeface="Arial"/>
              </a:rPr>
              <a:t> </a:t>
            </a:r>
            <a:r>
              <a:rPr sz="2500" spc="0" dirty="0">
                <a:latin typeface="Arial"/>
                <a:cs typeface="Arial"/>
              </a:rPr>
              <a:t>a</a:t>
            </a:r>
            <a:r>
              <a:rPr sz="2500" spc="-13" dirty="0">
                <a:latin typeface="Arial"/>
                <a:cs typeface="Arial"/>
              </a:rPr>
              <a:t> </a:t>
            </a:r>
            <a:r>
              <a:rPr sz="2500" spc="0" dirty="0">
                <a:latin typeface="Arial"/>
                <a:cs typeface="Arial"/>
              </a:rPr>
              <a:t>s</a:t>
            </a:r>
            <a:r>
              <a:rPr sz="2500" spc="4" dirty="0">
                <a:latin typeface="Arial"/>
                <a:cs typeface="Arial"/>
              </a:rPr>
              <a:t>e</a:t>
            </a:r>
            <a:r>
              <a:rPr sz="2500" spc="0" dirty="0">
                <a:latin typeface="Arial"/>
                <a:cs typeface="Arial"/>
              </a:rPr>
              <a:t>t</a:t>
            </a:r>
            <a:r>
              <a:rPr sz="2500" spc="-11" dirty="0">
                <a:latin typeface="Arial"/>
                <a:cs typeface="Arial"/>
              </a:rPr>
              <a:t> </a:t>
            </a:r>
            <a:r>
              <a:rPr sz="2500" spc="0" dirty="0">
                <a:latin typeface="Arial"/>
                <a:cs typeface="Arial"/>
              </a:rPr>
              <a:t>of synonyms</a:t>
            </a:r>
            <a:r>
              <a:rPr sz="2500" spc="-112" dirty="0">
                <a:latin typeface="Arial"/>
                <a:cs typeface="Arial"/>
              </a:rPr>
              <a:t> </a:t>
            </a:r>
            <a:r>
              <a:rPr sz="2500" spc="0" dirty="0">
                <a:latin typeface="Arial"/>
                <a:cs typeface="Arial"/>
              </a:rPr>
              <a:t>is</a:t>
            </a:r>
            <a:r>
              <a:rPr sz="2500" spc="-17" dirty="0">
                <a:latin typeface="Arial"/>
                <a:cs typeface="Arial"/>
              </a:rPr>
              <a:t> </a:t>
            </a:r>
            <a:r>
              <a:rPr sz="2500" spc="0" dirty="0">
                <a:latin typeface="Arial"/>
                <a:cs typeface="Arial"/>
              </a:rPr>
              <a:t>to be</a:t>
            </a:r>
            <a:r>
              <a:rPr sz="2500" spc="-17" dirty="0">
                <a:latin typeface="Arial"/>
                <a:cs typeface="Arial"/>
              </a:rPr>
              <a:t> </a:t>
            </a:r>
            <a:r>
              <a:rPr sz="2500" spc="0" dirty="0">
                <a:latin typeface="Arial"/>
                <a:cs typeface="Arial"/>
              </a:rPr>
              <a:t>used</a:t>
            </a:r>
            <a:r>
              <a:rPr sz="2500" spc="-54" dirty="0">
                <a:latin typeface="Arial"/>
                <a:cs typeface="Arial"/>
              </a:rPr>
              <a:t> </a:t>
            </a:r>
            <a:r>
              <a:rPr sz="2500" spc="0" dirty="0">
                <a:latin typeface="Arial"/>
                <a:cs typeface="Arial"/>
              </a:rPr>
              <a:t>both</a:t>
            </a:r>
            <a:r>
              <a:rPr sz="2500" spc="-38" dirty="0">
                <a:latin typeface="Arial"/>
                <a:cs typeface="Arial"/>
              </a:rPr>
              <a:t> </a:t>
            </a:r>
            <a:r>
              <a:rPr sz="2500" spc="0" dirty="0">
                <a:latin typeface="Arial"/>
                <a:cs typeface="Arial"/>
              </a:rPr>
              <a:t>for</a:t>
            </a:r>
            <a:r>
              <a:rPr sz="2500" spc="14" dirty="0">
                <a:latin typeface="Arial"/>
                <a:cs typeface="Arial"/>
              </a:rPr>
              <a:t> </a:t>
            </a:r>
            <a:r>
              <a:rPr sz="2500" spc="0" dirty="0">
                <a:latin typeface="Arial"/>
                <a:cs typeface="Arial"/>
              </a:rPr>
              <a:t>inde</a:t>
            </a:r>
            <a:r>
              <a:rPr sz="2500" spc="-19" dirty="0">
                <a:latin typeface="Arial"/>
                <a:cs typeface="Arial"/>
              </a:rPr>
              <a:t>x</a:t>
            </a:r>
            <a:r>
              <a:rPr sz="2500" spc="0" dirty="0">
                <a:latin typeface="Arial"/>
                <a:cs typeface="Arial"/>
              </a:rPr>
              <a:t>ing</a:t>
            </a:r>
            <a:r>
              <a:rPr sz="2500" spc="-93" dirty="0">
                <a:latin typeface="Arial"/>
                <a:cs typeface="Arial"/>
              </a:rPr>
              <a:t> </a:t>
            </a:r>
            <a:r>
              <a:rPr sz="2500" spc="0" dirty="0">
                <a:latin typeface="Arial"/>
                <a:cs typeface="Arial"/>
              </a:rPr>
              <a:t>a</a:t>
            </a:r>
            <a:r>
              <a:rPr sz="2500" spc="4" dirty="0">
                <a:latin typeface="Arial"/>
                <a:cs typeface="Arial"/>
              </a:rPr>
              <a:t>n</a:t>
            </a:r>
            <a:r>
              <a:rPr sz="2500" spc="0" dirty="0">
                <a:latin typeface="Arial"/>
                <a:cs typeface="Arial"/>
              </a:rPr>
              <a:t>d</a:t>
            </a:r>
            <a:endParaRPr sz="2500">
              <a:latin typeface="Arial"/>
              <a:cs typeface="Arial"/>
            </a:endParaRPr>
          </a:p>
          <a:p>
            <a:pPr marL="12700" marR="42064">
              <a:lnSpc>
                <a:spcPts val="2450"/>
              </a:lnSpc>
              <a:spcBef>
                <a:spcPts val="2"/>
              </a:spcBef>
            </a:pPr>
            <a:r>
              <a:rPr sz="3750" spc="0" baseline="1159" dirty="0">
                <a:latin typeface="Arial"/>
                <a:cs typeface="Arial"/>
              </a:rPr>
              <a:t>se</a:t>
            </a:r>
            <a:r>
              <a:rPr sz="3750" spc="4" baseline="1159" dirty="0">
                <a:latin typeface="Arial"/>
                <a:cs typeface="Arial"/>
              </a:rPr>
              <a:t>a</a:t>
            </a:r>
            <a:r>
              <a:rPr sz="3750" spc="0" baseline="1159" dirty="0">
                <a:latin typeface="Arial"/>
                <a:cs typeface="Arial"/>
              </a:rPr>
              <a:t>rching.</a:t>
            </a:r>
            <a:endParaRPr sz="25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940" y="1734764"/>
            <a:ext cx="257026" cy="24790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00"/>
              </a:lnSpc>
              <a:spcBef>
                <a:spcPts val="75"/>
              </a:spcBef>
            </a:pPr>
            <a:r>
              <a:rPr sz="2625" spc="0" baseline="-11428" dirty="0">
                <a:solidFill>
                  <a:srgbClr val="DDDDDD"/>
                </a:solidFill>
                <a:latin typeface="MS Office Symbol Regular"/>
                <a:cs typeface="MS Office Symbol Regular"/>
              </a:rPr>
              <a:t></a:t>
            </a:r>
            <a:endParaRPr sz="1750">
              <a:latin typeface="MS Office Symbol Regular"/>
              <a:cs typeface="MS Office Symbol Regular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2649418"/>
            <a:ext cx="257026" cy="24790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00"/>
              </a:lnSpc>
              <a:spcBef>
                <a:spcPts val="75"/>
              </a:spcBef>
            </a:pPr>
            <a:r>
              <a:rPr sz="2625" spc="0" baseline="-11428" dirty="0">
                <a:solidFill>
                  <a:srgbClr val="DDDDDD"/>
                </a:solidFill>
                <a:latin typeface="MS Office Symbol Regular"/>
                <a:cs typeface="MS Office Symbol Regular"/>
              </a:rPr>
              <a:t></a:t>
            </a:r>
            <a:endParaRPr sz="1750">
              <a:latin typeface="MS Office Symbol Regular"/>
              <a:cs typeface="MS Office Symbol Regular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3259018"/>
            <a:ext cx="257026" cy="5527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00"/>
              </a:lnSpc>
              <a:spcBef>
                <a:spcPts val="75"/>
              </a:spcBef>
            </a:pPr>
            <a:r>
              <a:rPr sz="2625" spc="0" baseline="-11428" dirty="0">
                <a:solidFill>
                  <a:srgbClr val="DDDDDD"/>
                </a:solidFill>
                <a:latin typeface="MS Office Symbol Regular"/>
                <a:cs typeface="MS Office Symbol Regular"/>
              </a:rPr>
              <a:t></a:t>
            </a:r>
            <a:endParaRPr sz="1750">
              <a:latin typeface="MS Office Symbol Regular"/>
              <a:cs typeface="MS Office Symbol Regular"/>
            </a:endParaRPr>
          </a:p>
          <a:p>
            <a:pPr marL="12700">
              <a:lnSpc>
                <a:spcPct val="87059"/>
              </a:lnSpc>
              <a:spcBef>
                <a:spcPts val="575"/>
              </a:spcBef>
            </a:pPr>
            <a:r>
              <a:rPr sz="1750" spc="0" dirty="0">
                <a:solidFill>
                  <a:srgbClr val="DDDDDD"/>
                </a:solidFill>
                <a:latin typeface="MS Office Symbol Regular"/>
                <a:cs typeface="MS Office Symbol Regular"/>
              </a:rPr>
              <a:t></a:t>
            </a:r>
            <a:endParaRPr sz="1750">
              <a:latin typeface="MS Office Symbol Regular"/>
              <a:cs typeface="MS Office Symbol Regular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4478599"/>
            <a:ext cx="257026" cy="2479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00"/>
              </a:lnSpc>
              <a:spcBef>
                <a:spcPts val="75"/>
              </a:spcBef>
            </a:pPr>
            <a:r>
              <a:rPr sz="2625" spc="0" baseline="-11428" dirty="0">
                <a:solidFill>
                  <a:srgbClr val="DDDDDD"/>
                </a:solidFill>
                <a:latin typeface="MS Office Symbol Regular"/>
                <a:cs typeface="MS Office Symbol Regular"/>
              </a:rPr>
              <a:t></a:t>
            </a:r>
            <a:endParaRPr sz="1750">
              <a:latin typeface="MS Office Symbol Regular"/>
              <a:cs typeface="MS Office Symbol Regular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88391" y="1289430"/>
            <a:ext cx="800100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16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4000" y="0"/>
                </a:moveTo>
                <a:lnTo>
                  <a:pt x="0" y="0"/>
                </a:lnTo>
                <a:lnTo>
                  <a:pt x="0" y="6857998"/>
                </a:lnTo>
                <a:lnTo>
                  <a:pt x="9144000" y="6857998"/>
                </a:lnTo>
                <a:lnTo>
                  <a:pt x="9144000" y="0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64592" y="147066"/>
            <a:ext cx="8810879" cy="6565404"/>
          </a:xfrm>
          <a:custGeom>
            <a:avLst/>
            <a:gdLst/>
            <a:ahLst/>
            <a:cxnLst/>
            <a:rect l="l" t="t" r="r" b="b"/>
            <a:pathLst>
              <a:path w="8810879" h="6565404">
                <a:moveTo>
                  <a:pt x="775169" y="0"/>
                </a:moveTo>
                <a:lnTo>
                  <a:pt x="711593" y="2569"/>
                </a:lnTo>
                <a:lnTo>
                  <a:pt x="649432" y="10146"/>
                </a:lnTo>
                <a:lnTo>
                  <a:pt x="588886" y="22530"/>
                </a:lnTo>
                <a:lnTo>
                  <a:pt x="530155" y="39522"/>
                </a:lnTo>
                <a:lnTo>
                  <a:pt x="473437" y="60922"/>
                </a:lnTo>
                <a:lnTo>
                  <a:pt x="418933" y="86530"/>
                </a:lnTo>
                <a:lnTo>
                  <a:pt x="366842" y="116148"/>
                </a:lnTo>
                <a:lnTo>
                  <a:pt x="317363" y="149575"/>
                </a:lnTo>
                <a:lnTo>
                  <a:pt x="270696" y="186612"/>
                </a:lnTo>
                <a:lnTo>
                  <a:pt x="227041" y="227060"/>
                </a:lnTo>
                <a:lnTo>
                  <a:pt x="186596" y="270718"/>
                </a:lnTo>
                <a:lnTo>
                  <a:pt x="149562" y="317388"/>
                </a:lnTo>
                <a:lnTo>
                  <a:pt x="116137" y="366869"/>
                </a:lnTo>
                <a:lnTo>
                  <a:pt x="86522" y="418963"/>
                </a:lnTo>
                <a:lnTo>
                  <a:pt x="60916" y="473469"/>
                </a:lnTo>
                <a:lnTo>
                  <a:pt x="39518" y="530189"/>
                </a:lnTo>
                <a:lnTo>
                  <a:pt x="22528" y="588922"/>
                </a:lnTo>
                <a:lnTo>
                  <a:pt x="10145" y="649469"/>
                </a:lnTo>
                <a:lnTo>
                  <a:pt x="2569" y="711631"/>
                </a:lnTo>
                <a:lnTo>
                  <a:pt x="0" y="775207"/>
                </a:lnTo>
                <a:lnTo>
                  <a:pt x="0" y="6565404"/>
                </a:lnTo>
                <a:lnTo>
                  <a:pt x="8035671" y="6565404"/>
                </a:lnTo>
                <a:lnTo>
                  <a:pt x="8099247" y="6562835"/>
                </a:lnTo>
                <a:lnTo>
                  <a:pt x="8161409" y="6555259"/>
                </a:lnTo>
                <a:lnTo>
                  <a:pt x="8221956" y="6542876"/>
                </a:lnTo>
                <a:lnTo>
                  <a:pt x="8280689" y="6525886"/>
                </a:lnTo>
                <a:lnTo>
                  <a:pt x="8337409" y="6504488"/>
                </a:lnTo>
                <a:lnTo>
                  <a:pt x="8391915" y="6478882"/>
                </a:lnTo>
                <a:lnTo>
                  <a:pt x="8444009" y="6449267"/>
                </a:lnTo>
                <a:lnTo>
                  <a:pt x="8493490" y="6415842"/>
                </a:lnTo>
                <a:lnTo>
                  <a:pt x="8540160" y="6378808"/>
                </a:lnTo>
                <a:lnTo>
                  <a:pt x="8583818" y="6338363"/>
                </a:lnTo>
                <a:lnTo>
                  <a:pt x="8624266" y="6294708"/>
                </a:lnTo>
                <a:lnTo>
                  <a:pt x="8661303" y="6248041"/>
                </a:lnTo>
                <a:lnTo>
                  <a:pt x="8694730" y="6198562"/>
                </a:lnTo>
                <a:lnTo>
                  <a:pt x="8724348" y="6146471"/>
                </a:lnTo>
                <a:lnTo>
                  <a:pt x="8749956" y="6091966"/>
                </a:lnTo>
                <a:lnTo>
                  <a:pt x="8771356" y="6035249"/>
                </a:lnTo>
                <a:lnTo>
                  <a:pt x="8788348" y="5976517"/>
                </a:lnTo>
                <a:lnTo>
                  <a:pt x="8800732" y="5915971"/>
                </a:lnTo>
                <a:lnTo>
                  <a:pt x="8808309" y="5853811"/>
                </a:lnTo>
                <a:lnTo>
                  <a:pt x="8810879" y="5790234"/>
                </a:lnTo>
                <a:lnTo>
                  <a:pt x="8810879" y="0"/>
                </a:lnTo>
                <a:lnTo>
                  <a:pt x="775169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88391" y="1429130"/>
            <a:ext cx="8001000" cy="0"/>
          </a:xfrm>
          <a:custGeom>
            <a:avLst/>
            <a:gdLst/>
            <a:ahLst/>
            <a:cxnLst/>
            <a:rect l="l" t="t" r="r" b="b"/>
            <a:pathLst>
              <a:path w="8001000">
                <a:moveTo>
                  <a:pt x="0" y="0"/>
                </a:moveTo>
                <a:lnTo>
                  <a:pt x="8001000" y="0"/>
                </a:lnTo>
              </a:path>
            </a:pathLst>
          </a:custGeom>
          <a:ln w="10414">
            <a:solidFill>
              <a:srgbClr val="DDDDD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063625" y="174203"/>
            <a:ext cx="1498813" cy="5587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395"/>
              </a:lnSpc>
              <a:spcBef>
                <a:spcPts val="219"/>
              </a:spcBef>
            </a:pPr>
            <a:r>
              <a:rPr sz="4200" spc="0" dirty="0">
                <a:latin typeface="Arial"/>
                <a:cs typeface="Arial"/>
              </a:rPr>
              <a:t>There</a:t>
            </a:r>
            <a:endParaRPr sz="42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635250" y="174203"/>
            <a:ext cx="2226061" cy="5587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395"/>
              </a:lnSpc>
              <a:spcBef>
                <a:spcPts val="219"/>
              </a:spcBef>
            </a:pPr>
            <a:r>
              <a:rPr sz="4200" spc="0" dirty="0">
                <a:latin typeface="Arial"/>
                <a:cs typeface="Arial"/>
              </a:rPr>
              <a:t>are</a:t>
            </a:r>
            <a:r>
              <a:rPr sz="4200" spc="-109" dirty="0">
                <a:latin typeface="Arial"/>
                <a:cs typeface="Arial"/>
              </a:rPr>
              <a:t> </a:t>
            </a:r>
            <a:r>
              <a:rPr sz="4200" spc="0" dirty="0">
                <a:latin typeface="Arial"/>
                <a:cs typeface="Arial"/>
              </a:rPr>
              <a:t>three</a:t>
            </a:r>
            <a:endParaRPr sz="42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987925" y="174203"/>
            <a:ext cx="1439170" cy="5587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395"/>
              </a:lnSpc>
              <a:spcBef>
                <a:spcPts val="219"/>
              </a:spcBef>
            </a:pPr>
            <a:r>
              <a:rPr sz="4200" spc="0" dirty="0">
                <a:latin typeface="Arial"/>
                <a:cs typeface="Arial"/>
              </a:rPr>
              <a:t>major</a:t>
            </a:r>
            <a:endParaRPr sz="4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550025" y="174203"/>
            <a:ext cx="1024535" cy="5587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395"/>
              </a:lnSpc>
              <a:spcBef>
                <a:spcPts val="219"/>
              </a:spcBef>
            </a:pPr>
            <a:r>
              <a:rPr sz="4200" spc="0" dirty="0">
                <a:latin typeface="Arial"/>
                <a:cs typeface="Arial"/>
              </a:rPr>
              <a:t>part</a:t>
            </a:r>
            <a:endParaRPr sz="4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664449" y="174203"/>
            <a:ext cx="550257" cy="5587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395"/>
              </a:lnSpc>
              <a:spcBef>
                <a:spcPts val="219"/>
              </a:spcBef>
            </a:pPr>
            <a:r>
              <a:rPr sz="4200" spc="0" dirty="0">
                <a:latin typeface="Arial"/>
                <a:cs typeface="Arial"/>
              </a:rPr>
              <a:t>of</a:t>
            </a:r>
            <a:endParaRPr sz="4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302625" y="174203"/>
            <a:ext cx="402061" cy="5587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395"/>
              </a:lnSpc>
              <a:spcBef>
                <a:spcPts val="219"/>
              </a:spcBef>
            </a:pPr>
            <a:r>
              <a:rPr sz="4200" spc="0" dirty="0">
                <a:latin typeface="Arial"/>
                <a:cs typeface="Arial"/>
              </a:rPr>
              <a:t>a</a:t>
            </a:r>
            <a:endParaRPr sz="4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92825" y="802853"/>
            <a:ext cx="2447890" cy="558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395"/>
              </a:lnSpc>
              <a:spcBef>
                <a:spcPts val="219"/>
              </a:spcBef>
            </a:pPr>
            <a:r>
              <a:rPr sz="4200" spc="0" dirty="0">
                <a:latin typeface="Arial"/>
                <a:cs typeface="Arial"/>
              </a:rPr>
              <a:t>thesaurus</a:t>
            </a:r>
            <a:endParaRPr sz="4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940" y="1744567"/>
            <a:ext cx="424420" cy="140792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sz="3200" spc="-4" dirty="0">
                <a:latin typeface="Arial"/>
                <a:cs typeface="Arial"/>
              </a:rPr>
              <a:t>1.</a:t>
            </a:r>
            <a:endParaRPr sz="3200">
              <a:latin typeface="Arial"/>
              <a:cs typeface="Arial"/>
            </a:endParaRPr>
          </a:p>
          <a:p>
            <a:pPr marL="12700" marR="40">
              <a:lnSpc>
                <a:spcPct val="95825"/>
              </a:lnSpc>
            </a:pPr>
            <a:r>
              <a:rPr sz="3200" spc="-4" dirty="0">
                <a:latin typeface="Arial"/>
                <a:cs typeface="Arial"/>
              </a:rPr>
              <a:t>2.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160"/>
              </a:spcBef>
            </a:pPr>
            <a:r>
              <a:rPr sz="3200" spc="-4" dirty="0">
                <a:latin typeface="Arial"/>
                <a:cs typeface="Arial"/>
              </a:rPr>
              <a:t>3.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50594" y="1744567"/>
            <a:ext cx="5206318" cy="140792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61036">
              <a:lnSpc>
                <a:spcPts val="3375"/>
              </a:lnSpc>
              <a:spcBef>
                <a:spcPts val="168"/>
              </a:spcBef>
            </a:pPr>
            <a:r>
              <a:rPr sz="3200" spc="0" dirty="0">
                <a:latin typeface="Arial"/>
                <a:cs typeface="Arial"/>
              </a:rPr>
              <a:t>Desc</a:t>
            </a:r>
            <a:r>
              <a:rPr sz="3200" spc="4" dirty="0">
                <a:latin typeface="Arial"/>
                <a:cs typeface="Arial"/>
              </a:rPr>
              <a:t>r</a:t>
            </a:r>
            <a:r>
              <a:rPr sz="3200" spc="0" dirty="0">
                <a:latin typeface="Arial"/>
                <a:cs typeface="Arial"/>
              </a:rPr>
              <a:t>ip</a:t>
            </a:r>
            <a:r>
              <a:rPr sz="3200" spc="-14" dirty="0">
                <a:latin typeface="Arial"/>
                <a:cs typeface="Arial"/>
              </a:rPr>
              <a:t>t</a:t>
            </a:r>
            <a:r>
              <a:rPr sz="3200" spc="0" dirty="0">
                <a:latin typeface="Arial"/>
                <a:cs typeface="Arial"/>
              </a:rPr>
              <a:t>ors</a:t>
            </a:r>
            <a:endParaRPr sz="3200">
              <a:latin typeface="Arial"/>
              <a:cs typeface="Arial"/>
            </a:endParaRPr>
          </a:p>
          <a:p>
            <a:pPr marL="12700" marR="61036">
              <a:lnSpc>
                <a:spcPct val="95825"/>
              </a:lnSpc>
            </a:pPr>
            <a:r>
              <a:rPr sz="3200" spc="0" dirty="0">
                <a:latin typeface="Arial"/>
                <a:cs typeface="Arial"/>
              </a:rPr>
              <a:t>Non</a:t>
            </a:r>
            <a:r>
              <a:rPr sz="3200" spc="-34" dirty="0">
                <a:latin typeface="Arial"/>
                <a:cs typeface="Arial"/>
              </a:rPr>
              <a:t> </a:t>
            </a:r>
            <a:r>
              <a:rPr sz="3200" spc="0" dirty="0">
                <a:latin typeface="Arial"/>
                <a:cs typeface="Arial"/>
              </a:rPr>
              <a:t>d</a:t>
            </a:r>
            <a:r>
              <a:rPr sz="3200" spc="-14" dirty="0">
                <a:latin typeface="Arial"/>
                <a:cs typeface="Arial"/>
              </a:rPr>
              <a:t>e</a:t>
            </a:r>
            <a:r>
              <a:rPr sz="3200" spc="0" dirty="0">
                <a:latin typeface="Arial"/>
                <a:cs typeface="Arial"/>
              </a:rPr>
              <a:t>sc</a:t>
            </a:r>
            <a:r>
              <a:rPr sz="3200" spc="4" dirty="0">
                <a:latin typeface="Arial"/>
                <a:cs typeface="Arial"/>
              </a:rPr>
              <a:t>r</a:t>
            </a:r>
            <a:r>
              <a:rPr sz="3200" spc="0" dirty="0">
                <a:latin typeface="Arial"/>
                <a:cs typeface="Arial"/>
              </a:rPr>
              <a:t>i</a:t>
            </a:r>
            <a:r>
              <a:rPr sz="3200" spc="-9" dirty="0">
                <a:latin typeface="Arial"/>
                <a:cs typeface="Arial"/>
              </a:rPr>
              <a:t>p</a:t>
            </a:r>
            <a:r>
              <a:rPr sz="3200" spc="0" dirty="0">
                <a:latin typeface="Arial"/>
                <a:cs typeface="Arial"/>
              </a:rPr>
              <a:t>t</a:t>
            </a:r>
            <a:r>
              <a:rPr sz="3200" spc="-9" dirty="0">
                <a:latin typeface="Arial"/>
                <a:cs typeface="Arial"/>
              </a:rPr>
              <a:t>o</a:t>
            </a:r>
            <a:r>
              <a:rPr sz="3200" spc="0" dirty="0">
                <a:latin typeface="Arial"/>
                <a:cs typeface="Arial"/>
              </a:rPr>
              <a:t>rs</a:t>
            </a:r>
            <a:endParaRPr sz="3200">
              <a:latin typeface="Arial"/>
              <a:cs typeface="Arial"/>
            </a:endParaRPr>
          </a:p>
          <a:p>
            <a:pPr marL="123952">
              <a:lnSpc>
                <a:spcPct val="95825"/>
              </a:lnSpc>
              <a:spcBef>
                <a:spcPts val="160"/>
              </a:spcBef>
            </a:pPr>
            <a:r>
              <a:rPr sz="3200" spc="0" dirty="0">
                <a:latin typeface="Arial"/>
                <a:cs typeface="Arial"/>
              </a:rPr>
              <a:t>Rel</a:t>
            </a:r>
            <a:r>
              <a:rPr sz="3200" spc="-14" dirty="0">
                <a:latin typeface="Arial"/>
                <a:cs typeface="Arial"/>
              </a:rPr>
              <a:t>a</a:t>
            </a:r>
            <a:r>
              <a:rPr sz="3200" spc="0" dirty="0">
                <a:latin typeface="Arial"/>
                <a:cs typeface="Arial"/>
              </a:rPr>
              <a:t>ti</a:t>
            </a:r>
            <a:r>
              <a:rPr sz="3200" spc="-14" dirty="0">
                <a:latin typeface="Arial"/>
                <a:cs typeface="Arial"/>
              </a:rPr>
              <a:t>o</a:t>
            </a:r>
            <a:r>
              <a:rPr sz="3200" spc="0" dirty="0">
                <a:latin typeface="Arial"/>
                <a:cs typeface="Arial"/>
              </a:rPr>
              <a:t>nship b</a:t>
            </a:r>
            <a:r>
              <a:rPr sz="3200" spc="-14" dirty="0">
                <a:latin typeface="Arial"/>
                <a:cs typeface="Arial"/>
              </a:rPr>
              <a:t>e</a:t>
            </a:r>
            <a:r>
              <a:rPr sz="3200" spc="0" dirty="0">
                <a:latin typeface="Arial"/>
                <a:cs typeface="Arial"/>
              </a:rPr>
              <a:t>twe</a:t>
            </a:r>
            <a:r>
              <a:rPr sz="3200" spc="-9" dirty="0">
                <a:latin typeface="Arial"/>
                <a:cs typeface="Arial"/>
              </a:rPr>
              <a:t>e</a:t>
            </a:r>
            <a:r>
              <a:rPr sz="3200" spc="0" dirty="0">
                <a:latin typeface="Arial"/>
                <a:cs typeface="Arial"/>
              </a:rPr>
              <a:t>n</a:t>
            </a:r>
            <a:r>
              <a:rPr sz="3200" spc="-14" dirty="0">
                <a:latin typeface="Arial"/>
                <a:cs typeface="Arial"/>
              </a:rPr>
              <a:t> </a:t>
            </a:r>
            <a:r>
              <a:rPr sz="3200" spc="0" dirty="0">
                <a:latin typeface="Arial"/>
                <a:cs typeface="Arial"/>
              </a:rPr>
              <a:t>ter</a:t>
            </a:r>
            <a:r>
              <a:rPr sz="3200" spc="-14" dirty="0">
                <a:latin typeface="Arial"/>
                <a:cs typeface="Arial"/>
              </a:rPr>
              <a:t>m</a:t>
            </a:r>
            <a:r>
              <a:rPr sz="3200" spc="0" dirty="0">
                <a:latin typeface="Arial"/>
                <a:cs typeface="Arial"/>
              </a:rPr>
              <a:t>s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24786" y="3207861"/>
            <a:ext cx="401830" cy="92042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5475">
              <a:lnSpc>
                <a:spcPts val="3375"/>
              </a:lnSpc>
              <a:spcBef>
                <a:spcPts val="168"/>
              </a:spcBef>
            </a:pPr>
            <a:r>
              <a:rPr sz="3200" spc="-4" dirty="0">
                <a:latin typeface="Arial"/>
                <a:cs typeface="Arial"/>
              </a:rPr>
              <a:t>i.</a:t>
            </a:r>
            <a:endParaRPr sz="3200">
              <a:latin typeface="Arial"/>
              <a:cs typeface="Arial"/>
            </a:endParaRPr>
          </a:p>
          <a:p>
            <a:pPr marL="12700" marR="22796">
              <a:lnSpc>
                <a:spcPct val="95825"/>
              </a:lnSpc>
            </a:pPr>
            <a:r>
              <a:rPr sz="3200" spc="-4" dirty="0">
                <a:latin typeface="Arial"/>
                <a:cs typeface="Arial"/>
              </a:rPr>
              <a:t>ii.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279775" y="3207861"/>
            <a:ext cx="5296433" cy="92042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61081">
              <a:lnSpc>
                <a:spcPts val="3375"/>
              </a:lnSpc>
              <a:spcBef>
                <a:spcPts val="168"/>
              </a:spcBef>
            </a:pPr>
            <a:r>
              <a:rPr sz="3200" spc="0" dirty="0">
                <a:latin typeface="Arial"/>
                <a:cs typeface="Arial"/>
              </a:rPr>
              <a:t>Hier</a:t>
            </a:r>
            <a:r>
              <a:rPr sz="3200" spc="-9" dirty="0">
                <a:latin typeface="Arial"/>
                <a:cs typeface="Arial"/>
              </a:rPr>
              <a:t>a</a:t>
            </a:r>
            <a:r>
              <a:rPr sz="3200" spc="0" dirty="0">
                <a:latin typeface="Arial"/>
                <a:cs typeface="Arial"/>
              </a:rPr>
              <a:t>rchical</a:t>
            </a:r>
            <a:r>
              <a:rPr sz="3200" spc="-34" dirty="0">
                <a:latin typeface="Arial"/>
                <a:cs typeface="Arial"/>
              </a:rPr>
              <a:t> </a:t>
            </a:r>
            <a:r>
              <a:rPr sz="3200" spc="0" dirty="0">
                <a:latin typeface="Arial"/>
                <a:cs typeface="Arial"/>
              </a:rPr>
              <a:t>rel</a:t>
            </a:r>
            <a:r>
              <a:rPr sz="3200" spc="-14" dirty="0">
                <a:latin typeface="Arial"/>
                <a:cs typeface="Arial"/>
              </a:rPr>
              <a:t>a</a:t>
            </a:r>
            <a:r>
              <a:rPr sz="3200" spc="0" dirty="0">
                <a:latin typeface="Arial"/>
                <a:cs typeface="Arial"/>
              </a:rPr>
              <a:t>ti</a:t>
            </a:r>
            <a:r>
              <a:rPr sz="3200" spc="-14" dirty="0">
                <a:latin typeface="Arial"/>
                <a:cs typeface="Arial"/>
              </a:rPr>
              <a:t>o</a:t>
            </a:r>
            <a:r>
              <a:rPr sz="3200" spc="0" dirty="0">
                <a:latin typeface="Arial"/>
                <a:cs typeface="Arial"/>
              </a:rPr>
              <a:t>nship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</a:pPr>
            <a:r>
              <a:rPr sz="3200" spc="0" dirty="0">
                <a:latin typeface="Arial"/>
                <a:cs typeface="Arial"/>
              </a:rPr>
              <a:t>No</a:t>
            </a:r>
            <a:r>
              <a:rPr sz="3200" spc="-14" dirty="0">
                <a:latin typeface="Arial"/>
                <a:cs typeface="Arial"/>
              </a:rPr>
              <a:t>n</a:t>
            </a:r>
            <a:r>
              <a:rPr sz="3200" spc="0" dirty="0">
                <a:latin typeface="Arial"/>
                <a:cs typeface="Arial"/>
              </a:rPr>
              <a:t>-Hier</a:t>
            </a:r>
            <a:r>
              <a:rPr sz="3200" spc="-14" dirty="0">
                <a:latin typeface="Arial"/>
                <a:cs typeface="Arial"/>
              </a:rPr>
              <a:t>a</a:t>
            </a:r>
            <a:r>
              <a:rPr sz="3200" spc="0" dirty="0">
                <a:latin typeface="Arial"/>
                <a:cs typeface="Arial"/>
              </a:rPr>
              <a:t>rchical</a:t>
            </a:r>
            <a:r>
              <a:rPr sz="3200" spc="-59" dirty="0">
                <a:latin typeface="Arial"/>
                <a:cs typeface="Arial"/>
              </a:rPr>
              <a:t> </a:t>
            </a:r>
            <a:r>
              <a:rPr sz="3200" spc="0" dirty="0">
                <a:latin typeface="Arial"/>
                <a:cs typeface="Arial"/>
              </a:rPr>
              <a:t>re</a:t>
            </a:r>
            <a:r>
              <a:rPr sz="3200" spc="-9" dirty="0">
                <a:latin typeface="Arial"/>
                <a:cs typeface="Arial"/>
              </a:rPr>
              <a:t>l</a:t>
            </a:r>
            <a:r>
              <a:rPr sz="3200" spc="0" dirty="0">
                <a:latin typeface="Arial"/>
                <a:cs typeface="Arial"/>
              </a:rPr>
              <a:t>a</a:t>
            </a:r>
            <a:r>
              <a:rPr sz="3200" spc="-9" dirty="0">
                <a:latin typeface="Arial"/>
                <a:cs typeface="Arial"/>
              </a:rPr>
              <a:t>t</a:t>
            </a:r>
            <a:r>
              <a:rPr sz="3200" spc="0" dirty="0">
                <a:latin typeface="Arial"/>
                <a:cs typeface="Arial"/>
              </a:rPr>
              <a:t>i</a:t>
            </a:r>
            <a:r>
              <a:rPr sz="3200" spc="-9" dirty="0">
                <a:latin typeface="Arial"/>
                <a:cs typeface="Arial"/>
              </a:rPr>
              <a:t>o</a:t>
            </a:r>
            <a:r>
              <a:rPr sz="3200" spc="0" dirty="0">
                <a:latin typeface="Arial"/>
                <a:cs typeface="Arial"/>
              </a:rPr>
              <a:t>nsh</a:t>
            </a:r>
            <a:r>
              <a:rPr sz="3200" spc="-14" dirty="0">
                <a:latin typeface="Arial"/>
                <a:cs typeface="Arial"/>
              </a:rPr>
              <a:t>i</a:t>
            </a:r>
            <a:r>
              <a:rPr sz="3200" spc="0" dirty="0">
                <a:latin typeface="Arial"/>
                <a:cs typeface="Arial"/>
              </a:rPr>
              <a:t>p</a:t>
            </a:r>
            <a:endParaRPr sz="32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88391" y="1289430"/>
            <a:ext cx="800100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4000" y="0"/>
                </a:moveTo>
                <a:lnTo>
                  <a:pt x="0" y="0"/>
                </a:lnTo>
                <a:lnTo>
                  <a:pt x="0" y="6857998"/>
                </a:lnTo>
                <a:lnTo>
                  <a:pt x="9144000" y="6857998"/>
                </a:lnTo>
                <a:lnTo>
                  <a:pt x="9144000" y="0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64592" y="147066"/>
            <a:ext cx="8810879" cy="6565404"/>
          </a:xfrm>
          <a:custGeom>
            <a:avLst/>
            <a:gdLst/>
            <a:ahLst/>
            <a:cxnLst/>
            <a:rect l="l" t="t" r="r" b="b"/>
            <a:pathLst>
              <a:path w="8810879" h="6565404">
                <a:moveTo>
                  <a:pt x="775169" y="0"/>
                </a:moveTo>
                <a:lnTo>
                  <a:pt x="711593" y="2569"/>
                </a:lnTo>
                <a:lnTo>
                  <a:pt x="649432" y="10146"/>
                </a:lnTo>
                <a:lnTo>
                  <a:pt x="588886" y="22530"/>
                </a:lnTo>
                <a:lnTo>
                  <a:pt x="530155" y="39522"/>
                </a:lnTo>
                <a:lnTo>
                  <a:pt x="473437" y="60922"/>
                </a:lnTo>
                <a:lnTo>
                  <a:pt x="418933" y="86530"/>
                </a:lnTo>
                <a:lnTo>
                  <a:pt x="366842" y="116148"/>
                </a:lnTo>
                <a:lnTo>
                  <a:pt x="317363" y="149575"/>
                </a:lnTo>
                <a:lnTo>
                  <a:pt x="270696" y="186612"/>
                </a:lnTo>
                <a:lnTo>
                  <a:pt x="227041" y="227060"/>
                </a:lnTo>
                <a:lnTo>
                  <a:pt x="186596" y="270718"/>
                </a:lnTo>
                <a:lnTo>
                  <a:pt x="149562" y="317388"/>
                </a:lnTo>
                <a:lnTo>
                  <a:pt x="116137" y="366869"/>
                </a:lnTo>
                <a:lnTo>
                  <a:pt x="86522" y="418963"/>
                </a:lnTo>
                <a:lnTo>
                  <a:pt x="60916" y="473469"/>
                </a:lnTo>
                <a:lnTo>
                  <a:pt x="39518" y="530189"/>
                </a:lnTo>
                <a:lnTo>
                  <a:pt x="22528" y="588922"/>
                </a:lnTo>
                <a:lnTo>
                  <a:pt x="10145" y="649469"/>
                </a:lnTo>
                <a:lnTo>
                  <a:pt x="2569" y="711631"/>
                </a:lnTo>
                <a:lnTo>
                  <a:pt x="0" y="775207"/>
                </a:lnTo>
                <a:lnTo>
                  <a:pt x="0" y="6565404"/>
                </a:lnTo>
                <a:lnTo>
                  <a:pt x="8035671" y="6565404"/>
                </a:lnTo>
                <a:lnTo>
                  <a:pt x="8099247" y="6562835"/>
                </a:lnTo>
                <a:lnTo>
                  <a:pt x="8161409" y="6555259"/>
                </a:lnTo>
                <a:lnTo>
                  <a:pt x="8221956" y="6542876"/>
                </a:lnTo>
                <a:lnTo>
                  <a:pt x="8280689" y="6525886"/>
                </a:lnTo>
                <a:lnTo>
                  <a:pt x="8337409" y="6504488"/>
                </a:lnTo>
                <a:lnTo>
                  <a:pt x="8391915" y="6478882"/>
                </a:lnTo>
                <a:lnTo>
                  <a:pt x="8444009" y="6449267"/>
                </a:lnTo>
                <a:lnTo>
                  <a:pt x="8493490" y="6415842"/>
                </a:lnTo>
                <a:lnTo>
                  <a:pt x="8540160" y="6378808"/>
                </a:lnTo>
                <a:lnTo>
                  <a:pt x="8583818" y="6338363"/>
                </a:lnTo>
                <a:lnTo>
                  <a:pt x="8624266" y="6294708"/>
                </a:lnTo>
                <a:lnTo>
                  <a:pt x="8661303" y="6248041"/>
                </a:lnTo>
                <a:lnTo>
                  <a:pt x="8694730" y="6198562"/>
                </a:lnTo>
                <a:lnTo>
                  <a:pt x="8724348" y="6146471"/>
                </a:lnTo>
                <a:lnTo>
                  <a:pt x="8749956" y="6091966"/>
                </a:lnTo>
                <a:lnTo>
                  <a:pt x="8771356" y="6035249"/>
                </a:lnTo>
                <a:lnTo>
                  <a:pt x="8788348" y="5976517"/>
                </a:lnTo>
                <a:lnTo>
                  <a:pt x="8800732" y="5915971"/>
                </a:lnTo>
                <a:lnTo>
                  <a:pt x="8808309" y="5853811"/>
                </a:lnTo>
                <a:lnTo>
                  <a:pt x="8810879" y="5790234"/>
                </a:lnTo>
                <a:lnTo>
                  <a:pt x="8810879" y="0"/>
                </a:lnTo>
                <a:lnTo>
                  <a:pt x="775169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72593" y="146303"/>
            <a:ext cx="8813292" cy="65684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88391" y="1429130"/>
            <a:ext cx="8001000" cy="0"/>
          </a:xfrm>
          <a:custGeom>
            <a:avLst/>
            <a:gdLst/>
            <a:ahLst/>
            <a:cxnLst/>
            <a:rect l="l" t="t" r="r" b="b"/>
            <a:pathLst>
              <a:path w="8001000">
                <a:moveTo>
                  <a:pt x="0" y="0"/>
                </a:moveTo>
                <a:lnTo>
                  <a:pt x="8001000" y="0"/>
                </a:lnTo>
              </a:path>
            </a:pathLst>
          </a:custGeom>
          <a:ln w="10414">
            <a:solidFill>
              <a:srgbClr val="DDDDD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43575" y="-190500"/>
            <a:ext cx="3362325" cy="876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35940" y="1740604"/>
            <a:ext cx="4169426" cy="238768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0145">
              <a:lnSpc>
                <a:spcPts val="3375"/>
              </a:lnSpc>
              <a:spcBef>
                <a:spcPts val="168"/>
              </a:spcBef>
            </a:pPr>
            <a:r>
              <a:rPr sz="2250" spc="0" dirty="0">
                <a:solidFill>
                  <a:srgbClr val="DDDDDD"/>
                </a:solidFill>
                <a:latin typeface="MS Office Symbol Regular"/>
                <a:cs typeface="MS Office Symbol Regular"/>
              </a:rPr>
              <a:t></a:t>
            </a:r>
            <a:r>
              <a:rPr sz="2250" spc="63" dirty="0">
                <a:solidFill>
                  <a:srgbClr val="DDDDDD"/>
                </a:solidFill>
                <a:latin typeface="MS Office Symbol Regular"/>
                <a:cs typeface="MS Office Symbol Regular"/>
              </a:rPr>
              <a:t> </a:t>
            </a:r>
            <a:r>
              <a:rPr sz="3200" spc="0" dirty="0">
                <a:latin typeface="Arial"/>
                <a:cs typeface="Arial"/>
              </a:rPr>
              <a:t>The</a:t>
            </a:r>
            <a:r>
              <a:rPr sz="3200" spc="264" dirty="0">
                <a:latin typeface="Arial"/>
                <a:cs typeface="Arial"/>
              </a:rPr>
              <a:t> </a:t>
            </a:r>
            <a:r>
              <a:rPr sz="3200" spc="0" dirty="0">
                <a:latin typeface="Arial"/>
                <a:cs typeface="Arial"/>
              </a:rPr>
              <a:t>ter</a:t>
            </a:r>
            <a:r>
              <a:rPr sz="3200" spc="-14" dirty="0">
                <a:latin typeface="Arial"/>
                <a:cs typeface="Arial"/>
              </a:rPr>
              <a:t>m</a:t>
            </a:r>
            <a:r>
              <a:rPr sz="3200" spc="0" dirty="0">
                <a:latin typeface="Arial"/>
                <a:cs typeface="Arial"/>
              </a:rPr>
              <a:t>s</a:t>
            </a:r>
            <a:r>
              <a:rPr sz="3200" spc="304" dirty="0">
                <a:latin typeface="Arial"/>
                <a:cs typeface="Arial"/>
              </a:rPr>
              <a:t> </a:t>
            </a:r>
            <a:r>
              <a:rPr sz="3200" spc="-14" dirty="0">
                <a:latin typeface="Arial"/>
                <a:cs typeface="Arial"/>
              </a:rPr>
              <a:t>t</a:t>
            </a:r>
            <a:r>
              <a:rPr sz="3200" spc="0" dirty="0">
                <a:latin typeface="Arial"/>
                <a:cs typeface="Arial"/>
              </a:rPr>
              <a:t>h</a:t>
            </a:r>
            <a:r>
              <a:rPr sz="3200" spc="-9" dirty="0">
                <a:latin typeface="Arial"/>
                <a:cs typeface="Arial"/>
              </a:rPr>
              <a:t>a</a:t>
            </a:r>
            <a:r>
              <a:rPr sz="3200" spc="0" dirty="0">
                <a:latin typeface="Arial"/>
                <a:cs typeface="Arial"/>
              </a:rPr>
              <a:t>t</a:t>
            </a:r>
            <a:r>
              <a:rPr sz="3200" spc="304" dirty="0">
                <a:latin typeface="Arial"/>
                <a:cs typeface="Arial"/>
              </a:rPr>
              <a:t> </a:t>
            </a:r>
            <a:r>
              <a:rPr sz="3200" spc="-9" dirty="0">
                <a:latin typeface="Arial"/>
                <a:cs typeface="Arial"/>
              </a:rPr>
              <a:t>h</a:t>
            </a:r>
            <a:r>
              <a:rPr sz="3200" spc="0" dirty="0">
                <a:latin typeface="Arial"/>
                <a:cs typeface="Arial"/>
              </a:rPr>
              <a:t>ave</a:t>
            </a:r>
            <a:endParaRPr sz="3200">
              <a:latin typeface="Arial"/>
              <a:cs typeface="Arial"/>
            </a:endParaRPr>
          </a:p>
          <a:p>
            <a:pPr marL="305308" marR="61081">
              <a:lnSpc>
                <a:spcPct val="95825"/>
              </a:lnSpc>
            </a:pPr>
            <a:r>
              <a:rPr sz="3200" spc="0" dirty="0">
                <a:latin typeface="Arial"/>
                <a:cs typeface="Arial"/>
              </a:rPr>
              <a:t>by</a:t>
            </a:r>
            <a:r>
              <a:rPr sz="3200" spc="-24" dirty="0">
                <a:latin typeface="Arial"/>
                <a:cs typeface="Arial"/>
              </a:rPr>
              <a:t> </a:t>
            </a:r>
            <a:r>
              <a:rPr sz="3200" spc="0" dirty="0">
                <a:latin typeface="Arial"/>
                <a:cs typeface="Arial"/>
              </a:rPr>
              <a:t>t</a:t>
            </a:r>
            <a:r>
              <a:rPr sz="3200" spc="-9" dirty="0">
                <a:latin typeface="Arial"/>
                <a:cs typeface="Arial"/>
              </a:rPr>
              <a:t>h</a:t>
            </a:r>
            <a:r>
              <a:rPr sz="3200" spc="0" dirty="0">
                <a:latin typeface="Arial"/>
                <a:cs typeface="Arial"/>
              </a:rPr>
              <a:t>e t</a:t>
            </a:r>
            <a:r>
              <a:rPr sz="3200" spc="-9" dirty="0">
                <a:latin typeface="Arial"/>
                <a:cs typeface="Arial"/>
              </a:rPr>
              <a:t>h</a:t>
            </a:r>
            <a:r>
              <a:rPr sz="3200" spc="0" dirty="0">
                <a:latin typeface="Arial"/>
                <a:cs typeface="Arial"/>
              </a:rPr>
              <a:t>esa</a:t>
            </a:r>
            <a:r>
              <a:rPr sz="3200" spc="-14" dirty="0">
                <a:latin typeface="Arial"/>
                <a:cs typeface="Arial"/>
              </a:rPr>
              <a:t>u</a:t>
            </a:r>
            <a:r>
              <a:rPr sz="3200" spc="0" dirty="0">
                <a:latin typeface="Arial"/>
                <a:cs typeface="Arial"/>
              </a:rPr>
              <a:t>rus.</a:t>
            </a:r>
            <a:endParaRPr sz="3200">
              <a:latin typeface="Arial"/>
              <a:cs typeface="Arial"/>
            </a:endParaRPr>
          </a:p>
          <a:p>
            <a:pPr marL="12700" marR="61081">
              <a:lnSpc>
                <a:spcPct val="95825"/>
              </a:lnSpc>
              <a:spcBef>
                <a:spcPts val="190"/>
              </a:spcBef>
            </a:pPr>
            <a:r>
              <a:rPr sz="2250" dirty="0">
                <a:solidFill>
                  <a:srgbClr val="DDDDDD"/>
                </a:solidFill>
                <a:latin typeface="MS Office Symbol Regular"/>
                <a:cs typeface="MS Office Symbol Regular"/>
              </a:rPr>
              <a:t></a:t>
            </a:r>
            <a:r>
              <a:rPr sz="2250" spc="-309" dirty="0">
                <a:solidFill>
                  <a:srgbClr val="DDDDDD"/>
                </a:solidFill>
                <a:latin typeface="MS Office Symbol Regular"/>
                <a:cs typeface="MS Office Symbol Regular"/>
              </a:rPr>
              <a:t> </a:t>
            </a:r>
            <a:r>
              <a:rPr sz="3200" spc="0" dirty="0">
                <a:latin typeface="Arial"/>
                <a:cs typeface="Arial"/>
              </a:rPr>
              <a:t>For</a:t>
            </a:r>
            <a:r>
              <a:rPr sz="3200" spc="-29" dirty="0">
                <a:latin typeface="Arial"/>
                <a:cs typeface="Arial"/>
              </a:rPr>
              <a:t> </a:t>
            </a:r>
            <a:r>
              <a:rPr sz="3200" spc="0" dirty="0">
                <a:latin typeface="Arial"/>
                <a:cs typeface="Arial"/>
              </a:rPr>
              <a:t>use</a:t>
            </a:r>
            <a:r>
              <a:rPr sz="3200" spc="-14" dirty="0">
                <a:latin typeface="Arial"/>
                <a:cs typeface="Arial"/>
              </a:rPr>
              <a:t> </a:t>
            </a:r>
            <a:r>
              <a:rPr sz="3200" spc="0" dirty="0">
                <a:latin typeface="Arial"/>
                <a:cs typeface="Arial"/>
              </a:rPr>
              <a:t>in in</a:t>
            </a:r>
            <a:r>
              <a:rPr sz="3200" spc="-14" dirty="0">
                <a:latin typeface="Arial"/>
                <a:cs typeface="Arial"/>
              </a:rPr>
              <a:t>d</a:t>
            </a:r>
            <a:r>
              <a:rPr sz="3200" spc="0" dirty="0">
                <a:latin typeface="Arial"/>
                <a:cs typeface="Arial"/>
              </a:rPr>
              <a:t>exes.</a:t>
            </a:r>
            <a:endParaRPr sz="3200">
              <a:latin typeface="Arial"/>
              <a:cs typeface="Arial"/>
            </a:endParaRPr>
          </a:p>
          <a:p>
            <a:pPr marL="12700" marR="61081">
              <a:lnSpc>
                <a:spcPct val="95825"/>
              </a:lnSpc>
              <a:spcBef>
                <a:spcPts val="160"/>
              </a:spcBef>
            </a:pPr>
            <a:r>
              <a:rPr sz="2250" dirty="0">
                <a:solidFill>
                  <a:srgbClr val="DDDDDD"/>
                </a:solidFill>
                <a:latin typeface="MS Office Symbol Regular"/>
                <a:cs typeface="MS Office Symbol Regular"/>
              </a:rPr>
              <a:t></a:t>
            </a:r>
            <a:r>
              <a:rPr sz="2250" spc="-309" dirty="0">
                <a:solidFill>
                  <a:srgbClr val="DDDDDD"/>
                </a:solidFill>
                <a:latin typeface="MS Office Symbol Regular"/>
                <a:cs typeface="MS Office Symbol Regular"/>
              </a:rPr>
              <a:t> </a:t>
            </a:r>
            <a:r>
              <a:rPr sz="3200" spc="0" dirty="0">
                <a:latin typeface="Arial"/>
                <a:cs typeface="Arial"/>
              </a:rPr>
              <a:t>Desc</a:t>
            </a:r>
            <a:r>
              <a:rPr sz="3200" spc="4" dirty="0">
                <a:latin typeface="Arial"/>
                <a:cs typeface="Arial"/>
              </a:rPr>
              <a:t>r</a:t>
            </a:r>
            <a:r>
              <a:rPr sz="3200" spc="0" dirty="0">
                <a:latin typeface="Arial"/>
                <a:cs typeface="Arial"/>
              </a:rPr>
              <a:t>ip</a:t>
            </a:r>
            <a:r>
              <a:rPr sz="3200" spc="-14" dirty="0">
                <a:latin typeface="Arial"/>
                <a:cs typeface="Arial"/>
              </a:rPr>
              <a:t>t</a:t>
            </a:r>
            <a:r>
              <a:rPr sz="3200" spc="0" dirty="0">
                <a:latin typeface="Arial"/>
                <a:cs typeface="Arial"/>
              </a:rPr>
              <a:t>or</a:t>
            </a:r>
            <a:r>
              <a:rPr sz="3200" spc="-34" dirty="0">
                <a:latin typeface="Arial"/>
                <a:cs typeface="Arial"/>
              </a:rPr>
              <a:t> </a:t>
            </a:r>
            <a:r>
              <a:rPr sz="3200" spc="0" dirty="0">
                <a:latin typeface="Arial"/>
                <a:cs typeface="Arial"/>
              </a:rPr>
              <a:t>sho</a:t>
            </a:r>
            <a:r>
              <a:rPr sz="3200" spc="-9" dirty="0">
                <a:latin typeface="Arial"/>
                <a:cs typeface="Arial"/>
              </a:rPr>
              <a:t>u</a:t>
            </a:r>
            <a:r>
              <a:rPr sz="3200" spc="0" dirty="0">
                <a:latin typeface="Arial"/>
                <a:cs typeface="Arial"/>
              </a:rPr>
              <a:t>ld</a:t>
            </a:r>
            <a:r>
              <a:rPr sz="3200" spc="-19" dirty="0">
                <a:latin typeface="Arial"/>
                <a:cs typeface="Arial"/>
              </a:rPr>
              <a:t> </a:t>
            </a:r>
            <a:r>
              <a:rPr sz="3200" spc="0" dirty="0">
                <a:latin typeface="Arial"/>
                <a:cs typeface="Arial"/>
              </a:rPr>
              <a:t>be</a:t>
            </a:r>
            <a:endParaRPr sz="3200">
              <a:latin typeface="Arial"/>
              <a:cs typeface="Arial"/>
            </a:endParaRPr>
          </a:p>
          <a:p>
            <a:pPr marL="305307">
              <a:lnSpc>
                <a:spcPct val="95825"/>
              </a:lnSpc>
              <a:spcBef>
                <a:spcPts val="160"/>
              </a:spcBef>
            </a:pPr>
            <a:r>
              <a:rPr sz="3200" spc="0" dirty="0">
                <a:latin typeface="Arial"/>
                <a:cs typeface="Arial"/>
              </a:rPr>
              <a:t>n</a:t>
            </a:r>
            <a:r>
              <a:rPr sz="3200" spc="-14" dirty="0">
                <a:latin typeface="Arial"/>
                <a:cs typeface="Arial"/>
              </a:rPr>
              <a:t>o</a:t>
            </a:r>
            <a:r>
              <a:rPr sz="3200" spc="0" dirty="0">
                <a:latin typeface="Arial"/>
                <a:cs typeface="Arial"/>
              </a:rPr>
              <a:t>u</a:t>
            </a:r>
            <a:r>
              <a:rPr sz="3200" spc="-14" dirty="0">
                <a:latin typeface="Arial"/>
                <a:cs typeface="Arial"/>
              </a:rPr>
              <a:t>n</a:t>
            </a:r>
            <a:r>
              <a:rPr sz="3200" spc="0" dirty="0">
                <a:latin typeface="Arial"/>
                <a:cs typeface="Arial"/>
              </a:rPr>
              <a:t>s,</a:t>
            </a:r>
            <a:r>
              <a:rPr sz="3200" spc="-19" dirty="0">
                <a:latin typeface="Arial"/>
                <a:cs typeface="Arial"/>
              </a:rPr>
              <a:t> </a:t>
            </a:r>
            <a:r>
              <a:rPr sz="3200" spc="0" dirty="0">
                <a:latin typeface="Arial"/>
                <a:cs typeface="Arial"/>
              </a:rPr>
              <a:t>n</a:t>
            </a:r>
            <a:r>
              <a:rPr sz="3200" spc="-14" dirty="0">
                <a:latin typeface="Arial"/>
                <a:cs typeface="Arial"/>
              </a:rPr>
              <a:t>o</a:t>
            </a:r>
            <a:r>
              <a:rPr sz="3200" spc="0" dirty="0">
                <a:latin typeface="Arial"/>
                <a:cs typeface="Arial"/>
              </a:rPr>
              <a:t>un </a:t>
            </a:r>
            <a:r>
              <a:rPr sz="3200" spc="-9" dirty="0">
                <a:latin typeface="Arial"/>
                <a:cs typeface="Arial"/>
              </a:rPr>
              <a:t>p</a:t>
            </a:r>
            <a:r>
              <a:rPr sz="3200" spc="0" dirty="0">
                <a:latin typeface="Arial"/>
                <a:cs typeface="Arial"/>
              </a:rPr>
              <a:t>hr</a:t>
            </a:r>
            <a:r>
              <a:rPr sz="3200" spc="-14" dirty="0">
                <a:latin typeface="Arial"/>
                <a:cs typeface="Arial"/>
              </a:rPr>
              <a:t>a</a:t>
            </a:r>
            <a:r>
              <a:rPr sz="3200" spc="0" dirty="0">
                <a:latin typeface="Arial"/>
                <a:cs typeface="Arial"/>
              </a:rPr>
              <a:t>ses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37509" y="1740604"/>
            <a:ext cx="3900588" cy="4323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sz="3200" spc="0" dirty="0">
                <a:latin typeface="Arial"/>
                <a:cs typeface="Arial"/>
              </a:rPr>
              <a:t>b</a:t>
            </a:r>
            <a:r>
              <a:rPr sz="3200" spc="-9" dirty="0">
                <a:latin typeface="Arial"/>
                <a:cs typeface="Arial"/>
              </a:rPr>
              <a:t>e</a:t>
            </a:r>
            <a:r>
              <a:rPr sz="3200" spc="0" dirty="0">
                <a:latin typeface="Arial"/>
                <a:cs typeface="Arial"/>
              </a:rPr>
              <a:t>en</a:t>
            </a:r>
            <a:r>
              <a:rPr sz="3200" spc="279" dirty="0">
                <a:latin typeface="Arial"/>
                <a:cs typeface="Arial"/>
              </a:rPr>
              <a:t> </a:t>
            </a:r>
            <a:r>
              <a:rPr sz="3200" spc="0" dirty="0">
                <a:latin typeface="Arial"/>
                <a:cs typeface="Arial"/>
              </a:rPr>
              <a:t>d</a:t>
            </a:r>
            <a:r>
              <a:rPr sz="3200" spc="-9" dirty="0">
                <a:latin typeface="Arial"/>
                <a:cs typeface="Arial"/>
              </a:rPr>
              <a:t>e</a:t>
            </a:r>
            <a:r>
              <a:rPr sz="3200" spc="0" dirty="0">
                <a:latin typeface="Arial"/>
                <a:cs typeface="Arial"/>
              </a:rPr>
              <a:t>fi</a:t>
            </a:r>
            <a:r>
              <a:rPr sz="3200" spc="-14" dirty="0">
                <a:latin typeface="Arial"/>
                <a:cs typeface="Arial"/>
              </a:rPr>
              <a:t>n</a:t>
            </a:r>
            <a:r>
              <a:rPr sz="3200" spc="0" dirty="0">
                <a:latin typeface="Arial"/>
                <a:cs typeface="Arial"/>
              </a:rPr>
              <a:t>ed</a:t>
            </a:r>
            <a:r>
              <a:rPr sz="3200" spc="294" dirty="0">
                <a:latin typeface="Arial"/>
                <a:cs typeface="Arial"/>
              </a:rPr>
              <a:t> </a:t>
            </a:r>
            <a:r>
              <a:rPr sz="3200" spc="0" dirty="0">
                <a:latin typeface="Arial"/>
                <a:cs typeface="Arial"/>
              </a:rPr>
              <a:t>f</a:t>
            </a:r>
            <a:r>
              <a:rPr sz="3200" spc="-9" dirty="0">
                <a:latin typeface="Arial"/>
                <a:cs typeface="Arial"/>
              </a:rPr>
              <a:t>o</a:t>
            </a:r>
            <a:r>
              <a:rPr sz="3200" spc="0" dirty="0">
                <a:latin typeface="Arial"/>
                <a:cs typeface="Arial"/>
              </a:rPr>
              <a:t>r</a:t>
            </a:r>
            <a:r>
              <a:rPr sz="3200" spc="304" dirty="0">
                <a:latin typeface="Arial"/>
                <a:cs typeface="Arial"/>
              </a:rPr>
              <a:t> </a:t>
            </a:r>
            <a:r>
              <a:rPr sz="3200" spc="0" dirty="0">
                <a:latin typeface="Arial"/>
                <a:cs typeface="Arial"/>
              </a:rPr>
              <a:t>use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661621" y="3207861"/>
            <a:ext cx="3604155" cy="92042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sz="3200" spc="0" dirty="0">
                <a:latin typeface="Arial"/>
                <a:cs typeface="Arial"/>
              </a:rPr>
              <a:t>n</a:t>
            </a:r>
            <a:r>
              <a:rPr sz="3200" spc="-14" dirty="0">
                <a:latin typeface="Arial"/>
                <a:cs typeface="Arial"/>
              </a:rPr>
              <a:t>o</a:t>
            </a:r>
            <a:r>
              <a:rPr sz="3200" spc="0" dirty="0">
                <a:latin typeface="Arial"/>
                <a:cs typeface="Arial"/>
              </a:rPr>
              <a:t>u</a:t>
            </a:r>
            <a:r>
              <a:rPr sz="3200" spc="-9" dirty="0">
                <a:latin typeface="Arial"/>
                <a:cs typeface="Arial"/>
              </a:rPr>
              <a:t>n</a:t>
            </a:r>
            <a:r>
              <a:rPr sz="3200" spc="0" dirty="0">
                <a:latin typeface="Arial"/>
                <a:cs typeface="Arial"/>
              </a:rPr>
              <a:t>s, ei</a:t>
            </a:r>
            <a:r>
              <a:rPr sz="3200" spc="-14" dirty="0">
                <a:latin typeface="Arial"/>
                <a:cs typeface="Arial"/>
              </a:rPr>
              <a:t>t</a:t>
            </a:r>
            <a:r>
              <a:rPr sz="3200" spc="0" dirty="0">
                <a:latin typeface="Arial"/>
                <a:cs typeface="Arial"/>
              </a:rPr>
              <a:t>h</a:t>
            </a:r>
            <a:r>
              <a:rPr sz="3200" spc="-9" dirty="0">
                <a:latin typeface="Arial"/>
                <a:cs typeface="Arial"/>
              </a:rPr>
              <a:t>e</a:t>
            </a:r>
            <a:r>
              <a:rPr sz="3200" spc="0" dirty="0">
                <a:latin typeface="Arial"/>
                <a:cs typeface="Arial"/>
              </a:rPr>
              <a:t>r sing</a:t>
            </a:r>
            <a:r>
              <a:rPr sz="3200" spc="-14" dirty="0">
                <a:latin typeface="Arial"/>
                <a:cs typeface="Arial"/>
              </a:rPr>
              <a:t>l</a:t>
            </a:r>
            <a:r>
              <a:rPr sz="3200" spc="0" dirty="0">
                <a:latin typeface="Arial"/>
                <a:cs typeface="Arial"/>
              </a:rPr>
              <a:t>e</a:t>
            </a:r>
            <a:endParaRPr sz="3200">
              <a:latin typeface="Arial"/>
              <a:cs typeface="Arial"/>
            </a:endParaRPr>
          </a:p>
          <a:p>
            <a:pPr marL="78689" marR="61036">
              <a:lnSpc>
                <a:spcPct val="95825"/>
              </a:lnSpc>
            </a:pPr>
            <a:r>
              <a:rPr sz="3200" spc="0" dirty="0">
                <a:latin typeface="Arial"/>
                <a:cs typeface="Arial"/>
              </a:rPr>
              <a:t>or n</a:t>
            </a:r>
            <a:r>
              <a:rPr sz="3200" spc="-14" dirty="0">
                <a:latin typeface="Arial"/>
                <a:cs typeface="Arial"/>
              </a:rPr>
              <a:t>o</a:t>
            </a:r>
            <a:r>
              <a:rPr sz="3200" spc="0" dirty="0">
                <a:latin typeface="Arial"/>
                <a:cs typeface="Arial"/>
              </a:rPr>
              <a:t>u</a:t>
            </a:r>
            <a:r>
              <a:rPr sz="3200" spc="-14" dirty="0">
                <a:latin typeface="Arial"/>
                <a:cs typeface="Arial"/>
              </a:rPr>
              <a:t>n</a:t>
            </a:r>
            <a:r>
              <a:rPr sz="3200" spc="0" dirty="0">
                <a:latin typeface="Arial"/>
                <a:cs typeface="Arial"/>
              </a:rPr>
              <a:t>s with</a:t>
            </a:r>
            <a:endParaRPr sz="32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28547" y="4183602"/>
            <a:ext cx="6221795" cy="4323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sz="3200" spc="0" dirty="0">
                <a:latin typeface="Arial"/>
                <a:cs typeface="Arial"/>
              </a:rPr>
              <a:t>q</a:t>
            </a:r>
            <a:r>
              <a:rPr sz="3200" spc="-9" dirty="0">
                <a:latin typeface="Arial"/>
                <a:cs typeface="Arial"/>
              </a:rPr>
              <a:t>u</a:t>
            </a:r>
            <a:r>
              <a:rPr sz="3200" spc="0" dirty="0">
                <a:latin typeface="Arial"/>
                <a:cs typeface="Arial"/>
              </a:rPr>
              <a:t>al</a:t>
            </a:r>
            <a:r>
              <a:rPr sz="3200" spc="-14" dirty="0">
                <a:latin typeface="Arial"/>
                <a:cs typeface="Arial"/>
              </a:rPr>
              <a:t>i</a:t>
            </a:r>
            <a:r>
              <a:rPr sz="3200" spc="0" dirty="0">
                <a:latin typeface="Arial"/>
                <a:cs typeface="Arial"/>
              </a:rPr>
              <a:t>fi</a:t>
            </a:r>
            <a:r>
              <a:rPr sz="3200" spc="-14" dirty="0">
                <a:latin typeface="Arial"/>
                <a:cs typeface="Arial"/>
              </a:rPr>
              <a:t>e</a:t>
            </a:r>
            <a:r>
              <a:rPr sz="3200" spc="0" dirty="0">
                <a:latin typeface="Arial"/>
                <a:cs typeface="Arial"/>
              </a:rPr>
              <a:t>rs </a:t>
            </a:r>
            <a:r>
              <a:rPr sz="3200" spc="-9" dirty="0">
                <a:latin typeface="Arial"/>
                <a:cs typeface="Arial"/>
              </a:rPr>
              <a:t>i</a:t>
            </a:r>
            <a:r>
              <a:rPr sz="3200" spc="0" dirty="0">
                <a:latin typeface="Arial"/>
                <a:cs typeface="Arial"/>
              </a:rPr>
              <a:t>n</a:t>
            </a:r>
            <a:r>
              <a:rPr sz="3200" spc="-9" dirty="0">
                <a:latin typeface="Arial"/>
                <a:cs typeface="Arial"/>
              </a:rPr>
              <a:t>d</a:t>
            </a:r>
            <a:r>
              <a:rPr sz="3200" spc="0" dirty="0">
                <a:latin typeface="Arial"/>
                <a:cs typeface="Arial"/>
              </a:rPr>
              <a:t>icat</a:t>
            </a:r>
            <a:r>
              <a:rPr sz="3200" spc="-9" dirty="0">
                <a:latin typeface="Arial"/>
                <a:cs typeface="Arial"/>
              </a:rPr>
              <a:t>e</a:t>
            </a:r>
            <a:r>
              <a:rPr sz="3200" spc="0" dirty="0">
                <a:latin typeface="Arial"/>
                <a:cs typeface="Arial"/>
              </a:rPr>
              <a:t>d</a:t>
            </a:r>
            <a:r>
              <a:rPr sz="3200" spc="-14" dirty="0">
                <a:latin typeface="Arial"/>
                <a:cs typeface="Arial"/>
              </a:rPr>
              <a:t> </a:t>
            </a:r>
            <a:r>
              <a:rPr sz="3200" spc="0" dirty="0">
                <a:latin typeface="Arial"/>
                <a:cs typeface="Arial"/>
              </a:rPr>
              <a:t>in p</a:t>
            </a:r>
            <a:r>
              <a:rPr sz="3200" spc="-9" dirty="0">
                <a:latin typeface="Arial"/>
                <a:cs typeface="Arial"/>
              </a:rPr>
              <a:t>a</a:t>
            </a:r>
            <a:r>
              <a:rPr sz="3200" spc="0" dirty="0">
                <a:latin typeface="Arial"/>
                <a:cs typeface="Arial"/>
              </a:rPr>
              <a:t>re</a:t>
            </a:r>
            <a:r>
              <a:rPr sz="3200" spc="-9" dirty="0">
                <a:latin typeface="Arial"/>
                <a:cs typeface="Arial"/>
              </a:rPr>
              <a:t>n</a:t>
            </a:r>
            <a:r>
              <a:rPr sz="3200" spc="0" dirty="0">
                <a:latin typeface="Arial"/>
                <a:cs typeface="Arial"/>
              </a:rPr>
              <a:t>th</a:t>
            </a:r>
            <a:r>
              <a:rPr sz="3200" spc="-14" dirty="0">
                <a:latin typeface="Arial"/>
                <a:cs typeface="Arial"/>
              </a:rPr>
              <a:t>e</a:t>
            </a:r>
            <a:r>
              <a:rPr sz="3200" spc="0" dirty="0">
                <a:latin typeface="Arial"/>
                <a:cs typeface="Arial"/>
              </a:rPr>
              <a:t>ses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4000" y="0"/>
                </a:moveTo>
                <a:lnTo>
                  <a:pt x="0" y="0"/>
                </a:lnTo>
                <a:lnTo>
                  <a:pt x="0" y="6857998"/>
                </a:lnTo>
                <a:lnTo>
                  <a:pt x="9144000" y="6857998"/>
                </a:lnTo>
                <a:lnTo>
                  <a:pt x="9144000" y="0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64592" y="147066"/>
            <a:ext cx="8810879" cy="6565404"/>
          </a:xfrm>
          <a:custGeom>
            <a:avLst/>
            <a:gdLst/>
            <a:ahLst/>
            <a:cxnLst/>
            <a:rect l="l" t="t" r="r" b="b"/>
            <a:pathLst>
              <a:path w="8810879" h="6565404">
                <a:moveTo>
                  <a:pt x="775169" y="0"/>
                </a:moveTo>
                <a:lnTo>
                  <a:pt x="711593" y="2569"/>
                </a:lnTo>
                <a:lnTo>
                  <a:pt x="649432" y="10146"/>
                </a:lnTo>
                <a:lnTo>
                  <a:pt x="588886" y="22530"/>
                </a:lnTo>
                <a:lnTo>
                  <a:pt x="530155" y="39522"/>
                </a:lnTo>
                <a:lnTo>
                  <a:pt x="473437" y="60922"/>
                </a:lnTo>
                <a:lnTo>
                  <a:pt x="418933" y="86530"/>
                </a:lnTo>
                <a:lnTo>
                  <a:pt x="366842" y="116148"/>
                </a:lnTo>
                <a:lnTo>
                  <a:pt x="317363" y="149575"/>
                </a:lnTo>
                <a:lnTo>
                  <a:pt x="270696" y="186612"/>
                </a:lnTo>
                <a:lnTo>
                  <a:pt x="227041" y="227060"/>
                </a:lnTo>
                <a:lnTo>
                  <a:pt x="186596" y="270718"/>
                </a:lnTo>
                <a:lnTo>
                  <a:pt x="149562" y="317388"/>
                </a:lnTo>
                <a:lnTo>
                  <a:pt x="116137" y="366869"/>
                </a:lnTo>
                <a:lnTo>
                  <a:pt x="86522" y="418963"/>
                </a:lnTo>
                <a:lnTo>
                  <a:pt x="60916" y="473469"/>
                </a:lnTo>
                <a:lnTo>
                  <a:pt x="39518" y="530189"/>
                </a:lnTo>
                <a:lnTo>
                  <a:pt x="22528" y="588922"/>
                </a:lnTo>
                <a:lnTo>
                  <a:pt x="10145" y="649469"/>
                </a:lnTo>
                <a:lnTo>
                  <a:pt x="2569" y="711631"/>
                </a:lnTo>
                <a:lnTo>
                  <a:pt x="0" y="775207"/>
                </a:lnTo>
                <a:lnTo>
                  <a:pt x="0" y="6565404"/>
                </a:lnTo>
                <a:lnTo>
                  <a:pt x="8035671" y="6565404"/>
                </a:lnTo>
                <a:lnTo>
                  <a:pt x="8099247" y="6562835"/>
                </a:lnTo>
                <a:lnTo>
                  <a:pt x="8161409" y="6555259"/>
                </a:lnTo>
                <a:lnTo>
                  <a:pt x="8221956" y="6542876"/>
                </a:lnTo>
                <a:lnTo>
                  <a:pt x="8280689" y="6525886"/>
                </a:lnTo>
                <a:lnTo>
                  <a:pt x="8337409" y="6504488"/>
                </a:lnTo>
                <a:lnTo>
                  <a:pt x="8391915" y="6478882"/>
                </a:lnTo>
                <a:lnTo>
                  <a:pt x="8444009" y="6449267"/>
                </a:lnTo>
                <a:lnTo>
                  <a:pt x="8493490" y="6415842"/>
                </a:lnTo>
                <a:lnTo>
                  <a:pt x="8540160" y="6378808"/>
                </a:lnTo>
                <a:lnTo>
                  <a:pt x="8583818" y="6338363"/>
                </a:lnTo>
                <a:lnTo>
                  <a:pt x="8624266" y="6294708"/>
                </a:lnTo>
                <a:lnTo>
                  <a:pt x="8661303" y="6248041"/>
                </a:lnTo>
                <a:lnTo>
                  <a:pt x="8694730" y="6198562"/>
                </a:lnTo>
                <a:lnTo>
                  <a:pt x="8724348" y="6146471"/>
                </a:lnTo>
                <a:lnTo>
                  <a:pt x="8749956" y="6091966"/>
                </a:lnTo>
                <a:lnTo>
                  <a:pt x="8771356" y="6035249"/>
                </a:lnTo>
                <a:lnTo>
                  <a:pt x="8788348" y="5976517"/>
                </a:lnTo>
                <a:lnTo>
                  <a:pt x="8800732" y="5915971"/>
                </a:lnTo>
                <a:lnTo>
                  <a:pt x="8808309" y="5853811"/>
                </a:lnTo>
                <a:lnTo>
                  <a:pt x="8810879" y="5790234"/>
                </a:lnTo>
                <a:lnTo>
                  <a:pt x="8810879" y="0"/>
                </a:lnTo>
                <a:lnTo>
                  <a:pt x="775169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88391" y="1429130"/>
            <a:ext cx="8001000" cy="0"/>
          </a:xfrm>
          <a:custGeom>
            <a:avLst/>
            <a:gdLst/>
            <a:ahLst/>
            <a:cxnLst/>
            <a:rect l="l" t="t" r="r" b="b"/>
            <a:pathLst>
              <a:path w="8001000">
                <a:moveTo>
                  <a:pt x="0" y="0"/>
                </a:moveTo>
                <a:lnTo>
                  <a:pt x="8001000" y="0"/>
                </a:lnTo>
              </a:path>
            </a:pathLst>
          </a:custGeom>
          <a:ln w="10414">
            <a:solidFill>
              <a:srgbClr val="DDDDD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969000" y="205076"/>
            <a:ext cx="2604249" cy="5207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085"/>
              </a:lnSpc>
              <a:spcBef>
                <a:spcPts val="204"/>
              </a:spcBef>
            </a:pPr>
            <a:r>
              <a:rPr sz="3900" spc="0" dirty="0">
                <a:latin typeface="Arial"/>
                <a:cs typeface="Arial"/>
              </a:rPr>
              <a:t>Descriptors</a:t>
            </a:r>
            <a:endParaRPr sz="39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5940" y="1744567"/>
            <a:ext cx="2702447" cy="4323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sz="3200" spc="0" dirty="0">
                <a:latin typeface="Arial"/>
                <a:cs typeface="Arial"/>
              </a:rPr>
              <a:t>M</a:t>
            </a:r>
            <a:r>
              <a:rPr sz="3200" spc="-9" dirty="0">
                <a:latin typeface="Arial"/>
                <a:cs typeface="Arial"/>
              </a:rPr>
              <a:t>o</a:t>
            </a:r>
            <a:r>
              <a:rPr sz="3200" spc="0" dirty="0">
                <a:latin typeface="Arial"/>
                <a:cs typeface="Arial"/>
              </a:rPr>
              <a:t>tor</a:t>
            </a:r>
            <a:r>
              <a:rPr sz="3200" spc="-29" dirty="0">
                <a:latin typeface="Arial"/>
                <a:cs typeface="Arial"/>
              </a:rPr>
              <a:t> </a:t>
            </a:r>
            <a:r>
              <a:rPr sz="3200" spc="0" dirty="0">
                <a:latin typeface="Arial"/>
                <a:cs typeface="Arial"/>
              </a:rPr>
              <a:t>vehicl</a:t>
            </a:r>
            <a:r>
              <a:rPr sz="3200" spc="-9" dirty="0">
                <a:latin typeface="Arial"/>
                <a:cs typeface="Arial"/>
              </a:rPr>
              <a:t>e</a:t>
            </a:r>
            <a:r>
              <a:rPr sz="3200" spc="0" dirty="0">
                <a:latin typeface="Arial"/>
                <a:cs typeface="Arial"/>
              </a:rPr>
              <a:t>s</a:t>
            </a:r>
            <a:endParaRPr sz="3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5940" y="2232254"/>
            <a:ext cx="729134" cy="33593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67336" algn="just">
              <a:lnSpc>
                <a:spcPts val="3375"/>
              </a:lnSpc>
              <a:spcBef>
                <a:spcPts val="168"/>
              </a:spcBef>
            </a:pPr>
            <a:r>
              <a:rPr sz="3200" spc="0" dirty="0">
                <a:latin typeface="Arial"/>
                <a:cs typeface="Arial"/>
              </a:rPr>
              <a:t>MT</a:t>
            </a:r>
            <a:endParaRPr sz="3200">
              <a:latin typeface="Arial"/>
              <a:cs typeface="Arial"/>
            </a:endParaRPr>
          </a:p>
          <a:p>
            <a:pPr marL="12700" indent="0" algn="just">
              <a:lnSpc>
                <a:spcPct val="100041"/>
              </a:lnSpc>
            </a:pPr>
            <a:r>
              <a:rPr sz="3200" spc="0" dirty="0">
                <a:latin typeface="Arial"/>
                <a:cs typeface="Arial"/>
              </a:rPr>
              <a:t>UF UF UF BT </a:t>
            </a:r>
            <a:r>
              <a:rPr sz="3200" spc="-59" dirty="0">
                <a:latin typeface="Arial"/>
                <a:cs typeface="Arial"/>
              </a:rPr>
              <a:t>R</a:t>
            </a:r>
            <a:r>
              <a:rPr sz="3200" spc="0" dirty="0">
                <a:latin typeface="Arial"/>
                <a:cs typeface="Arial"/>
              </a:rPr>
              <a:t>T </a:t>
            </a:r>
            <a:r>
              <a:rPr sz="3200" spc="-59" dirty="0">
                <a:latin typeface="Arial"/>
                <a:cs typeface="Arial"/>
              </a:rPr>
              <a:t>R</a:t>
            </a:r>
            <a:r>
              <a:rPr sz="3200" spc="0" dirty="0">
                <a:latin typeface="Arial"/>
                <a:cs typeface="Arial"/>
              </a:rPr>
              <a:t>T</a:t>
            </a:r>
            <a:endParaRPr sz="3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78140" y="2232254"/>
            <a:ext cx="2989958" cy="23835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2301">
              <a:lnSpc>
                <a:spcPts val="3375"/>
              </a:lnSpc>
              <a:spcBef>
                <a:spcPts val="168"/>
              </a:spcBef>
            </a:pPr>
            <a:r>
              <a:rPr sz="3200" spc="-9" dirty="0">
                <a:latin typeface="Arial"/>
                <a:cs typeface="Arial"/>
              </a:rPr>
              <a:t>6</a:t>
            </a:r>
            <a:r>
              <a:rPr sz="3200" spc="0" dirty="0">
                <a:latin typeface="Arial"/>
                <a:cs typeface="Arial"/>
              </a:rPr>
              <a:t>.</a:t>
            </a:r>
            <a:r>
              <a:rPr sz="3200" spc="-9" dirty="0">
                <a:latin typeface="Arial"/>
                <a:cs typeface="Arial"/>
              </a:rPr>
              <a:t>6</a:t>
            </a:r>
            <a:r>
              <a:rPr sz="3200" spc="0" dirty="0">
                <a:latin typeface="Arial"/>
                <a:cs typeface="Arial"/>
              </a:rPr>
              <a:t>0 Eq</a:t>
            </a:r>
            <a:r>
              <a:rPr sz="3200" spc="-14" dirty="0">
                <a:latin typeface="Arial"/>
                <a:cs typeface="Arial"/>
              </a:rPr>
              <a:t>u</a:t>
            </a:r>
            <a:r>
              <a:rPr sz="3200" spc="0" dirty="0">
                <a:latin typeface="Arial"/>
                <a:cs typeface="Arial"/>
              </a:rPr>
              <a:t>i</a:t>
            </a:r>
            <a:r>
              <a:rPr sz="3200" spc="-9" dirty="0">
                <a:latin typeface="Arial"/>
                <a:cs typeface="Arial"/>
              </a:rPr>
              <a:t>p</a:t>
            </a:r>
            <a:r>
              <a:rPr sz="3200" spc="0" dirty="0">
                <a:latin typeface="Arial"/>
                <a:cs typeface="Arial"/>
              </a:rPr>
              <a:t>m</a:t>
            </a:r>
            <a:r>
              <a:rPr sz="3200" spc="-14" dirty="0">
                <a:latin typeface="Arial"/>
                <a:cs typeface="Arial"/>
              </a:rPr>
              <a:t>e</a:t>
            </a:r>
            <a:r>
              <a:rPr sz="3200" spc="0" dirty="0">
                <a:latin typeface="Arial"/>
                <a:cs typeface="Arial"/>
              </a:rPr>
              <a:t>nt</a:t>
            </a:r>
            <a:endParaRPr sz="3200">
              <a:latin typeface="Arial"/>
              <a:cs typeface="Arial"/>
            </a:endParaRPr>
          </a:p>
          <a:p>
            <a:pPr marL="12700" marR="61081">
              <a:lnSpc>
                <a:spcPct val="95825"/>
              </a:lnSpc>
            </a:pPr>
            <a:r>
              <a:rPr sz="3200" spc="0" dirty="0">
                <a:latin typeface="Arial"/>
                <a:cs typeface="Arial"/>
              </a:rPr>
              <a:t>Aut</a:t>
            </a:r>
            <a:r>
              <a:rPr sz="3200" spc="-14" dirty="0">
                <a:latin typeface="Arial"/>
                <a:cs typeface="Arial"/>
              </a:rPr>
              <a:t>o</a:t>
            </a:r>
            <a:r>
              <a:rPr sz="3200" spc="0" dirty="0">
                <a:latin typeface="Arial"/>
                <a:cs typeface="Arial"/>
              </a:rPr>
              <a:t>m</a:t>
            </a:r>
            <a:r>
              <a:rPr sz="3200" spc="-9" dirty="0">
                <a:latin typeface="Arial"/>
                <a:cs typeface="Arial"/>
              </a:rPr>
              <a:t>o</a:t>
            </a:r>
            <a:r>
              <a:rPr sz="3200" spc="0" dirty="0">
                <a:latin typeface="Arial"/>
                <a:cs typeface="Arial"/>
              </a:rPr>
              <a:t>bi</a:t>
            </a:r>
            <a:r>
              <a:rPr sz="3200" spc="-14" dirty="0">
                <a:latin typeface="Arial"/>
                <a:cs typeface="Arial"/>
              </a:rPr>
              <a:t>l</a:t>
            </a:r>
            <a:r>
              <a:rPr sz="3200" spc="0" dirty="0">
                <a:latin typeface="Arial"/>
                <a:cs typeface="Arial"/>
              </a:rPr>
              <a:t>es</a:t>
            </a:r>
            <a:endParaRPr sz="3200">
              <a:latin typeface="Arial"/>
              <a:cs typeface="Arial"/>
            </a:endParaRPr>
          </a:p>
          <a:p>
            <a:pPr marL="119716" marR="1287259" indent="-83823">
              <a:lnSpc>
                <a:spcPct val="100041"/>
              </a:lnSpc>
              <a:spcBef>
                <a:spcPts val="160"/>
              </a:spcBef>
            </a:pPr>
            <a:r>
              <a:rPr sz="3200" spc="0" dirty="0">
                <a:latin typeface="Arial"/>
                <a:cs typeface="Arial"/>
              </a:rPr>
              <a:t>Cars </a:t>
            </a:r>
            <a:r>
              <a:rPr sz="3200" spc="-119" dirty="0">
                <a:latin typeface="Arial"/>
                <a:cs typeface="Arial"/>
              </a:rPr>
              <a:t>T</a:t>
            </a:r>
            <a:r>
              <a:rPr sz="3200" spc="0" dirty="0">
                <a:latin typeface="Arial"/>
                <a:cs typeface="Arial"/>
              </a:rPr>
              <a:t>rucks </a:t>
            </a:r>
            <a:r>
              <a:rPr sz="3200" spc="-184" dirty="0">
                <a:latin typeface="Arial"/>
                <a:cs typeface="Arial"/>
              </a:rPr>
              <a:t>V</a:t>
            </a:r>
            <a:r>
              <a:rPr sz="3200" spc="0" dirty="0">
                <a:latin typeface="Arial"/>
                <a:cs typeface="Arial"/>
              </a:rPr>
              <a:t>e</a:t>
            </a:r>
            <a:r>
              <a:rPr sz="3200" spc="-9" dirty="0">
                <a:latin typeface="Arial"/>
                <a:cs typeface="Arial"/>
              </a:rPr>
              <a:t>h</a:t>
            </a:r>
            <a:r>
              <a:rPr sz="3200" spc="0" dirty="0">
                <a:latin typeface="Arial"/>
                <a:cs typeface="Arial"/>
              </a:rPr>
              <a:t>icles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293600" y="2232254"/>
            <a:ext cx="764491" cy="4326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sz="3200" spc="-9" dirty="0">
                <a:latin typeface="Arial"/>
                <a:cs typeface="Arial"/>
              </a:rPr>
              <a:t>a</a:t>
            </a:r>
            <a:r>
              <a:rPr sz="3200" spc="0" dirty="0">
                <a:latin typeface="Arial"/>
                <a:cs typeface="Arial"/>
              </a:rPr>
              <a:t>nd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83185" y="2232254"/>
            <a:ext cx="1530458" cy="4326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sz="3200" spc="0" dirty="0">
                <a:latin typeface="Arial"/>
                <a:cs typeface="Arial"/>
              </a:rPr>
              <a:t>f</a:t>
            </a:r>
            <a:r>
              <a:rPr sz="3200" spc="-14" dirty="0">
                <a:latin typeface="Arial"/>
                <a:cs typeface="Arial"/>
              </a:rPr>
              <a:t>a</a:t>
            </a:r>
            <a:r>
              <a:rPr sz="3200" spc="0" dirty="0">
                <a:latin typeface="Arial"/>
                <a:cs typeface="Arial"/>
              </a:rPr>
              <a:t>cili</a:t>
            </a:r>
            <a:r>
              <a:rPr sz="3200" spc="-9" dirty="0">
                <a:latin typeface="Arial"/>
                <a:cs typeface="Arial"/>
              </a:rPr>
              <a:t>t</a:t>
            </a:r>
            <a:r>
              <a:rPr sz="3200" spc="0" dirty="0">
                <a:latin typeface="Arial"/>
                <a:cs typeface="Arial"/>
              </a:rPr>
              <a:t>i</a:t>
            </a:r>
            <a:r>
              <a:rPr sz="3200" spc="-9" dirty="0">
                <a:latin typeface="Arial"/>
                <a:cs typeface="Arial"/>
              </a:rPr>
              <a:t>e</a:t>
            </a:r>
            <a:r>
              <a:rPr sz="3200" spc="0" dirty="0">
                <a:latin typeface="Arial"/>
                <a:cs typeface="Arial"/>
              </a:rPr>
              <a:t>s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98751" y="4671282"/>
            <a:ext cx="3337224" cy="9202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sz="3200" spc="0" dirty="0">
                <a:latin typeface="Arial"/>
                <a:cs typeface="Arial"/>
              </a:rPr>
              <a:t>Ro</a:t>
            </a:r>
            <a:r>
              <a:rPr sz="3200" spc="-9" dirty="0">
                <a:latin typeface="Arial"/>
                <a:cs typeface="Arial"/>
              </a:rPr>
              <a:t>a</a:t>
            </a:r>
            <a:r>
              <a:rPr sz="3200" spc="0" dirty="0">
                <a:latin typeface="Arial"/>
                <a:cs typeface="Arial"/>
              </a:rPr>
              <a:t>d E</a:t>
            </a:r>
            <a:r>
              <a:rPr sz="3200" spc="-14" dirty="0">
                <a:latin typeface="Arial"/>
                <a:cs typeface="Arial"/>
              </a:rPr>
              <a:t>n</a:t>
            </a:r>
            <a:r>
              <a:rPr sz="3200" spc="0" dirty="0">
                <a:latin typeface="Arial"/>
                <a:cs typeface="Arial"/>
              </a:rPr>
              <a:t>gi</a:t>
            </a:r>
            <a:r>
              <a:rPr sz="3200" spc="-14" dirty="0">
                <a:latin typeface="Arial"/>
                <a:cs typeface="Arial"/>
              </a:rPr>
              <a:t>n</a:t>
            </a:r>
            <a:r>
              <a:rPr sz="3200" spc="0" dirty="0">
                <a:latin typeface="Arial"/>
                <a:cs typeface="Arial"/>
              </a:rPr>
              <a:t>e</a:t>
            </a:r>
            <a:r>
              <a:rPr sz="3200" spc="-9" dirty="0">
                <a:latin typeface="Arial"/>
                <a:cs typeface="Arial"/>
              </a:rPr>
              <a:t>e</a:t>
            </a:r>
            <a:r>
              <a:rPr sz="3200" spc="0" dirty="0">
                <a:latin typeface="Arial"/>
                <a:cs typeface="Arial"/>
              </a:rPr>
              <a:t>ring</a:t>
            </a:r>
            <a:endParaRPr sz="3200">
              <a:latin typeface="Arial"/>
              <a:cs typeface="Arial"/>
            </a:endParaRPr>
          </a:p>
          <a:p>
            <a:pPr marL="13180" marR="61036">
              <a:lnSpc>
                <a:spcPct val="95825"/>
              </a:lnSpc>
            </a:pPr>
            <a:r>
              <a:rPr sz="3200" spc="0" dirty="0">
                <a:latin typeface="Arial"/>
                <a:cs typeface="Arial"/>
              </a:rPr>
              <a:t>R</a:t>
            </a:r>
            <a:r>
              <a:rPr sz="3200" spc="-14" dirty="0">
                <a:latin typeface="Arial"/>
                <a:cs typeface="Arial"/>
              </a:rPr>
              <a:t>o</a:t>
            </a:r>
            <a:r>
              <a:rPr sz="3200" spc="0" dirty="0">
                <a:latin typeface="Arial"/>
                <a:cs typeface="Arial"/>
              </a:rPr>
              <a:t>ad</a:t>
            </a:r>
            <a:r>
              <a:rPr sz="3200" spc="-69" dirty="0">
                <a:latin typeface="Arial"/>
                <a:cs typeface="Arial"/>
              </a:rPr>
              <a:t> </a:t>
            </a:r>
            <a:r>
              <a:rPr sz="3200" spc="-119" dirty="0">
                <a:latin typeface="Arial"/>
                <a:cs typeface="Arial"/>
              </a:rPr>
              <a:t>T</a:t>
            </a:r>
            <a:r>
              <a:rPr sz="3200" spc="0" dirty="0">
                <a:latin typeface="Arial"/>
                <a:cs typeface="Arial"/>
              </a:rPr>
              <a:t>ra</a:t>
            </a:r>
            <a:r>
              <a:rPr sz="3200" spc="-14" dirty="0">
                <a:latin typeface="Arial"/>
                <a:cs typeface="Arial"/>
              </a:rPr>
              <a:t>n</a:t>
            </a:r>
            <a:r>
              <a:rPr sz="3200" spc="0" dirty="0">
                <a:latin typeface="Arial"/>
                <a:cs typeface="Arial"/>
              </a:rPr>
              <a:t>sport</a:t>
            </a:r>
            <a:endParaRPr sz="32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88391" y="1289430"/>
            <a:ext cx="800100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4000" y="0"/>
                </a:moveTo>
                <a:lnTo>
                  <a:pt x="0" y="0"/>
                </a:lnTo>
                <a:lnTo>
                  <a:pt x="0" y="6857998"/>
                </a:lnTo>
                <a:lnTo>
                  <a:pt x="9144000" y="6857998"/>
                </a:lnTo>
                <a:lnTo>
                  <a:pt x="9144000" y="0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64592" y="147066"/>
            <a:ext cx="8810879" cy="6565404"/>
          </a:xfrm>
          <a:custGeom>
            <a:avLst/>
            <a:gdLst/>
            <a:ahLst/>
            <a:cxnLst/>
            <a:rect l="l" t="t" r="r" b="b"/>
            <a:pathLst>
              <a:path w="8810879" h="6565404">
                <a:moveTo>
                  <a:pt x="775169" y="0"/>
                </a:moveTo>
                <a:lnTo>
                  <a:pt x="711593" y="2569"/>
                </a:lnTo>
                <a:lnTo>
                  <a:pt x="649432" y="10146"/>
                </a:lnTo>
                <a:lnTo>
                  <a:pt x="588886" y="22530"/>
                </a:lnTo>
                <a:lnTo>
                  <a:pt x="530155" y="39522"/>
                </a:lnTo>
                <a:lnTo>
                  <a:pt x="473437" y="60922"/>
                </a:lnTo>
                <a:lnTo>
                  <a:pt x="418933" y="86530"/>
                </a:lnTo>
                <a:lnTo>
                  <a:pt x="366842" y="116148"/>
                </a:lnTo>
                <a:lnTo>
                  <a:pt x="317363" y="149575"/>
                </a:lnTo>
                <a:lnTo>
                  <a:pt x="270696" y="186612"/>
                </a:lnTo>
                <a:lnTo>
                  <a:pt x="227041" y="227060"/>
                </a:lnTo>
                <a:lnTo>
                  <a:pt x="186596" y="270718"/>
                </a:lnTo>
                <a:lnTo>
                  <a:pt x="149562" y="317388"/>
                </a:lnTo>
                <a:lnTo>
                  <a:pt x="116137" y="366869"/>
                </a:lnTo>
                <a:lnTo>
                  <a:pt x="86522" y="418963"/>
                </a:lnTo>
                <a:lnTo>
                  <a:pt x="60916" y="473469"/>
                </a:lnTo>
                <a:lnTo>
                  <a:pt x="39518" y="530189"/>
                </a:lnTo>
                <a:lnTo>
                  <a:pt x="22528" y="588922"/>
                </a:lnTo>
                <a:lnTo>
                  <a:pt x="10145" y="649469"/>
                </a:lnTo>
                <a:lnTo>
                  <a:pt x="2569" y="711631"/>
                </a:lnTo>
                <a:lnTo>
                  <a:pt x="0" y="775207"/>
                </a:lnTo>
                <a:lnTo>
                  <a:pt x="0" y="6565404"/>
                </a:lnTo>
                <a:lnTo>
                  <a:pt x="8035671" y="6565404"/>
                </a:lnTo>
                <a:lnTo>
                  <a:pt x="8099247" y="6562835"/>
                </a:lnTo>
                <a:lnTo>
                  <a:pt x="8161409" y="6555259"/>
                </a:lnTo>
                <a:lnTo>
                  <a:pt x="8221956" y="6542876"/>
                </a:lnTo>
                <a:lnTo>
                  <a:pt x="8280689" y="6525886"/>
                </a:lnTo>
                <a:lnTo>
                  <a:pt x="8337409" y="6504488"/>
                </a:lnTo>
                <a:lnTo>
                  <a:pt x="8391915" y="6478882"/>
                </a:lnTo>
                <a:lnTo>
                  <a:pt x="8444009" y="6449267"/>
                </a:lnTo>
                <a:lnTo>
                  <a:pt x="8493490" y="6415842"/>
                </a:lnTo>
                <a:lnTo>
                  <a:pt x="8540160" y="6378808"/>
                </a:lnTo>
                <a:lnTo>
                  <a:pt x="8583818" y="6338363"/>
                </a:lnTo>
                <a:lnTo>
                  <a:pt x="8624266" y="6294708"/>
                </a:lnTo>
                <a:lnTo>
                  <a:pt x="8661303" y="6248041"/>
                </a:lnTo>
                <a:lnTo>
                  <a:pt x="8694730" y="6198562"/>
                </a:lnTo>
                <a:lnTo>
                  <a:pt x="8724348" y="6146471"/>
                </a:lnTo>
                <a:lnTo>
                  <a:pt x="8749956" y="6091966"/>
                </a:lnTo>
                <a:lnTo>
                  <a:pt x="8771356" y="6035249"/>
                </a:lnTo>
                <a:lnTo>
                  <a:pt x="8788348" y="5976517"/>
                </a:lnTo>
                <a:lnTo>
                  <a:pt x="8800732" y="5915971"/>
                </a:lnTo>
                <a:lnTo>
                  <a:pt x="8808309" y="5853811"/>
                </a:lnTo>
                <a:lnTo>
                  <a:pt x="8810879" y="5790234"/>
                </a:lnTo>
                <a:lnTo>
                  <a:pt x="8810879" y="0"/>
                </a:lnTo>
                <a:lnTo>
                  <a:pt x="775169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88391" y="1429130"/>
            <a:ext cx="8001000" cy="0"/>
          </a:xfrm>
          <a:custGeom>
            <a:avLst/>
            <a:gdLst/>
            <a:ahLst/>
            <a:cxnLst/>
            <a:rect l="l" t="t" r="r" b="b"/>
            <a:pathLst>
              <a:path w="8001000">
                <a:moveTo>
                  <a:pt x="0" y="0"/>
                </a:moveTo>
                <a:lnTo>
                  <a:pt x="8001000" y="0"/>
                </a:lnTo>
              </a:path>
            </a:pathLst>
          </a:custGeom>
          <a:ln w="10414">
            <a:solidFill>
              <a:srgbClr val="DDDDD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187950" y="205076"/>
            <a:ext cx="3347924" cy="5207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085"/>
              </a:lnSpc>
              <a:spcBef>
                <a:spcPts val="204"/>
              </a:spcBef>
            </a:pPr>
            <a:r>
              <a:rPr sz="3900" spc="0" dirty="0">
                <a:latin typeface="Arial"/>
                <a:cs typeface="Arial"/>
              </a:rPr>
              <a:t>Non-descriptor</a:t>
            </a:r>
            <a:endParaRPr sz="39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1740604"/>
            <a:ext cx="7912119" cy="92036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61081">
              <a:lnSpc>
                <a:spcPts val="3375"/>
              </a:lnSpc>
              <a:spcBef>
                <a:spcPts val="168"/>
              </a:spcBef>
            </a:pPr>
            <a:r>
              <a:rPr sz="2250" spc="-162" dirty="0">
                <a:solidFill>
                  <a:srgbClr val="DDDDDD"/>
                </a:solidFill>
                <a:latin typeface="Segoe MDL2 Assets"/>
                <a:cs typeface="Segoe MDL2 Assets"/>
              </a:rPr>
              <a:t></a:t>
            </a:r>
            <a:r>
              <a:rPr sz="3200" spc="0" dirty="0">
                <a:latin typeface="Arial"/>
                <a:cs typeface="Arial"/>
              </a:rPr>
              <a:t>A</a:t>
            </a:r>
            <a:r>
              <a:rPr sz="3200" spc="-42" dirty="0">
                <a:latin typeface="Arial"/>
                <a:cs typeface="Arial"/>
              </a:rPr>
              <a:t> </a:t>
            </a:r>
            <a:r>
              <a:rPr sz="3200" spc="0" dirty="0">
                <a:latin typeface="Arial"/>
                <a:cs typeface="Arial"/>
              </a:rPr>
              <a:t>non-d</a:t>
            </a:r>
            <a:r>
              <a:rPr sz="3200" spc="-9" dirty="0">
                <a:latin typeface="Arial"/>
                <a:cs typeface="Arial"/>
              </a:rPr>
              <a:t>e</a:t>
            </a:r>
            <a:r>
              <a:rPr sz="3200" spc="0" dirty="0">
                <a:latin typeface="Arial"/>
                <a:cs typeface="Arial"/>
              </a:rPr>
              <a:t>s</a:t>
            </a:r>
            <a:r>
              <a:rPr sz="3200" spc="9" dirty="0">
                <a:latin typeface="Arial"/>
                <a:cs typeface="Arial"/>
              </a:rPr>
              <a:t>c</a:t>
            </a:r>
            <a:r>
              <a:rPr sz="3200" spc="0" dirty="0">
                <a:latin typeface="Arial"/>
                <a:cs typeface="Arial"/>
              </a:rPr>
              <a:t>rip</a:t>
            </a:r>
            <a:r>
              <a:rPr sz="3200" spc="-9" dirty="0">
                <a:latin typeface="Arial"/>
                <a:cs typeface="Arial"/>
              </a:rPr>
              <a:t>t</a:t>
            </a:r>
            <a:r>
              <a:rPr sz="3200" spc="0" dirty="0">
                <a:latin typeface="Arial"/>
                <a:cs typeface="Arial"/>
              </a:rPr>
              <a:t>o</a:t>
            </a:r>
            <a:r>
              <a:rPr sz="3200" spc="-184" dirty="0">
                <a:latin typeface="Arial"/>
                <a:cs typeface="Arial"/>
              </a:rPr>
              <a:t>r</a:t>
            </a:r>
            <a:r>
              <a:rPr sz="3200" spc="0" dirty="0">
                <a:latin typeface="Arial"/>
                <a:cs typeface="Arial"/>
              </a:rPr>
              <a:t>,</a:t>
            </a:r>
            <a:r>
              <a:rPr sz="3200" spc="-34" dirty="0">
                <a:latin typeface="Arial"/>
                <a:cs typeface="Arial"/>
              </a:rPr>
              <a:t> </a:t>
            </a:r>
            <a:r>
              <a:rPr sz="3200" spc="0" dirty="0">
                <a:latin typeface="Arial"/>
                <a:cs typeface="Arial"/>
              </a:rPr>
              <a:t>also</a:t>
            </a:r>
            <a:r>
              <a:rPr sz="3200" spc="-19" dirty="0">
                <a:latin typeface="Arial"/>
                <a:cs typeface="Arial"/>
              </a:rPr>
              <a:t> </a:t>
            </a:r>
            <a:r>
              <a:rPr sz="3200" spc="0" dirty="0">
                <a:latin typeface="Arial"/>
                <a:cs typeface="Arial"/>
              </a:rPr>
              <a:t>call</a:t>
            </a:r>
            <a:r>
              <a:rPr sz="3200" spc="-14" dirty="0">
                <a:latin typeface="Arial"/>
                <a:cs typeface="Arial"/>
              </a:rPr>
              <a:t>e</a:t>
            </a:r>
            <a:r>
              <a:rPr sz="3200" spc="0" dirty="0">
                <a:latin typeface="Arial"/>
                <a:cs typeface="Arial"/>
              </a:rPr>
              <a:t>d </a:t>
            </a:r>
            <a:r>
              <a:rPr sz="3200" spc="-9" dirty="0">
                <a:latin typeface="Arial"/>
                <a:cs typeface="Arial"/>
              </a:rPr>
              <a:t>f</a:t>
            </a:r>
            <a:r>
              <a:rPr sz="3200" spc="0" dirty="0">
                <a:latin typeface="Arial"/>
                <a:cs typeface="Arial"/>
              </a:rPr>
              <a:t>or</a:t>
            </a:r>
            <a:r>
              <a:rPr sz="3200" spc="-9" dirty="0">
                <a:latin typeface="Arial"/>
                <a:cs typeface="Arial"/>
              </a:rPr>
              <a:t>b</a:t>
            </a:r>
            <a:r>
              <a:rPr sz="3200" spc="0" dirty="0">
                <a:latin typeface="Arial"/>
                <a:cs typeface="Arial"/>
              </a:rPr>
              <a:t>id</a:t>
            </a:r>
            <a:r>
              <a:rPr sz="3200" spc="-14" dirty="0">
                <a:latin typeface="Arial"/>
                <a:cs typeface="Arial"/>
              </a:rPr>
              <a:t>d</a:t>
            </a:r>
            <a:r>
              <a:rPr sz="3200" spc="0" dirty="0">
                <a:latin typeface="Arial"/>
                <a:cs typeface="Arial"/>
              </a:rPr>
              <a:t>en</a:t>
            </a:r>
            <a:endParaRPr sz="3200">
              <a:latin typeface="Arial"/>
              <a:cs typeface="Arial"/>
            </a:endParaRPr>
          </a:p>
          <a:p>
            <a:pPr marL="305308">
              <a:lnSpc>
                <a:spcPct val="95825"/>
              </a:lnSpc>
            </a:pPr>
            <a:r>
              <a:rPr sz="3200" spc="0" dirty="0">
                <a:latin typeface="Arial"/>
                <a:cs typeface="Arial"/>
              </a:rPr>
              <a:t>t</a:t>
            </a:r>
            <a:r>
              <a:rPr sz="3200" spc="-9" dirty="0">
                <a:latin typeface="Arial"/>
                <a:cs typeface="Arial"/>
              </a:rPr>
              <a:t>e</a:t>
            </a:r>
            <a:r>
              <a:rPr sz="3200" spc="0" dirty="0">
                <a:latin typeface="Arial"/>
                <a:cs typeface="Arial"/>
              </a:rPr>
              <a:t>rm,</a:t>
            </a:r>
            <a:r>
              <a:rPr sz="3200" spc="-34" dirty="0">
                <a:latin typeface="Arial"/>
                <a:cs typeface="Arial"/>
              </a:rPr>
              <a:t> </a:t>
            </a:r>
            <a:r>
              <a:rPr sz="3200" spc="0" dirty="0">
                <a:latin typeface="Arial"/>
                <a:cs typeface="Arial"/>
              </a:rPr>
              <a:t>is a t</a:t>
            </a:r>
            <a:r>
              <a:rPr sz="3200" spc="-9" dirty="0">
                <a:latin typeface="Arial"/>
                <a:cs typeface="Arial"/>
              </a:rPr>
              <a:t>e</a:t>
            </a:r>
            <a:r>
              <a:rPr sz="3200" spc="0" dirty="0">
                <a:latin typeface="Arial"/>
                <a:cs typeface="Arial"/>
              </a:rPr>
              <a:t>rm</a:t>
            </a:r>
            <a:r>
              <a:rPr sz="3200" spc="-14" dirty="0">
                <a:latin typeface="Arial"/>
                <a:cs typeface="Arial"/>
              </a:rPr>
              <a:t> </a:t>
            </a:r>
            <a:r>
              <a:rPr sz="3200" spc="0" dirty="0">
                <a:latin typeface="Arial"/>
                <a:cs typeface="Arial"/>
              </a:rPr>
              <a:t>d</a:t>
            </a:r>
            <a:r>
              <a:rPr sz="3200" spc="-14" dirty="0">
                <a:latin typeface="Arial"/>
                <a:cs typeface="Arial"/>
              </a:rPr>
              <a:t>e</a:t>
            </a:r>
            <a:r>
              <a:rPr sz="3200" spc="0" dirty="0">
                <a:latin typeface="Arial"/>
                <a:cs typeface="Arial"/>
              </a:rPr>
              <a:t>sig</a:t>
            </a:r>
            <a:r>
              <a:rPr sz="3200" spc="-14" dirty="0">
                <a:latin typeface="Arial"/>
                <a:cs typeface="Arial"/>
              </a:rPr>
              <a:t>n</a:t>
            </a:r>
            <a:r>
              <a:rPr sz="3200" spc="0" dirty="0">
                <a:latin typeface="Arial"/>
                <a:cs typeface="Arial"/>
              </a:rPr>
              <a:t>a</a:t>
            </a:r>
            <a:r>
              <a:rPr sz="3200" spc="-9" dirty="0">
                <a:latin typeface="Arial"/>
                <a:cs typeface="Arial"/>
              </a:rPr>
              <a:t>t</a:t>
            </a:r>
            <a:r>
              <a:rPr sz="3200" spc="0" dirty="0">
                <a:latin typeface="Arial"/>
                <a:cs typeface="Arial"/>
              </a:rPr>
              <a:t>i</a:t>
            </a:r>
            <a:r>
              <a:rPr sz="3200" spc="-9" dirty="0">
                <a:latin typeface="Arial"/>
                <a:cs typeface="Arial"/>
              </a:rPr>
              <a:t>n</a:t>
            </a:r>
            <a:r>
              <a:rPr sz="3200" spc="0" dirty="0">
                <a:latin typeface="Arial"/>
                <a:cs typeface="Arial"/>
              </a:rPr>
              <a:t>g</a:t>
            </a:r>
            <a:r>
              <a:rPr sz="3200" spc="-14" dirty="0">
                <a:latin typeface="Arial"/>
                <a:cs typeface="Arial"/>
              </a:rPr>
              <a:t> </a:t>
            </a:r>
            <a:r>
              <a:rPr sz="3200" spc="0" dirty="0">
                <a:latin typeface="Arial"/>
                <a:cs typeface="Arial"/>
              </a:rPr>
              <a:t>a conc</a:t>
            </a:r>
            <a:r>
              <a:rPr sz="3200" spc="-9" dirty="0">
                <a:latin typeface="Arial"/>
                <a:cs typeface="Arial"/>
              </a:rPr>
              <a:t>e</a:t>
            </a:r>
            <a:r>
              <a:rPr sz="3200" spc="0" dirty="0">
                <a:latin typeface="Arial"/>
                <a:cs typeface="Arial"/>
              </a:rPr>
              <a:t>pt</a:t>
            </a:r>
            <a:r>
              <a:rPr sz="3200" spc="-19" dirty="0">
                <a:latin typeface="Arial"/>
                <a:cs typeface="Arial"/>
              </a:rPr>
              <a:t> </a:t>
            </a:r>
            <a:r>
              <a:rPr sz="3200" spc="0" dirty="0">
                <a:latin typeface="Arial"/>
                <a:cs typeface="Arial"/>
              </a:rPr>
              <a:t>very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2716298"/>
            <a:ext cx="4846080" cy="190009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05308">
              <a:lnSpc>
                <a:spcPts val="3375"/>
              </a:lnSpc>
              <a:spcBef>
                <a:spcPts val="168"/>
              </a:spcBef>
            </a:pPr>
            <a:r>
              <a:rPr sz="3200" spc="0" dirty="0">
                <a:latin typeface="Arial"/>
                <a:cs typeface="Arial"/>
              </a:rPr>
              <a:t>close</a:t>
            </a:r>
            <a:r>
              <a:rPr sz="3200" spc="-24" dirty="0">
                <a:latin typeface="Arial"/>
                <a:cs typeface="Arial"/>
              </a:rPr>
              <a:t> </a:t>
            </a:r>
            <a:r>
              <a:rPr sz="3200" spc="0" dirty="0">
                <a:latin typeface="Arial"/>
                <a:cs typeface="Arial"/>
              </a:rPr>
              <a:t>to th</a:t>
            </a:r>
            <a:r>
              <a:rPr sz="3200" spc="-14" dirty="0">
                <a:latin typeface="Arial"/>
                <a:cs typeface="Arial"/>
              </a:rPr>
              <a:t>a</a:t>
            </a:r>
            <a:r>
              <a:rPr sz="3200" spc="0" dirty="0">
                <a:latin typeface="Arial"/>
                <a:cs typeface="Arial"/>
              </a:rPr>
              <a:t>t</a:t>
            </a:r>
            <a:r>
              <a:rPr sz="3200" spc="-9" dirty="0">
                <a:latin typeface="Arial"/>
                <a:cs typeface="Arial"/>
              </a:rPr>
              <a:t> </a:t>
            </a:r>
            <a:r>
              <a:rPr sz="3200" spc="0" dirty="0">
                <a:latin typeface="Arial"/>
                <a:cs typeface="Arial"/>
              </a:rPr>
              <a:t>re</a:t>
            </a:r>
            <a:r>
              <a:rPr sz="3200" spc="-9" dirty="0">
                <a:latin typeface="Arial"/>
                <a:cs typeface="Arial"/>
              </a:rPr>
              <a:t>p</a:t>
            </a:r>
            <a:r>
              <a:rPr sz="3200" spc="0" dirty="0">
                <a:latin typeface="Arial"/>
                <a:cs typeface="Arial"/>
              </a:rPr>
              <a:t>resen</a:t>
            </a:r>
            <a:r>
              <a:rPr sz="3200" spc="-14" dirty="0">
                <a:latin typeface="Arial"/>
                <a:cs typeface="Arial"/>
              </a:rPr>
              <a:t>t</a:t>
            </a:r>
            <a:r>
              <a:rPr sz="3200" spc="0" dirty="0">
                <a:latin typeface="Arial"/>
                <a:cs typeface="Arial"/>
              </a:rPr>
              <a:t>ed</a:t>
            </a:r>
            <a:endParaRPr sz="3200">
              <a:latin typeface="Arial"/>
              <a:cs typeface="Arial"/>
            </a:endParaRPr>
          </a:p>
          <a:p>
            <a:pPr marL="305308" marR="5178" indent="-292608" algn="just">
              <a:lnSpc>
                <a:spcPct val="100041"/>
              </a:lnSpc>
              <a:spcBef>
                <a:spcPts val="21"/>
              </a:spcBef>
            </a:pPr>
            <a:r>
              <a:rPr sz="2250" spc="0" dirty="0">
                <a:solidFill>
                  <a:srgbClr val="DDDDDD"/>
                </a:solidFill>
                <a:latin typeface="Segoe MDL2 Assets"/>
                <a:cs typeface="Segoe MDL2 Assets"/>
              </a:rPr>
              <a:t></a:t>
            </a:r>
            <a:r>
              <a:rPr sz="2250" spc="18" dirty="0">
                <a:solidFill>
                  <a:srgbClr val="DDDDDD"/>
                </a:solidFill>
                <a:latin typeface="Segoe MDL2 Assets"/>
                <a:cs typeface="Segoe MDL2 Assets"/>
              </a:rPr>
              <a:t> </a:t>
            </a:r>
            <a:r>
              <a:rPr sz="3200" spc="0" dirty="0">
                <a:latin typeface="Arial"/>
                <a:cs typeface="Arial"/>
              </a:rPr>
              <a:t>It co</a:t>
            </a:r>
            <a:r>
              <a:rPr sz="3200" spc="-14" dirty="0">
                <a:latin typeface="Arial"/>
                <a:cs typeface="Arial"/>
              </a:rPr>
              <a:t>n</a:t>
            </a:r>
            <a:r>
              <a:rPr sz="3200" spc="0" dirty="0">
                <a:latin typeface="Arial"/>
                <a:cs typeface="Arial"/>
              </a:rPr>
              <a:t>ta</a:t>
            </a:r>
            <a:r>
              <a:rPr sz="3200" spc="-14" dirty="0">
                <a:latin typeface="Arial"/>
                <a:cs typeface="Arial"/>
              </a:rPr>
              <a:t>i</a:t>
            </a:r>
            <a:r>
              <a:rPr sz="3200" spc="0" dirty="0">
                <a:latin typeface="Arial"/>
                <a:cs typeface="Arial"/>
              </a:rPr>
              <a:t>ns</a:t>
            </a:r>
            <a:r>
              <a:rPr sz="3200" spc="-19" dirty="0">
                <a:latin typeface="Arial"/>
                <a:cs typeface="Arial"/>
              </a:rPr>
              <a:t> </a:t>
            </a:r>
            <a:r>
              <a:rPr sz="3200" spc="0" dirty="0">
                <a:latin typeface="Arial"/>
                <a:cs typeface="Arial"/>
              </a:rPr>
              <a:t>a r</a:t>
            </a:r>
            <a:r>
              <a:rPr sz="3200" spc="-14" dirty="0">
                <a:latin typeface="Arial"/>
                <a:cs typeface="Arial"/>
              </a:rPr>
              <a:t>e</a:t>
            </a:r>
            <a:r>
              <a:rPr sz="3200" spc="0" dirty="0">
                <a:latin typeface="Arial"/>
                <a:cs typeface="Arial"/>
              </a:rPr>
              <a:t>fer</a:t>
            </a:r>
            <a:r>
              <a:rPr sz="3200" spc="-14" dirty="0">
                <a:latin typeface="Arial"/>
                <a:cs typeface="Arial"/>
              </a:rPr>
              <a:t>e</a:t>
            </a:r>
            <a:r>
              <a:rPr sz="3200" spc="0" dirty="0">
                <a:latin typeface="Arial"/>
                <a:cs typeface="Arial"/>
              </a:rPr>
              <a:t>nce</a:t>
            </a:r>
            <a:r>
              <a:rPr sz="3200" spc="-29" dirty="0">
                <a:latin typeface="Arial"/>
                <a:cs typeface="Arial"/>
              </a:rPr>
              <a:t> </a:t>
            </a:r>
            <a:r>
              <a:rPr sz="3200" spc="0" dirty="0">
                <a:latin typeface="Arial"/>
                <a:cs typeface="Arial"/>
              </a:rPr>
              <a:t>to corres</a:t>
            </a:r>
            <a:r>
              <a:rPr sz="3200" spc="-9" dirty="0">
                <a:latin typeface="Arial"/>
                <a:cs typeface="Arial"/>
              </a:rPr>
              <a:t>p</a:t>
            </a:r>
            <a:r>
              <a:rPr sz="3200" spc="0" dirty="0">
                <a:latin typeface="Arial"/>
                <a:cs typeface="Arial"/>
              </a:rPr>
              <a:t>o</a:t>
            </a:r>
            <a:r>
              <a:rPr sz="3200" spc="-14" dirty="0">
                <a:latin typeface="Arial"/>
                <a:cs typeface="Arial"/>
              </a:rPr>
              <a:t>n</a:t>
            </a:r>
            <a:r>
              <a:rPr sz="3200" spc="0" dirty="0">
                <a:latin typeface="Arial"/>
                <a:cs typeface="Arial"/>
              </a:rPr>
              <a:t>d</a:t>
            </a:r>
            <a:r>
              <a:rPr sz="3200" spc="-9" dirty="0">
                <a:latin typeface="Arial"/>
                <a:cs typeface="Arial"/>
              </a:rPr>
              <a:t>i</a:t>
            </a:r>
            <a:r>
              <a:rPr sz="3200" spc="0" dirty="0">
                <a:latin typeface="Arial"/>
                <a:cs typeface="Arial"/>
              </a:rPr>
              <a:t>ng</a:t>
            </a:r>
            <a:r>
              <a:rPr sz="3200" spc="-59" dirty="0">
                <a:latin typeface="Arial"/>
                <a:cs typeface="Arial"/>
              </a:rPr>
              <a:t> </a:t>
            </a:r>
            <a:r>
              <a:rPr sz="3200" spc="0" dirty="0">
                <a:latin typeface="Arial"/>
                <a:cs typeface="Arial"/>
              </a:rPr>
              <a:t>d</a:t>
            </a:r>
            <a:r>
              <a:rPr sz="3200" spc="-14" dirty="0">
                <a:latin typeface="Arial"/>
                <a:cs typeface="Arial"/>
              </a:rPr>
              <a:t>e</a:t>
            </a:r>
            <a:r>
              <a:rPr sz="3200" spc="0" dirty="0">
                <a:latin typeface="Arial"/>
                <a:cs typeface="Arial"/>
              </a:rPr>
              <a:t>sc</a:t>
            </a:r>
            <a:r>
              <a:rPr sz="3200" spc="4" dirty="0">
                <a:latin typeface="Arial"/>
                <a:cs typeface="Arial"/>
              </a:rPr>
              <a:t>r</a:t>
            </a:r>
            <a:r>
              <a:rPr sz="3200" spc="0" dirty="0">
                <a:latin typeface="Arial"/>
                <a:cs typeface="Arial"/>
              </a:rPr>
              <a:t>i</a:t>
            </a:r>
            <a:r>
              <a:rPr sz="3200" spc="-9" dirty="0">
                <a:latin typeface="Arial"/>
                <a:cs typeface="Arial"/>
              </a:rPr>
              <a:t>p</a:t>
            </a:r>
            <a:r>
              <a:rPr sz="3200" spc="0" dirty="0">
                <a:latin typeface="Arial"/>
                <a:cs typeface="Arial"/>
              </a:rPr>
              <a:t>t</a:t>
            </a:r>
            <a:r>
              <a:rPr sz="3200" spc="-9" dirty="0">
                <a:latin typeface="Arial"/>
                <a:cs typeface="Arial"/>
              </a:rPr>
              <a:t>o</a:t>
            </a:r>
            <a:r>
              <a:rPr sz="3200" spc="0" dirty="0">
                <a:latin typeface="Arial"/>
                <a:cs typeface="Arial"/>
              </a:rPr>
              <a:t>r rel</a:t>
            </a:r>
            <a:r>
              <a:rPr sz="3200" spc="-14" dirty="0">
                <a:latin typeface="Arial"/>
                <a:cs typeface="Arial"/>
              </a:rPr>
              <a:t>a</a:t>
            </a:r>
            <a:r>
              <a:rPr sz="3200" spc="0" dirty="0">
                <a:latin typeface="Arial"/>
                <a:cs typeface="Arial"/>
              </a:rPr>
              <a:t>ti</a:t>
            </a:r>
            <a:r>
              <a:rPr sz="3200" spc="-14" dirty="0">
                <a:latin typeface="Arial"/>
                <a:cs typeface="Arial"/>
              </a:rPr>
              <a:t>o</a:t>
            </a:r>
            <a:r>
              <a:rPr sz="3200" spc="0" dirty="0">
                <a:latin typeface="Arial"/>
                <a:cs typeface="Arial"/>
              </a:rPr>
              <a:t>nship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03007" y="2716298"/>
            <a:ext cx="2842017" cy="141232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3920">
              <a:lnSpc>
                <a:spcPts val="3375"/>
              </a:lnSpc>
              <a:spcBef>
                <a:spcPts val="168"/>
              </a:spcBef>
            </a:pPr>
            <a:r>
              <a:rPr sz="3200" spc="0" dirty="0">
                <a:latin typeface="Arial"/>
                <a:cs typeface="Arial"/>
              </a:rPr>
              <a:t>by a </a:t>
            </a:r>
            <a:r>
              <a:rPr sz="3200" spc="-14" dirty="0">
                <a:latin typeface="Arial"/>
                <a:cs typeface="Arial"/>
              </a:rPr>
              <a:t>d</a:t>
            </a:r>
            <a:r>
              <a:rPr sz="3200" spc="0" dirty="0">
                <a:latin typeface="Arial"/>
                <a:cs typeface="Arial"/>
              </a:rPr>
              <a:t>escripto</a:t>
            </a:r>
            <a:r>
              <a:rPr sz="3200" spc="-189" dirty="0">
                <a:latin typeface="Arial"/>
                <a:cs typeface="Arial"/>
              </a:rPr>
              <a:t>r</a:t>
            </a:r>
            <a:r>
              <a:rPr sz="3200" spc="0" dirty="0">
                <a:latin typeface="Arial"/>
                <a:cs typeface="Arial"/>
              </a:rPr>
              <a:t>.</a:t>
            </a:r>
            <a:endParaRPr sz="3200">
              <a:latin typeface="Arial"/>
              <a:cs typeface="Arial"/>
            </a:endParaRPr>
          </a:p>
          <a:p>
            <a:pPr marL="12700" marR="61036">
              <a:lnSpc>
                <a:spcPct val="95825"/>
              </a:lnSpc>
              <a:spcBef>
                <a:spcPts val="21"/>
              </a:spcBef>
            </a:pPr>
            <a:r>
              <a:rPr sz="3200" spc="0" dirty="0">
                <a:latin typeface="Arial"/>
                <a:cs typeface="Arial"/>
              </a:rPr>
              <a:t>the</a:t>
            </a:r>
            <a:endParaRPr sz="3200">
              <a:latin typeface="Arial"/>
              <a:cs typeface="Arial"/>
            </a:endParaRPr>
          </a:p>
          <a:p>
            <a:pPr marL="13683" marR="61036">
              <a:lnSpc>
                <a:spcPct val="95825"/>
              </a:lnSpc>
              <a:spcBef>
                <a:spcPts val="160"/>
              </a:spcBef>
            </a:pPr>
            <a:r>
              <a:rPr sz="3200" spc="0" dirty="0">
                <a:latin typeface="Arial"/>
                <a:cs typeface="Arial"/>
              </a:rPr>
              <a:t>as</a:t>
            </a:r>
            <a:r>
              <a:rPr sz="3200" spc="-9" dirty="0">
                <a:latin typeface="Arial"/>
                <a:cs typeface="Arial"/>
              </a:rPr>
              <a:t> </a:t>
            </a:r>
            <a:r>
              <a:rPr sz="3200" spc="0" dirty="0">
                <a:latin typeface="Arial"/>
                <a:cs typeface="Arial"/>
              </a:rPr>
              <a:t>t</a:t>
            </a:r>
            <a:r>
              <a:rPr sz="3200" spc="-9" dirty="0">
                <a:latin typeface="Arial"/>
                <a:cs typeface="Arial"/>
              </a:rPr>
              <a:t>h</a:t>
            </a:r>
            <a:r>
              <a:rPr sz="3200" spc="0" dirty="0">
                <a:latin typeface="Arial"/>
                <a:cs typeface="Arial"/>
              </a:rPr>
              <a:t>e o</a:t>
            </a:r>
            <a:r>
              <a:rPr sz="3200" spc="-14" dirty="0">
                <a:latin typeface="Arial"/>
                <a:cs typeface="Arial"/>
              </a:rPr>
              <a:t>n</a:t>
            </a:r>
            <a:r>
              <a:rPr sz="3200" spc="0" dirty="0">
                <a:latin typeface="Arial"/>
                <a:cs typeface="Arial"/>
              </a:rPr>
              <a:t>ly</a:t>
            </a:r>
            <a:endParaRPr sz="32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88391" y="1289430"/>
            <a:ext cx="800100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18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4000" y="0"/>
                </a:moveTo>
                <a:lnTo>
                  <a:pt x="0" y="0"/>
                </a:lnTo>
                <a:lnTo>
                  <a:pt x="0" y="6857998"/>
                </a:lnTo>
                <a:lnTo>
                  <a:pt x="9144000" y="6857998"/>
                </a:lnTo>
                <a:lnTo>
                  <a:pt x="9144000" y="0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64592" y="147066"/>
            <a:ext cx="8810879" cy="6565404"/>
          </a:xfrm>
          <a:custGeom>
            <a:avLst/>
            <a:gdLst/>
            <a:ahLst/>
            <a:cxnLst/>
            <a:rect l="l" t="t" r="r" b="b"/>
            <a:pathLst>
              <a:path w="8810879" h="6565404">
                <a:moveTo>
                  <a:pt x="775169" y="0"/>
                </a:moveTo>
                <a:lnTo>
                  <a:pt x="711593" y="2569"/>
                </a:lnTo>
                <a:lnTo>
                  <a:pt x="649432" y="10146"/>
                </a:lnTo>
                <a:lnTo>
                  <a:pt x="588886" y="22530"/>
                </a:lnTo>
                <a:lnTo>
                  <a:pt x="530155" y="39522"/>
                </a:lnTo>
                <a:lnTo>
                  <a:pt x="473437" y="60922"/>
                </a:lnTo>
                <a:lnTo>
                  <a:pt x="418933" y="86530"/>
                </a:lnTo>
                <a:lnTo>
                  <a:pt x="366842" y="116148"/>
                </a:lnTo>
                <a:lnTo>
                  <a:pt x="317363" y="149575"/>
                </a:lnTo>
                <a:lnTo>
                  <a:pt x="270696" y="186612"/>
                </a:lnTo>
                <a:lnTo>
                  <a:pt x="227041" y="227060"/>
                </a:lnTo>
                <a:lnTo>
                  <a:pt x="186596" y="270718"/>
                </a:lnTo>
                <a:lnTo>
                  <a:pt x="149562" y="317388"/>
                </a:lnTo>
                <a:lnTo>
                  <a:pt x="116137" y="366869"/>
                </a:lnTo>
                <a:lnTo>
                  <a:pt x="86522" y="418963"/>
                </a:lnTo>
                <a:lnTo>
                  <a:pt x="60916" y="473469"/>
                </a:lnTo>
                <a:lnTo>
                  <a:pt x="39518" y="530189"/>
                </a:lnTo>
                <a:lnTo>
                  <a:pt x="22528" y="588922"/>
                </a:lnTo>
                <a:lnTo>
                  <a:pt x="10145" y="649469"/>
                </a:lnTo>
                <a:lnTo>
                  <a:pt x="2569" y="711631"/>
                </a:lnTo>
                <a:lnTo>
                  <a:pt x="0" y="775207"/>
                </a:lnTo>
                <a:lnTo>
                  <a:pt x="0" y="6565404"/>
                </a:lnTo>
                <a:lnTo>
                  <a:pt x="8035671" y="6565404"/>
                </a:lnTo>
                <a:lnTo>
                  <a:pt x="8099247" y="6562835"/>
                </a:lnTo>
                <a:lnTo>
                  <a:pt x="8161409" y="6555259"/>
                </a:lnTo>
                <a:lnTo>
                  <a:pt x="8221956" y="6542876"/>
                </a:lnTo>
                <a:lnTo>
                  <a:pt x="8280689" y="6525886"/>
                </a:lnTo>
                <a:lnTo>
                  <a:pt x="8337409" y="6504488"/>
                </a:lnTo>
                <a:lnTo>
                  <a:pt x="8391915" y="6478882"/>
                </a:lnTo>
                <a:lnTo>
                  <a:pt x="8444009" y="6449267"/>
                </a:lnTo>
                <a:lnTo>
                  <a:pt x="8493490" y="6415842"/>
                </a:lnTo>
                <a:lnTo>
                  <a:pt x="8540160" y="6378808"/>
                </a:lnTo>
                <a:lnTo>
                  <a:pt x="8583818" y="6338363"/>
                </a:lnTo>
                <a:lnTo>
                  <a:pt x="8624266" y="6294708"/>
                </a:lnTo>
                <a:lnTo>
                  <a:pt x="8661303" y="6248041"/>
                </a:lnTo>
                <a:lnTo>
                  <a:pt x="8694730" y="6198562"/>
                </a:lnTo>
                <a:lnTo>
                  <a:pt x="8724348" y="6146471"/>
                </a:lnTo>
                <a:lnTo>
                  <a:pt x="8749956" y="6091966"/>
                </a:lnTo>
                <a:lnTo>
                  <a:pt x="8771356" y="6035249"/>
                </a:lnTo>
                <a:lnTo>
                  <a:pt x="8788348" y="5976517"/>
                </a:lnTo>
                <a:lnTo>
                  <a:pt x="8800732" y="5915971"/>
                </a:lnTo>
                <a:lnTo>
                  <a:pt x="8808309" y="5853811"/>
                </a:lnTo>
                <a:lnTo>
                  <a:pt x="8810879" y="5790234"/>
                </a:lnTo>
                <a:lnTo>
                  <a:pt x="8810879" y="0"/>
                </a:lnTo>
                <a:lnTo>
                  <a:pt x="775169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63068" y="146303"/>
            <a:ext cx="8813292" cy="65684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88391" y="1429130"/>
            <a:ext cx="8001000" cy="0"/>
          </a:xfrm>
          <a:custGeom>
            <a:avLst/>
            <a:gdLst/>
            <a:ahLst/>
            <a:cxnLst/>
            <a:rect l="l" t="t" r="r" b="b"/>
            <a:pathLst>
              <a:path w="8001000">
                <a:moveTo>
                  <a:pt x="0" y="0"/>
                </a:moveTo>
                <a:lnTo>
                  <a:pt x="8001000" y="0"/>
                </a:lnTo>
              </a:path>
            </a:pathLst>
          </a:custGeom>
          <a:ln w="10414">
            <a:solidFill>
              <a:srgbClr val="DDDDD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534400" y="971550"/>
            <a:ext cx="47625" cy="476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35940" y="1744567"/>
            <a:ext cx="2752667" cy="9202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sz="3200" spc="0" dirty="0">
                <a:latin typeface="Arial"/>
                <a:cs typeface="Arial"/>
              </a:rPr>
              <a:t>No</a:t>
            </a:r>
            <a:r>
              <a:rPr sz="3200" spc="-4" dirty="0">
                <a:latin typeface="Arial"/>
                <a:cs typeface="Arial"/>
              </a:rPr>
              <a:t>n</a:t>
            </a:r>
            <a:r>
              <a:rPr sz="3200" spc="0" dirty="0">
                <a:latin typeface="Arial"/>
                <a:cs typeface="Arial"/>
              </a:rPr>
              <a:t>-d</a:t>
            </a:r>
            <a:r>
              <a:rPr sz="3200" spc="-9" dirty="0">
                <a:latin typeface="Arial"/>
                <a:cs typeface="Arial"/>
              </a:rPr>
              <a:t>e</a:t>
            </a:r>
            <a:r>
              <a:rPr sz="3200" spc="0" dirty="0">
                <a:latin typeface="Arial"/>
                <a:cs typeface="Arial"/>
              </a:rPr>
              <a:t>s</a:t>
            </a:r>
            <a:r>
              <a:rPr sz="3200" spc="9" dirty="0">
                <a:latin typeface="Arial"/>
                <a:cs typeface="Arial"/>
              </a:rPr>
              <a:t>c</a:t>
            </a:r>
            <a:r>
              <a:rPr sz="3200" spc="0" dirty="0">
                <a:latin typeface="Arial"/>
                <a:cs typeface="Arial"/>
              </a:rPr>
              <a:t>rip</a:t>
            </a:r>
            <a:r>
              <a:rPr sz="3200" spc="-9" dirty="0">
                <a:latin typeface="Arial"/>
                <a:cs typeface="Arial"/>
              </a:rPr>
              <a:t>t</a:t>
            </a:r>
            <a:r>
              <a:rPr sz="3200" spc="0" dirty="0">
                <a:latin typeface="Arial"/>
                <a:cs typeface="Arial"/>
              </a:rPr>
              <a:t>or</a:t>
            </a:r>
            <a:endParaRPr sz="3200">
              <a:latin typeface="Arial"/>
              <a:cs typeface="Arial"/>
            </a:endParaRPr>
          </a:p>
          <a:p>
            <a:pPr marL="12700" marR="61036">
              <a:lnSpc>
                <a:spcPct val="95825"/>
              </a:lnSpc>
            </a:pPr>
            <a:r>
              <a:rPr sz="2250" dirty="0">
                <a:solidFill>
                  <a:srgbClr val="DDDDDD"/>
                </a:solidFill>
                <a:latin typeface="MS Office Symbol Regular"/>
                <a:cs typeface="MS Office Symbol Regular"/>
              </a:rPr>
              <a:t></a:t>
            </a:r>
            <a:r>
              <a:rPr sz="2250" spc="-309" dirty="0">
                <a:solidFill>
                  <a:srgbClr val="DDDDDD"/>
                </a:solidFill>
                <a:latin typeface="MS Office Symbol Regular"/>
                <a:cs typeface="MS Office Symbol Regular"/>
              </a:rPr>
              <a:t> </a:t>
            </a:r>
            <a:r>
              <a:rPr sz="3200" spc="0" dirty="0">
                <a:latin typeface="Arial"/>
                <a:cs typeface="Arial"/>
              </a:rPr>
              <a:t>Au</a:t>
            </a:r>
            <a:r>
              <a:rPr sz="3200" spc="-14" dirty="0">
                <a:latin typeface="Arial"/>
                <a:cs typeface="Arial"/>
              </a:rPr>
              <a:t>t</a:t>
            </a:r>
            <a:r>
              <a:rPr sz="3200" spc="0" dirty="0">
                <a:latin typeface="Arial"/>
                <a:cs typeface="Arial"/>
              </a:rPr>
              <a:t>o</a:t>
            </a:r>
            <a:r>
              <a:rPr sz="3200" spc="-14" dirty="0">
                <a:latin typeface="Arial"/>
                <a:cs typeface="Arial"/>
              </a:rPr>
              <a:t>m</a:t>
            </a:r>
            <a:r>
              <a:rPr sz="3200" spc="0" dirty="0">
                <a:latin typeface="Arial"/>
                <a:cs typeface="Arial"/>
              </a:rPr>
              <a:t>o</a:t>
            </a:r>
            <a:r>
              <a:rPr sz="3200" spc="-14" dirty="0">
                <a:latin typeface="Arial"/>
                <a:cs typeface="Arial"/>
              </a:rPr>
              <a:t>b</a:t>
            </a:r>
            <a:r>
              <a:rPr sz="3200" spc="0" dirty="0">
                <a:latin typeface="Arial"/>
                <a:cs typeface="Arial"/>
              </a:rPr>
              <a:t>il</a:t>
            </a:r>
            <a:r>
              <a:rPr sz="3200" spc="-14" dirty="0">
                <a:latin typeface="Arial"/>
                <a:cs typeface="Arial"/>
              </a:rPr>
              <a:t>e</a:t>
            </a:r>
            <a:r>
              <a:rPr sz="3200" spc="0" dirty="0">
                <a:latin typeface="Arial"/>
                <a:cs typeface="Arial"/>
              </a:rPr>
              <a:t>s</a:t>
            </a:r>
            <a:endParaRPr sz="32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35940" y="2720181"/>
            <a:ext cx="923039" cy="4323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sz="3200" spc="0" dirty="0">
                <a:latin typeface="Arial"/>
                <a:cs typeface="Arial"/>
              </a:rPr>
              <a:t>USE</a:t>
            </a:r>
            <a:endParaRPr sz="32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597156" y="2720181"/>
            <a:ext cx="1124865" cy="4323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sz="3200" spc="0" dirty="0">
                <a:latin typeface="Arial"/>
                <a:cs typeface="Arial"/>
              </a:rPr>
              <a:t>M</a:t>
            </a:r>
            <a:r>
              <a:rPr sz="3200" spc="-14" dirty="0">
                <a:latin typeface="Arial"/>
                <a:cs typeface="Arial"/>
              </a:rPr>
              <a:t>o</a:t>
            </a:r>
            <a:r>
              <a:rPr sz="3200" spc="0" dirty="0">
                <a:latin typeface="Arial"/>
                <a:cs typeface="Arial"/>
              </a:rPr>
              <a:t>tor</a:t>
            </a:r>
            <a:endParaRPr sz="3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745994" y="2720181"/>
            <a:ext cx="1554967" cy="4323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sz="3200" spc="0" dirty="0">
                <a:latin typeface="Arial"/>
                <a:cs typeface="Arial"/>
              </a:rPr>
              <a:t>vehicl</a:t>
            </a:r>
            <a:r>
              <a:rPr sz="3200" spc="-9" dirty="0">
                <a:latin typeface="Arial"/>
                <a:cs typeface="Arial"/>
              </a:rPr>
              <a:t>e</a:t>
            </a:r>
            <a:r>
              <a:rPr sz="3200" spc="0" dirty="0">
                <a:latin typeface="Arial"/>
                <a:cs typeface="Arial"/>
              </a:rPr>
              <a:t>s</a:t>
            </a:r>
            <a:endParaRPr sz="3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5940" y="3207861"/>
            <a:ext cx="1238026" cy="4323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sz="2250" dirty="0">
                <a:solidFill>
                  <a:srgbClr val="DDDDDD"/>
                </a:solidFill>
                <a:latin typeface="MS Office Symbol Regular"/>
                <a:cs typeface="MS Office Symbol Regular"/>
              </a:rPr>
              <a:t></a:t>
            </a:r>
            <a:r>
              <a:rPr sz="2250" spc="-309" dirty="0">
                <a:solidFill>
                  <a:srgbClr val="DDDDDD"/>
                </a:solidFill>
                <a:latin typeface="MS Office Symbol Regular"/>
                <a:cs typeface="MS Office Symbol Regular"/>
              </a:rPr>
              <a:t> </a:t>
            </a:r>
            <a:r>
              <a:rPr sz="3200" spc="0" dirty="0">
                <a:latin typeface="Arial"/>
                <a:cs typeface="Arial"/>
              </a:rPr>
              <a:t>Cars</a:t>
            </a:r>
            <a:endParaRPr sz="3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5940" y="3695675"/>
            <a:ext cx="923711" cy="4326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sz="3200" spc="0" dirty="0">
                <a:latin typeface="Arial"/>
                <a:cs typeface="Arial"/>
              </a:rPr>
              <a:t>USE</a:t>
            </a:r>
            <a:endParaRPr sz="3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96898" y="3695675"/>
            <a:ext cx="1124467" cy="4326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sz="3200" spc="0" dirty="0">
                <a:latin typeface="Arial"/>
                <a:cs typeface="Arial"/>
              </a:rPr>
              <a:t>M</a:t>
            </a:r>
            <a:r>
              <a:rPr sz="3200" spc="-14" dirty="0">
                <a:latin typeface="Arial"/>
                <a:cs typeface="Arial"/>
              </a:rPr>
              <a:t>o</a:t>
            </a:r>
            <a:r>
              <a:rPr sz="3200" spc="0" dirty="0">
                <a:latin typeface="Arial"/>
                <a:cs typeface="Arial"/>
              </a:rPr>
              <a:t>t</a:t>
            </a:r>
            <a:r>
              <a:rPr sz="3200" spc="-9" dirty="0">
                <a:latin typeface="Arial"/>
                <a:cs typeface="Arial"/>
              </a:rPr>
              <a:t>o</a:t>
            </a:r>
            <a:r>
              <a:rPr sz="3200" spc="0" dirty="0">
                <a:latin typeface="Arial"/>
                <a:cs typeface="Arial"/>
              </a:rPr>
              <a:t>r</a:t>
            </a:r>
            <a:endParaRPr sz="3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746052" y="3695675"/>
            <a:ext cx="1555705" cy="4326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sz="3200" spc="0" dirty="0">
                <a:latin typeface="Arial"/>
                <a:cs typeface="Arial"/>
              </a:rPr>
              <a:t>veh</a:t>
            </a:r>
            <a:r>
              <a:rPr sz="3200" spc="-14" dirty="0">
                <a:latin typeface="Arial"/>
                <a:cs typeface="Arial"/>
              </a:rPr>
              <a:t>i</a:t>
            </a:r>
            <a:r>
              <a:rPr sz="3200" spc="0" dirty="0">
                <a:latin typeface="Arial"/>
                <a:cs typeface="Arial"/>
              </a:rPr>
              <a:t>cles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4183602"/>
            <a:ext cx="1584305" cy="4323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sz="2250" dirty="0">
                <a:solidFill>
                  <a:srgbClr val="DDDDDD"/>
                </a:solidFill>
                <a:latin typeface="MS Office Symbol Regular"/>
                <a:cs typeface="MS Office Symbol Regular"/>
              </a:rPr>
              <a:t></a:t>
            </a:r>
            <a:r>
              <a:rPr sz="2250" spc="-309" dirty="0">
                <a:solidFill>
                  <a:srgbClr val="DDDDDD"/>
                </a:solidFill>
                <a:latin typeface="MS Office Symbol Regular"/>
                <a:cs typeface="MS Office Symbol Regular"/>
              </a:rPr>
              <a:t> </a:t>
            </a:r>
            <a:r>
              <a:rPr sz="3200" spc="-119" dirty="0">
                <a:latin typeface="Arial"/>
                <a:cs typeface="Arial"/>
              </a:rPr>
              <a:t>T</a:t>
            </a:r>
            <a:r>
              <a:rPr sz="3200" spc="0" dirty="0">
                <a:latin typeface="Arial"/>
                <a:cs typeface="Arial"/>
              </a:rPr>
              <a:t>rucks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4671282"/>
            <a:ext cx="923039" cy="4323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sz="3200" spc="0" dirty="0">
                <a:latin typeface="Arial"/>
                <a:cs typeface="Arial"/>
              </a:rPr>
              <a:t>USE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97156" y="4671282"/>
            <a:ext cx="1124865" cy="4323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sz="3200" spc="0" dirty="0">
                <a:latin typeface="Arial"/>
                <a:cs typeface="Arial"/>
              </a:rPr>
              <a:t>M</a:t>
            </a:r>
            <a:r>
              <a:rPr sz="3200" spc="-14" dirty="0">
                <a:latin typeface="Arial"/>
                <a:cs typeface="Arial"/>
              </a:rPr>
              <a:t>o</a:t>
            </a:r>
            <a:r>
              <a:rPr sz="3200" spc="0" dirty="0">
                <a:latin typeface="Arial"/>
                <a:cs typeface="Arial"/>
              </a:rPr>
              <a:t>tor</a:t>
            </a:r>
            <a:endParaRPr sz="32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2745994" y="4671282"/>
            <a:ext cx="1554967" cy="4323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sz="3200" spc="0" dirty="0">
                <a:latin typeface="Arial"/>
                <a:cs typeface="Arial"/>
              </a:rPr>
              <a:t>vehicl</a:t>
            </a:r>
            <a:r>
              <a:rPr sz="3200" spc="-9" dirty="0">
                <a:latin typeface="Arial"/>
                <a:cs typeface="Arial"/>
              </a:rPr>
              <a:t>e</a:t>
            </a:r>
            <a:r>
              <a:rPr sz="3200" spc="0" dirty="0">
                <a:latin typeface="Arial"/>
                <a:cs typeface="Arial"/>
              </a:rPr>
              <a:t>s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1837</Words>
  <Application>Microsoft Office PowerPoint</Application>
  <PresentationFormat>On-screen Show (4:3)</PresentationFormat>
  <Paragraphs>368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Arial</vt:lpstr>
      <vt:lpstr>Calibri</vt:lpstr>
      <vt:lpstr>MS Office Symbol Regular</vt:lpstr>
      <vt:lpstr>Segoe MDL2 Assets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Vinit Kumar</dc:creator>
  <cp:lastModifiedBy>Swami Kundan Kishor</cp:lastModifiedBy>
  <cp:revision>1</cp:revision>
  <dcterms:modified xsi:type="dcterms:W3CDTF">2018-04-27T08:41:37Z</dcterms:modified>
</cp:coreProperties>
</file>