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256" r:id="rId13"/>
    <p:sldId id="257" r:id="rId14"/>
    <p:sldId id="258" r:id="rId15"/>
    <p:sldId id="314" r:id="rId16"/>
    <p:sldId id="31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13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1" r:id="rId36"/>
    <p:sldId id="262" r:id="rId37"/>
    <p:sldId id="263" r:id="rId38"/>
    <p:sldId id="264" r:id="rId39"/>
    <p:sldId id="260" r:id="rId40"/>
    <p:sldId id="265" r:id="rId41"/>
    <p:sldId id="266" r:id="rId42"/>
    <p:sldId id="267" r:id="rId43"/>
    <p:sldId id="268" r:id="rId44"/>
    <p:sldId id="271" r:id="rId45"/>
    <p:sldId id="269" r:id="rId46"/>
    <p:sldId id="272" r:id="rId47"/>
    <p:sldId id="273" r:id="rId48"/>
    <p:sldId id="274" r:id="rId49"/>
    <p:sldId id="275" r:id="rId50"/>
    <p:sldId id="276" r:id="rId51"/>
    <p:sldId id="277" r:id="rId52"/>
    <p:sldId id="279" r:id="rId53"/>
    <p:sldId id="280" r:id="rId54"/>
    <p:sldId id="281" r:id="rId55"/>
    <p:sldId id="282" r:id="rId56"/>
    <p:sldId id="283" r:id="rId57"/>
    <p:sldId id="285" r:id="rId58"/>
    <p:sldId id="284" r:id="rId59"/>
    <p:sldId id="286" r:id="rId60"/>
    <p:sldId id="290" r:id="rId61"/>
    <p:sldId id="287" r:id="rId62"/>
    <p:sldId id="288" r:id="rId63"/>
    <p:sldId id="289" r:id="rId64"/>
    <p:sldId id="291" r:id="rId65"/>
    <p:sldId id="292" r:id="rId66"/>
    <p:sldId id="293" r:id="rId67"/>
    <p:sldId id="294" r:id="rId68"/>
    <p:sldId id="327" r:id="rId69"/>
    <p:sldId id="328" r:id="rId70"/>
    <p:sldId id="329" r:id="rId71"/>
    <p:sldId id="337" r:id="rId72"/>
    <p:sldId id="330" r:id="rId73"/>
    <p:sldId id="331" r:id="rId74"/>
    <p:sldId id="332" r:id="rId75"/>
    <p:sldId id="333" r:id="rId76"/>
    <p:sldId id="335" r:id="rId77"/>
    <p:sldId id="336" r:id="rId78"/>
    <p:sldId id="334" r:id="rId79"/>
    <p:sldId id="295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16" autoAdjust="0"/>
  </p:normalViewPr>
  <p:slideViewPr>
    <p:cSldViewPr snapToGrid="0" snapToObjects="1">
      <p:cViewPr varScale="1">
        <p:scale>
          <a:sx n="70" d="100"/>
          <a:sy n="70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allocation(in Lacs)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Journals</c:v>
                </c:pt>
                <c:pt idx="2">
                  <c:v>General</c:v>
                </c:pt>
                <c:pt idx="3">
                  <c:v>Book Bank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A-4C16-90DB-2B83D4E6B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 allocation(in Lacs)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Journals</c:v>
                </c:pt>
                <c:pt idx="2">
                  <c:v>General</c:v>
                </c:pt>
                <c:pt idx="3">
                  <c:v>Book Bank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6-42BA-BAD7-E6DF160F1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345600"/>
        <c:axId val="174344064"/>
      </c:barChart>
      <c:valAx>
        <c:axId val="174344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4345600"/>
        <c:crosses val="autoZero"/>
        <c:crossBetween val="between"/>
      </c:valAx>
      <c:catAx>
        <c:axId val="17434560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74344064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(Rs.)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1400</c:v>
                </c:pt>
                <c:pt idx="1">
                  <c:v>2400</c:v>
                </c:pt>
                <c:pt idx="2">
                  <c:v>1800</c:v>
                </c:pt>
                <c:pt idx="3">
                  <c:v>1900</c:v>
                </c:pt>
                <c:pt idx="4">
                  <c:v>1300</c:v>
                </c:pt>
                <c:pt idx="5">
                  <c:v>1100</c:v>
                </c:pt>
              </c:numCache>
            </c:numRef>
          </c:xVal>
          <c:yVal>
            <c:numRef>
              <c:f>Sheet1!$B$2:$B$7</c:f>
              <c:numCache>
                <c:formatCode>#,##0</c:formatCode>
                <c:ptCount val="6"/>
                <c:pt idx="0">
                  <c:v>98000</c:v>
                </c:pt>
                <c:pt idx="1">
                  <c:v>168000</c:v>
                </c:pt>
                <c:pt idx="2">
                  <c:v>126000</c:v>
                </c:pt>
                <c:pt idx="3">
                  <c:v>133000</c:v>
                </c:pt>
                <c:pt idx="4">
                  <c:v>91000</c:v>
                </c:pt>
                <c:pt idx="5">
                  <c:v>77000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A3-4A59-ABA3-92B883C40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199360"/>
        <c:axId val="175200896"/>
      </c:scatterChart>
      <c:valAx>
        <c:axId val="175199360"/>
        <c:scaling>
          <c:orientation val="minMax"/>
        </c:scaling>
        <c:delete val="0"/>
        <c:axPos val="b"/>
        <c:minorGridlines/>
        <c:numFmt formatCode="General" sourceLinked="1"/>
        <c:majorTickMark val="out"/>
        <c:minorTickMark val="none"/>
        <c:tickLblPos val="nextTo"/>
        <c:crossAx val="175200896"/>
        <c:crosses val="autoZero"/>
        <c:crossBetween val="midCat"/>
      </c:valAx>
      <c:valAx>
        <c:axId val="17520089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7519936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F686A-224D-494B-970E-8ED90407AAB1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A8D8-BB6E-6C45-AAD7-A2B5E81B9AE5}">
      <dgm:prSet phldrT="[Text]" custT="1"/>
      <dgm:spPr/>
      <dgm:t>
        <a:bodyPr/>
        <a:lstStyle/>
        <a:p>
          <a:r>
            <a:rPr lang="en-US" sz="2400" dirty="0"/>
            <a:t>Data graphs</a:t>
          </a:r>
        </a:p>
      </dgm:t>
    </dgm:pt>
    <dgm:pt modelId="{6B8BB147-F351-814F-8732-A50F1BC5AB0B}" type="parTrans" cxnId="{D8305BFA-C86B-2C4F-828B-2A24608CFE2E}">
      <dgm:prSet/>
      <dgm:spPr/>
      <dgm:t>
        <a:bodyPr/>
        <a:lstStyle/>
        <a:p>
          <a:endParaRPr lang="en-US"/>
        </a:p>
      </dgm:t>
    </dgm:pt>
    <dgm:pt modelId="{EEA04082-67A5-F145-B585-0F556B99C2ED}" type="sibTrans" cxnId="{D8305BFA-C86B-2C4F-828B-2A24608CFE2E}">
      <dgm:prSet/>
      <dgm:spPr/>
      <dgm:t>
        <a:bodyPr/>
        <a:lstStyle/>
        <a:p>
          <a:endParaRPr lang="en-US"/>
        </a:p>
      </dgm:t>
    </dgm:pt>
    <dgm:pt modelId="{8799059B-92BD-CD43-A97E-1DC49D88AA03}">
      <dgm:prSet phldrT="[Text]"/>
      <dgm:spPr/>
      <dgm:t>
        <a:bodyPr/>
        <a:lstStyle/>
        <a:p>
          <a:r>
            <a:rPr lang="en-US" dirty="0"/>
            <a:t>Quantitative data graphs</a:t>
          </a:r>
        </a:p>
      </dgm:t>
    </dgm:pt>
    <dgm:pt modelId="{B2D838BB-784D-C348-8773-EDB0745E6091}" type="parTrans" cxnId="{0798B812-5EE5-0B48-B89C-E18BEBCBDA26}">
      <dgm:prSet/>
      <dgm:spPr/>
      <dgm:t>
        <a:bodyPr/>
        <a:lstStyle/>
        <a:p>
          <a:endParaRPr lang="en-US"/>
        </a:p>
      </dgm:t>
    </dgm:pt>
    <dgm:pt modelId="{4719F543-C620-6141-9FC5-BE6DA4721ED9}" type="sibTrans" cxnId="{0798B812-5EE5-0B48-B89C-E18BEBCBDA26}">
      <dgm:prSet/>
      <dgm:spPr/>
      <dgm:t>
        <a:bodyPr/>
        <a:lstStyle/>
        <a:p>
          <a:endParaRPr lang="en-US"/>
        </a:p>
      </dgm:t>
    </dgm:pt>
    <dgm:pt modelId="{7A1176ED-16EF-7E43-AEA8-EC5DD6D1E215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AC524501-E779-7444-A7B1-D6A71EECE739}" type="parTrans" cxnId="{D643EE86-D7D2-9A45-8D6E-A2042139530B}">
      <dgm:prSet/>
      <dgm:spPr/>
      <dgm:t>
        <a:bodyPr/>
        <a:lstStyle/>
        <a:p>
          <a:endParaRPr lang="en-US"/>
        </a:p>
      </dgm:t>
    </dgm:pt>
    <dgm:pt modelId="{2C5AD5AE-4B74-8445-854F-4BCBA5361410}" type="sibTrans" cxnId="{D643EE86-D7D2-9A45-8D6E-A2042139530B}">
      <dgm:prSet/>
      <dgm:spPr/>
      <dgm:t>
        <a:bodyPr/>
        <a:lstStyle/>
        <a:p>
          <a:endParaRPr lang="en-US"/>
        </a:p>
      </dgm:t>
    </dgm:pt>
    <dgm:pt modelId="{BD5FA591-D1A6-F24B-AD90-CD985707E665}">
      <dgm:prSet phldrT="[Text]"/>
      <dgm:spPr/>
      <dgm:t>
        <a:bodyPr/>
        <a:lstStyle/>
        <a:p>
          <a:r>
            <a:rPr lang="en-US" dirty="0"/>
            <a:t>Frequency Polygon</a:t>
          </a:r>
        </a:p>
      </dgm:t>
    </dgm:pt>
    <dgm:pt modelId="{CCF210E7-8A8A-3448-9561-2CE474EC081C}" type="parTrans" cxnId="{6C7D3510-CEFF-DB40-B813-394D7A6684C3}">
      <dgm:prSet/>
      <dgm:spPr/>
      <dgm:t>
        <a:bodyPr/>
        <a:lstStyle/>
        <a:p>
          <a:endParaRPr lang="en-US"/>
        </a:p>
      </dgm:t>
    </dgm:pt>
    <dgm:pt modelId="{7A59FB27-622A-6741-9FAB-A31A3AA5E19E}" type="sibTrans" cxnId="{6C7D3510-CEFF-DB40-B813-394D7A6684C3}">
      <dgm:prSet/>
      <dgm:spPr/>
      <dgm:t>
        <a:bodyPr/>
        <a:lstStyle/>
        <a:p>
          <a:endParaRPr lang="en-US"/>
        </a:p>
      </dgm:t>
    </dgm:pt>
    <dgm:pt modelId="{C9BB1649-D71D-174C-B731-80AAD509B2C7}">
      <dgm:prSet phldrT="[Text]"/>
      <dgm:spPr/>
      <dgm:t>
        <a:bodyPr/>
        <a:lstStyle/>
        <a:p>
          <a:r>
            <a:rPr lang="en-US" dirty="0"/>
            <a:t>Qualitative data graphs</a:t>
          </a:r>
        </a:p>
      </dgm:t>
    </dgm:pt>
    <dgm:pt modelId="{3FB725F3-3F31-2C4F-8931-0BCCBF36C805}" type="parTrans" cxnId="{BA004F7E-5856-F240-AD25-BCD356D3282E}">
      <dgm:prSet/>
      <dgm:spPr/>
      <dgm:t>
        <a:bodyPr/>
        <a:lstStyle/>
        <a:p>
          <a:endParaRPr lang="en-US"/>
        </a:p>
      </dgm:t>
    </dgm:pt>
    <dgm:pt modelId="{22E2A90B-6048-A54C-AC41-148769205BEC}" type="sibTrans" cxnId="{BA004F7E-5856-F240-AD25-BCD356D3282E}">
      <dgm:prSet/>
      <dgm:spPr/>
      <dgm:t>
        <a:bodyPr/>
        <a:lstStyle/>
        <a:p>
          <a:endParaRPr lang="en-US"/>
        </a:p>
      </dgm:t>
    </dgm:pt>
    <dgm:pt modelId="{00A9DCB3-3BF8-B649-AEA0-9206E1D49771}">
      <dgm:prSet phldrT="[Text]"/>
      <dgm:spPr/>
      <dgm:t>
        <a:bodyPr/>
        <a:lstStyle/>
        <a:p>
          <a:r>
            <a:rPr lang="en-US" dirty="0"/>
            <a:t>Pie charts</a:t>
          </a:r>
        </a:p>
      </dgm:t>
    </dgm:pt>
    <dgm:pt modelId="{8C738B04-F44D-F54D-88D9-B09EE25AB6CB}" type="parTrans" cxnId="{030802ED-6DB5-DD45-A3B0-ADFDEE1BC46D}">
      <dgm:prSet/>
      <dgm:spPr/>
      <dgm:t>
        <a:bodyPr/>
        <a:lstStyle/>
        <a:p>
          <a:endParaRPr lang="en-US"/>
        </a:p>
      </dgm:t>
    </dgm:pt>
    <dgm:pt modelId="{7EF63075-8AB0-8544-AF3D-C8A336D81358}" type="sibTrans" cxnId="{030802ED-6DB5-DD45-A3B0-ADFDEE1BC46D}">
      <dgm:prSet/>
      <dgm:spPr/>
      <dgm:t>
        <a:bodyPr/>
        <a:lstStyle/>
        <a:p>
          <a:endParaRPr lang="en-US"/>
        </a:p>
      </dgm:t>
    </dgm:pt>
    <dgm:pt modelId="{6B2B20E1-46AD-5848-9864-BA8442658330}">
      <dgm:prSet phldrT="[Text]"/>
      <dgm:spPr/>
      <dgm:t>
        <a:bodyPr/>
        <a:lstStyle/>
        <a:p>
          <a:r>
            <a:rPr lang="en-US" dirty="0" err="1"/>
            <a:t>Ogive</a:t>
          </a:r>
          <a:endParaRPr lang="en-US" dirty="0"/>
        </a:p>
      </dgm:t>
    </dgm:pt>
    <dgm:pt modelId="{16FE66E6-7468-B642-BB60-FE3A043AA861}" type="parTrans" cxnId="{18A14CE7-F1C0-D848-8A66-A93DD648180D}">
      <dgm:prSet/>
      <dgm:spPr/>
      <dgm:t>
        <a:bodyPr/>
        <a:lstStyle/>
        <a:p>
          <a:endParaRPr lang="en-US"/>
        </a:p>
      </dgm:t>
    </dgm:pt>
    <dgm:pt modelId="{91209A01-4FF0-2D4C-AFB7-6FD8ADB5438B}" type="sibTrans" cxnId="{18A14CE7-F1C0-D848-8A66-A93DD648180D}">
      <dgm:prSet/>
      <dgm:spPr/>
      <dgm:t>
        <a:bodyPr/>
        <a:lstStyle/>
        <a:p>
          <a:endParaRPr lang="en-US"/>
        </a:p>
      </dgm:t>
    </dgm:pt>
    <dgm:pt modelId="{43916109-151F-F74B-9D62-6D8EA9E755CB}">
      <dgm:prSet phldrT="[Text]"/>
      <dgm:spPr/>
      <dgm:t>
        <a:bodyPr/>
        <a:lstStyle/>
        <a:p>
          <a:r>
            <a:rPr lang="en-US" dirty="0"/>
            <a:t>Stem-leaf-plot</a:t>
          </a:r>
        </a:p>
      </dgm:t>
    </dgm:pt>
    <dgm:pt modelId="{4385BA24-0BD3-6E4D-9A6A-F839DBDEF108}" type="parTrans" cxnId="{BD033A4C-E3B8-C54A-9FEE-DA3085083131}">
      <dgm:prSet/>
      <dgm:spPr/>
      <dgm:t>
        <a:bodyPr/>
        <a:lstStyle/>
        <a:p>
          <a:endParaRPr lang="en-US"/>
        </a:p>
      </dgm:t>
    </dgm:pt>
    <dgm:pt modelId="{E87623E5-3814-CE4C-B859-09A2BEC7C8B8}" type="sibTrans" cxnId="{BD033A4C-E3B8-C54A-9FEE-DA3085083131}">
      <dgm:prSet/>
      <dgm:spPr/>
      <dgm:t>
        <a:bodyPr/>
        <a:lstStyle/>
        <a:p>
          <a:endParaRPr lang="en-US"/>
        </a:p>
      </dgm:t>
    </dgm:pt>
    <dgm:pt modelId="{22E270D8-20AF-E142-9F53-82AA0A66DA47}">
      <dgm:prSet phldrT="[Text]"/>
      <dgm:spPr/>
      <dgm:t>
        <a:bodyPr/>
        <a:lstStyle/>
        <a:p>
          <a:r>
            <a:rPr lang="en-US" dirty="0"/>
            <a:t>Bar charts</a:t>
          </a:r>
        </a:p>
      </dgm:t>
    </dgm:pt>
    <dgm:pt modelId="{08BC97DB-C8A2-CA47-A9D1-CB13810DC4D3}" type="parTrans" cxnId="{5DAA5951-AF07-F740-B30A-A72EFB8EBBE2}">
      <dgm:prSet/>
      <dgm:spPr/>
      <dgm:t>
        <a:bodyPr/>
        <a:lstStyle/>
        <a:p>
          <a:endParaRPr lang="en-US"/>
        </a:p>
      </dgm:t>
    </dgm:pt>
    <dgm:pt modelId="{40A6F7CC-F00A-514A-84BE-C04C5E23ABBF}" type="sibTrans" cxnId="{5DAA5951-AF07-F740-B30A-A72EFB8EBBE2}">
      <dgm:prSet/>
      <dgm:spPr/>
      <dgm:t>
        <a:bodyPr/>
        <a:lstStyle/>
        <a:p>
          <a:endParaRPr lang="en-US"/>
        </a:p>
      </dgm:t>
    </dgm:pt>
    <dgm:pt modelId="{A9C38743-F1E3-FF4D-A271-AA34E98EDCF0}">
      <dgm:prSet phldrT="[Text]"/>
      <dgm:spPr/>
      <dgm:t>
        <a:bodyPr/>
        <a:lstStyle/>
        <a:p>
          <a:r>
            <a:rPr lang="en-US" dirty="0"/>
            <a:t>Pareto charts</a:t>
          </a:r>
        </a:p>
      </dgm:t>
    </dgm:pt>
    <dgm:pt modelId="{612C5938-1E46-B548-9A15-FF560F658B61}" type="parTrans" cxnId="{F74894FD-7E4A-D848-83E7-5EC5892C92BC}">
      <dgm:prSet/>
      <dgm:spPr/>
      <dgm:t>
        <a:bodyPr/>
        <a:lstStyle/>
        <a:p>
          <a:endParaRPr lang="en-US"/>
        </a:p>
      </dgm:t>
    </dgm:pt>
    <dgm:pt modelId="{B1578AD6-9EF4-3A4D-B871-7ED81F88D8DC}" type="sibTrans" cxnId="{F74894FD-7E4A-D848-83E7-5EC5892C92BC}">
      <dgm:prSet/>
      <dgm:spPr/>
      <dgm:t>
        <a:bodyPr/>
        <a:lstStyle/>
        <a:p>
          <a:endParaRPr lang="en-US"/>
        </a:p>
      </dgm:t>
    </dgm:pt>
    <dgm:pt modelId="{12877545-2D4E-0A4C-B305-E1BC48536CD0}" type="pres">
      <dgm:prSet presAssocID="{7B5F686A-224D-494B-970E-8ED90407AA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10132F-2841-A14F-A6E9-57E676101D6A}" type="pres">
      <dgm:prSet presAssocID="{E9E9A8D8-BB6E-6C45-AAD7-A2B5E81B9AE5}" presName="hierRoot1" presStyleCnt="0"/>
      <dgm:spPr/>
    </dgm:pt>
    <dgm:pt modelId="{6788B185-FA25-7E4F-B5DA-82821BEC24D0}" type="pres">
      <dgm:prSet presAssocID="{E9E9A8D8-BB6E-6C45-AAD7-A2B5E81B9AE5}" presName="composite" presStyleCnt="0"/>
      <dgm:spPr/>
    </dgm:pt>
    <dgm:pt modelId="{A0313679-4A8B-D34E-AD5F-96B3C0F007EE}" type="pres">
      <dgm:prSet presAssocID="{E9E9A8D8-BB6E-6C45-AAD7-A2B5E81B9AE5}" presName="background" presStyleLbl="node0" presStyleIdx="0" presStyleCnt="1"/>
      <dgm:spPr/>
    </dgm:pt>
    <dgm:pt modelId="{0CFB7C2E-3A2B-6143-8C2A-DEA62DFC47ED}" type="pres">
      <dgm:prSet presAssocID="{E9E9A8D8-BB6E-6C45-AAD7-A2B5E81B9AE5}" presName="text" presStyleLbl="fgAcc0" presStyleIdx="0" presStyleCnt="1" custLinFactY="-85013" custLinFactNeighborX="-34933" custLinFactNeighborY="-100000">
        <dgm:presLayoutVars>
          <dgm:chPref val="3"/>
        </dgm:presLayoutVars>
      </dgm:prSet>
      <dgm:spPr/>
    </dgm:pt>
    <dgm:pt modelId="{D80A46AD-A405-034F-8E77-448ECF59C2CA}" type="pres">
      <dgm:prSet presAssocID="{E9E9A8D8-BB6E-6C45-AAD7-A2B5E81B9AE5}" presName="hierChild2" presStyleCnt="0"/>
      <dgm:spPr/>
    </dgm:pt>
    <dgm:pt modelId="{3343BF90-FA2A-BE4E-97D3-02C1D3D9661A}" type="pres">
      <dgm:prSet presAssocID="{B2D838BB-784D-C348-8773-EDB0745E6091}" presName="Name10" presStyleLbl="parChTrans1D2" presStyleIdx="0" presStyleCnt="2"/>
      <dgm:spPr/>
    </dgm:pt>
    <dgm:pt modelId="{ADAB9F2E-BD2F-2D4B-A7F0-E1A40E19A272}" type="pres">
      <dgm:prSet presAssocID="{8799059B-92BD-CD43-A97E-1DC49D88AA03}" presName="hierRoot2" presStyleCnt="0"/>
      <dgm:spPr/>
    </dgm:pt>
    <dgm:pt modelId="{25AE42CF-230A-0846-A847-9CFF996FA290}" type="pres">
      <dgm:prSet presAssocID="{8799059B-92BD-CD43-A97E-1DC49D88AA03}" presName="composite2" presStyleCnt="0"/>
      <dgm:spPr/>
    </dgm:pt>
    <dgm:pt modelId="{4CAA521C-208C-1C49-A8F6-7589F4FFBBA1}" type="pres">
      <dgm:prSet presAssocID="{8799059B-92BD-CD43-A97E-1DC49D88AA03}" presName="background2" presStyleLbl="node2" presStyleIdx="0" presStyleCnt="2"/>
      <dgm:spPr/>
    </dgm:pt>
    <dgm:pt modelId="{1E6417C1-D4AB-F241-88AE-0DBBC4276870}" type="pres">
      <dgm:prSet presAssocID="{8799059B-92BD-CD43-A97E-1DC49D88AA03}" presName="text2" presStyleLbl="fgAcc2" presStyleIdx="0" presStyleCnt="2" custLinFactY="-30009" custLinFactNeighborX="3176" custLinFactNeighborY="-100000">
        <dgm:presLayoutVars>
          <dgm:chPref val="3"/>
        </dgm:presLayoutVars>
      </dgm:prSet>
      <dgm:spPr/>
    </dgm:pt>
    <dgm:pt modelId="{B397F2D8-7DFB-A942-965B-22A8AF586889}" type="pres">
      <dgm:prSet presAssocID="{8799059B-92BD-CD43-A97E-1DC49D88AA03}" presName="hierChild3" presStyleCnt="0"/>
      <dgm:spPr/>
    </dgm:pt>
    <dgm:pt modelId="{8A051BF3-ED1F-E74F-93C9-6454710F01F2}" type="pres">
      <dgm:prSet presAssocID="{AC524501-E779-7444-A7B1-D6A71EECE739}" presName="Name17" presStyleLbl="parChTrans1D3" presStyleIdx="0" presStyleCnt="7"/>
      <dgm:spPr/>
    </dgm:pt>
    <dgm:pt modelId="{38921B42-7466-A348-B83C-9A64982978C4}" type="pres">
      <dgm:prSet presAssocID="{7A1176ED-16EF-7E43-AEA8-EC5DD6D1E215}" presName="hierRoot3" presStyleCnt="0"/>
      <dgm:spPr/>
    </dgm:pt>
    <dgm:pt modelId="{E0243B9D-0C87-DA4E-9362-BD9CE928C614}" type="pres">
      <dgm:prSet presAssocID="{7A1176ED-16EF-7E43-AEA8-EC5DD6D1E215}" presName="composite3" presStyleCnt="0"/>
      <dgm:spPr/>
    </dgm:pt>
    <dgm:pt modelId="{8661D8DF-C284-9A4E-B68F-B80A759D3010}" type="pres">
      <dgm:prSet presAssocID="{7A1176ED-16EF-7E43-AEA8-EC5DD6D1E215}" presName="background3" presStyleLbl="node3" presStyleIdx="0" presStyleCnt="7"/>
      <dgm:spPr/>
    </dgm:pt>
    <dgm:pt modelId="{6EA11453-D69E-A44D-A7CF-54C61C1D67D3}" type="pres">
      <dgm:prSet presAssocID="{7A1176ED-16EF-7E43-AEA8-EC5DD6D1E215}" presName="text3" presStyleLbl="fgAcc3" presStyleIdx="0" presStyleCnt="7">
        <dgm:presLayoutVars>
          <dgm:chPref val="3"/>
        </dgm:presLayoutVars>
      </dgm:prSet>
      <dgm:spPr/>
    </dgm:pt>
    <dgm:pt modelId="{72EAC5A3-56F1-BE4C-A8F3-D53A637A4AB5}" type="pres">
      <dgm:prSet presAssocID="{7A1176ED-16EF-7E43-AEA8-EC5DD6D1E215}" presName="hierChild4" presStyleCnt="0"/>
      <dgm:spPr/>
    </dgm:pt>
    <dgm:pt modelId="{FDEA76C4-DE37-7645-808E-E12A3A08D545}" type="pres">
      <dgm:prSet presAssocID="{CCF210E7-8A8A-3448-9561-2CE474EC081C}" presName="Name17" presStyleLbl="parChTrans1D3" presStyleIdx="1" presStyleCnt="7"/>
      <dgm:spPr/>
    </dgm:pt>
    <dgm:pt modelId="{5AA113A6-0A2F-7141-BF84-FF8A06673E2E}" type="pres">
      <dgm:prSet presAssocID="{BD5FA591-D1A6-F24B-AD90-CD985707E665}" presName="hierRoot3" presStyleCnt="0"/>
      <dgm:spPr/>
    </dgm:pt>
    <dgm:pt modelId="{DB7CA009-035E-6B42-AFF7-1846D8B0FD62}" type="pres">
      <dgm:prSet presAssocID="{BD5FA591-D1A6-F24B-AD90-CD985707E665}" presName="composite3" presStyleCnt="0"/>
      <dgm:spPr/>
    </dgm:pt>
    <dgm:pt modelId="{008D426E-44FC-2A49-8A13-DC84F1C08A1B}" type="pres">
      <dgm:prSet presAssocID="{BD5FA591-D1A6-F24B-AD90-CD985707E665}" presName="background3" presStyleLbl="node3" presStyleIdx="1" presStyleCnt="7"/>
      <dgm:spPr/>
    </dgm:pt>
    <dgm:pt modelId="{4A692F73-FEC4-584F-B510-7C831322252F}" type="pres">
      <dgm:prSet presAssocID="{BD5FA591-D1A6-F24B-AD90-CD985707E665}" presName="text3" presStyleLbl="fgAcc3" presStyleIdx="1" presStyleCnt="7">
        <dgm:presLayoutVars>
          <dgm:chPref val="3"/>
        </dgm:presLayoutVars>
      </dgm:prSet>
      <dgm:spPr/>
    </dgm:pt>
    <dgm:pt modelId="{A6F46807-0CA2-3A40-802F-02A360EB1809}" type="pres">
      <dgm:prSet presAssocID="{BD5FA591-D1A6-F24B-AD90-CD985707E665}" presName="hierChild4" presStyleCnt="0"/>
      <dgm:spPr/>
    </dgm:pt>
    <dgm:pt modelId="{FA044ED0-BCEA-F74F-8028-98D57DFE787B}" type="pres">
      <dgm:prSet presAssocID="{16FE66E6-7468-B642-BB60-FE3A043AA861}" presName="Name17" presStyleLbl="parChTrans1D3" presStyleIdx="2" presStyleCnt="7"/>
      <dgm:spPr/>
    </dgm:pt>
    <dgm:pt modelId="{921843B5-2D64-6B43-B1B2-97F3286CAAB0}" type="pres">
      <dgm:prSet presAssocID="{6B2B20E1-46AD-5848-9864-BA8442658330}" presName="hierRoot3" presStyleCnt="0"/>
      <dgm:spPr/>
    </dgm:pt>
    <dgm:pt modelId="{1FB2F23F-ACE2-0C4F-B627-35C542985D4F}" type="pres">
      <dgm:prSet presAssocID="{6B2B20E1-46AD-5848-9864-BA8442658330}" presName="composite3" presStyleCnt="0"/>
      <dgm:spPr/>
    </dgm:pt>
    <dgm:pt modelId="{79AE0651-AABB-EB43-86F0-F939F450ED58}" type="pres">
      <dgm:prSet presAssocID="{6B2B20E1-46AD-5848-9864-BA8442658330}" presName="background3" presStyleLbl="node3" presStyleIdx="2" presStyleCnt="7"/>
      <dgm:spPr/>
    </dgm:pt>
    <dgm:pt modelId="{619B5B89-7BE2-3B4B-B2F9-7069E6DE1787}" type="pres">
      <dgm:prSet presAssocID="{6B2B20E1-46AD-5848-9864-BA8442658330}" presName="text3" presStyleLbl="fgAcc3" presStyleIdx="2" presStyleCnt="7">
        <dgm:presLayoutVars>
          <dgm:chPref val="3"/>
        </dgm:presLayoutVars>
      </dgm:prSet>
      <dgm:spPr/>
    </dgm:pt>
    <dgm:pt modelId="{BC5FE322-BEF2-1148-AA28-441BCD69FEA1}" type="pres">
      <dgm:prSet presAssocID="{6B2B20E1-46AD-5848-9864-BA8442658330}" presName="hierChild4" presStyleCnt="0"/>
      <dgm:spPr/>
    </dgm:pt>
    <dgm:pt modelId="{92252921-84E1-714F-A5B8-5C7A133EE612}" type="pres">
      <dgm:prSet presAssocID="{4385BA24-0BD3-6E4D-9A6A-F839DBDEF108}" presName="Name17" presStyleLbl="parChTrans1D3" presStyleIdx="3" presStyleCnt="7"/>
      <dgm:spPr/>
    </dgm:pt>
    <dgm:pt modelId="{1145757C-82E8-AC45-B987-C8A9966BC0BC}" type="pres">
      <dgm:prSet presAssocID="{43916109-151F-F74B-9D62-6D8EA9E755CB}" presName="hierRoot3" presStyleCnt="0"/>
      <dgm:spPr/>
    </dgm:pt>
    <dgm:pt modelId="{9E2723A0-DCAE-6943-B2EE-5C0242E905C9}" type="pres">
      <dgm:prSet presAssocID="{43916109-151F-F74B-9D62-6D8EA9E755CB}" presName="composite3" presStyleCnt="0"/>
      <dgm:spPr/>
    </dgm:pt>
    <dgm:pt modelId="{75BD0138-49B6-A944-A1DB-F500B322663D}" type="pres">
      <dgm:prSet presAssocID="{43916109-151F-F74B-9D62-6D8EA9E755CB}" presName="background3" presStyleLbl="node3" presStyleIdx="3" presStyleCnt="7"/>
      <dgm:spPr/>
    </dgm:pt>
    <dgm:pt modelId="{5591EBFC-03BA-2C43-97F3-841D369CD015}" type="pres">
      <dgm:prSet presAssocID="{43916109-151F-F74B-9D62-6D8EA9E755CB}" presName="text3" presStyleLbl="fgAcc3" presStyleIdx="3" presStyleCnt="7">
        <dgm:presLayoutVars>
          <dgm:chPref val="3"/>
        </dgm:presLayoutVars>
      </dgm:prSet>
      <dgm:spPr/>
    </dgm:pt>
    <dgm:pt modelId="{17D4F28D-156D-FA47-AE1C-FF6E1C0666E8}" type="pres">
      <dgm:prSet presAssocID="{43916109-151F-F74B-9D62-6D8EA9E755CB}" presName="hierChild4" presStyleCnt="0"/>
      <dgm:spPr/>
    </dgm:pt>
    <dgm:pt modelId="{1E6DAFCA-871B-F440-AAAA-56D8B3A76DC4}" type="pres">
      <dgm:prSet presAssocID="{3FB725F3-3F31-2C4F-8931-0BCCBF36C805}" presName="Name10" presStyleLbl="parChTrans1D2" presStyleIdx="1" presStyleCnt="2"/>
      <dgm:spPr/>
    </dgm:pt>
    <dgm:pt modelId="{25CE3A50-9645-3C4F-BC8C-F34912D2755F}" type="pres">
      <dgm:prSet presAssocID="{C9BB1649-D71D-174C-B731-80AAD509B2C7}" presName="hierRoot2" presStyleCnt="0"/>
      <dgm:spPr/>
    </dgm:pt>
    <dgm:pt modelId="{A403E1C8-EFDF-6E4E-98B3-C1CE774158A8}" type="pres">
      <dgm:prSet presAssocID="{C9BB1649-D71D-174C-B731-80AAD509B2C7}" presName="composite2" presStyleCnt="0"/>
      <dgm:spPr/>
    </dgm:pt>
    <dgm:pt modelId="{CE77DC3D-422C-8945-BBEF-1D2DB656FFB7}" type="pres">
      <dgm:prSet presAssocID="{C9BB1649-D71D-174C-B731-80AAD509B2C7}" presName="background2" presStyleLbl="node2" presStyleIdx="1" presStyleCnt="2"/>
      <dgm:spPr/>
    </dgm:pt>
    <dgm:pt modelId="{AABBA244-B470-4445-849D-D072A6281AE9}" type="pres">
      <dgm:prSet presAssocID="{C9BB1649-D71D-174C-B731-80AAD509B2C7}" presName="text2" presStyleLbl="fgAcc2" presStyleIdx="1" presStyleCnt="2" custLinFactY="-27508" custLinFactNeighborX="7939" custLinFactNeighborY="-100000">
        <dgm:presLayoutVars>
          <dgm:chPref val="3"/>
        </dgm:presLayoutVars>
      </dgm:prSet>
      <dgm:spPr/>
    </dgm:pt>
    <dgm:pt modelId="{0188CC55-D0A2-8243-9BF2-49D50BD0819F}" type="pres">
      <dgm:prSet presAssocID="{C9BB1649-D71D-174C-B731-80AAD509B2C7}" presName="hierChild3" presStyleCnt="0"/>
      <dgm:spPr/>
    </dgm:pt>
    <dgm:pt modelId="{13A947B8-D140-8046-9A6C-DBD6EC615C9C}" type="pres">
      <dgm:prSet presAssocID="{8C738B04-F44D-F54D-88D9-B09EE25AB6CB}" presName="Name17" presStyleLbl="parChTrans1D3" presStyleIdx="4" presStyleCnt="7"/>
      <dgm:spPr/>
    </dgm:pt>
    <dgm:pt modelId="{6534A1AC-929B-E844-97F0-195CB784A046}" type="pres">
      <dgm:prSet presAssocID="{00A9DCB3-3BF8-B649-AEA0-9206E1D49771}" presName="hierRoot3" presStyleCnt="0"/>
      <dgm:spPr/>
    </dgm:pt>
    <dgm:pt modelId="{F48C7E4E-FE89-CD4A-BD32-2AC26C05440A}" type="pres">
      <dgm:prSet presAssocID="{00A9DCB3-3BF8-B649-AEA0-9206E1D49771}" presName="composite3" presStyleCnt="0"/>
      <dgm:spPr/>
    </dgm:pt>
    <dgm:pt modelId="{3B7EB2B9-362C-8741-94B7-F8817DDF319D}" type="pres">
      <dgm:prSet presAssocID="{00A9DCB3-3BF8-B649-AEA0-9206E1D49771}" presName="background3" presStyleLbl="node3" presStyleIdx="4" presStyleCnt="7"/>
      <dgm:spPr/>
    </dgm:pt>
    <dgm:pt modelId="{FE10B4AB-D323-7E4B-B611-CD0166C8DAA3}" type="pres">
      <dgm:prSet presAssocID="{00A9DCB3-3BF8-B649-AEA0-9206E1D49771}" presName="text3" presStyleLbl="fgAcc3" presStyleIdx="4" presStyleCnt="7">
        <dgm:presLayoutVars>
          <dgm:chPref val="3"/>
        </dgm:presLayoutVars>
      </dgm:prSet>
      <dgm:spPr/>
    </dgm:pt>
    <dgm:pt modelId="{F653F325-DE6B-9846-8949-E8C249FD6904}" type="pres">
      <dgm:prSet presAssocID="{00A9DCB3-3BF8-B649-AEA0-9206E1D49771}" presName="hierChild4" presStyleCnt="0"/>
      <dgm:spPr/>
    </dgm:pt>
    <dgm:pt modelId="{41DE1EDD-BD5E-744A-B4EF-33D8CDAB34A0}" type="pres">
      <dgm:prSet presAssocID="{08BC97DB-C8A2-CA47-A9D1-CB13810DC4D3}" presName="Name17" presStyleLbl="parChTrans1D3" presStyleIdx="5" presStyleCnt="7"/>
      <dgm:spPr/>
    </dgm:pt>
    <dgm:pt modelId="{17E2A194-2E48-9F42-84B6-3C30CE3AE0DE}" type="pres">
      <dgm:prSet presAssocID="{22E270D8-20AF-E142-9F53-82AA0A66DA47}" presName="hierRoot3" presStyleCnt="0"/>
      <dgm:spPr/>
    </dgm:pt>
    <dgm:pt modelId="{343DAB5D-46E1-A54B-8C1C-538E2D6E5B4F}" type="pres">
      <dgm:prSet presAssocID="{22E270D8-20AF-E142-9F53-82AA0A66DA47}" presName="composite3" presStyleCnt="0"/>
      <dgm:spPr/>
    </dgm:pt>
    <dgm:pt modelId="{D783114A-D968-EB40-BF5B-48DC731E607E}" type="pres">
      <dgm:prSet presAssocID="{22E270D8-20AF-E142-9F53-82AA0A66DA47}" presName="background3" presStyleLbl="node3" presStyleIdx="5" presStyleCnt="7"/>
      <dgm:spPr/>
    </dgm:pt>
    <dgm:pt modelId="{214F23F9-7DC1-0540-A58A-F33F31139138}" type="pres">
      <dgm:prSet presAssocID="{22E270D8-20AF-E142-9F53-82AA0A66DA47}" presName="text3" presStyleLbl="fgAcc3" presStyleIdx="5" presStyleCnt="7">
        <dgm:presLayoutVars>
          <dgm:chPref val="3"/>
        </dgm:presLayoutVars>
      </dgm:prSet>
      <dgm:spPr/>
    </dgm:pt>
    <dgm:pt modelId="{4EC1F726-3838-764D-8CE3-22C9D339704D}" type="pres">
      <dgm:prSet presAssocID="{22E270D8-20AF-E142-9F53-82AA0A66DA47}" presName="hierChild4" presStyleCnt="0"/>
      <dgm:spPr/>
    </dgm:pt>
    <dgm:pt modelId="{D9E9EAD6-CEAA-F24E-960E-B807A142FE14}" type="pres">
      <dgm:prSet presAssocID="{612C5938-1E46-B548-9A15-FF560F658B61}" presName="Name17" presStyleLbl="parChTrans1D3" presStyleIdx="6" presStyleCnt="7"/>
      <dgm:spPr/>
    </dgm:pt>
    <dgm:pt modelId="{108D5851-213E-654F-97F5-8FFF4C1FD7FA}" type="pres">
      <dgm:prSet presAssocID="{A9C38743-F1E3-FF4D-A271-AA34E98EDCF0}" presName="hierRoot3" presStyleCnt="0"/>
      <dgm:spPr/>
    </dgm:pt>
    <dgm:pt modelId="{2D4B5ABE-D18D-794D-9A26-FB62F27C6107}" type="pres">
      <dgm:prSet presAssocID="{A9C38743-F1E3-FF4D-A271-AA34E98EDCF0}" presName="composite3" presStyleCnt="0"/>
      <dgm:spPr/>
    </dgm:pt>
    <dgm:pt modelId="{815F8C22-E0A8-8248-B7CE-A441A1F9364C}" type="pres">
      <dgm:prSet presAssocID="{A9C38743-F1E3-FF4D-A271-AA34E98EDCF0}" presName="background3" presStyleLbl="node3" presStyleIdx="6" presStyleCnt="7"/>
      <dgm:spPr/>
    </dgm:pt>
    <dgm:pt modelId="{B9200163-CF95-9F49-A7FA-C2393A4DE2F9}" type="pres">
      <dgm:prSet presAssocID="{A9C38743-F1E3-FF4D-A271-AA34E98EDCF0}" presName="text3" presStyleLbl="fgAcc3" presStyleIdx="6" presStyleCnt="7">
        <dgm:presLayoutVars>
          <dgm:chPref val="3"/>
        </dgm:presLayoutVars>
      </dgm:prSet>
      <dgm:spPr/>
    </dgm:pt>
    <dgm:pt modelId="{BC46D4FF-C843-524B-904E-7C33E0708886}" type="pres">
      <dgm:prSet presAssocID="{A9C38743-F1E3-FF4D-A271-AA34E98EDCF0}" presName="hierChild4" presStyleCnt="0"/>
      <dgm:spPr/>
    </dgm:pt>
  </dgm:ptLst>
  <dgm:cxnLst>
    <dgm:cxn modelId="{47F86301-4444-9549-9846-EDAFBE9D0399}" type="presOf" srcId="{3FB725F3-3F31-2C4F-8931-0BCCBF36C805}" destId="{1E6DAFCA-871B-F440-AAAA-56D8B3A76DC4}" srcOrd="0" destOrd="0" presId="urn:microsoft.com/office/officeart/2005/8/layout/hierarchy1"/>
    <dgm:cxn modelId="{AAADDD01-B8B6-0745-92E6-3542043F2B23}" type="presOf" srcId="{8C738B04-F44D-F54D-88D9-B09EE25AB6CB}" destId="{13A947B8-D140-8046-9A6C-DBD6EC615C9C}" srcOrd="0" destOrd="0" presId="urn:microsoft.com/office/officeart/2005/8/layout/hierarchy1"/>
    <dgm:cxn modelId="{B007F20C-A8E4-F648-BAAF-CAD6F5218DD8}" type="presOf" srcId="{8799059B-92BD-CD43-A97E-1DC49D88AA03}" destId="{1E6417C1-D4AB-F241-88AE-0DBBC4276870}" srcOrd="0" destOrd="0" presId="urn:microsoft.com/office/officeart/2005/8/layout/hierarchy1"/>
    <dgm:cxn modelId="{6C7D3510-CEFF-DB40-B813-394D7A6684C3}" srcId="{8799059B-92BD-CD43-A97E-1DC49D88AA03}" destId="{BD5FA591-D1A6-F24B-AD90-CD985707E665}" srcOrd="1" destOrd="0" parTransId="{CCF210E7-8A8A-3448-9561-2CE474EC081C}" sibTransId="{7A59FB27-622A-6741-9FAB-A31A3AA5E19E}"/>
    <dgm:cxn modelId="{0798B812-5EE5-0B48-B89C-E18BEBCBDA26}" srcId="{E9E9A8D8-BB6E-6C45-AAD7-A2B5E81B9AE5}" destId="{8799059B-92BD-CD43-A97E-1DC49D88AA03}" srcOrd="0" destOrd="0" parTransId="{B2D838BB-784D-C348-8773-EDB0745E6091}" sibTransId="{4719F543-C620-6141-9FC5-BE6DA4721ED9}"/>
    <dgm:cxn modelId="{C5D88F1D-2291-E941-B827-2DC9D9ECD584}" type="presOf" srcId="{CCF210E7-8A8A-3448-9561-2CE474EC081C}" destId="{FDEA76C4-DE37-7645-808E-E12A3A08D545}" srcOrd="0" destOrd="0" presId="urn:microsoft.com/office/officeart/2005/8/layout/hierarchy1"/>
    <dgm:cxn modelId="{7CD04F29-7810-984D-A661-E9DD4E3575D6}" type="presOf" srcId="{BD5FA591-D1A6-F24B-AD90-CD985707E665}" destId="{4A692F73-FEC4-584F-B510-7C831322252F}" srcOrd="0" destOrd="0" presId="urn:microsoft.com/office/officeart/2005/8/layout/hierarchy1"/>
    <dgm:cxn modelId="{BD033A4C-E3B8-C54A-9FEE-DA3085083131}" srcId="{8799059B-92BD-CD43-A97E-1DC49D88AA03}" destId="{43916109-151F-F74B-9D62-6D8EA9E755CB}" srcOrd="3" destOrd="0" parTransId="{4385BA24-0BD3-6E4D-9A6A-F839DBDEF108}" sibTransId="{E87623E5-3814-CE4C-B859-09A2BEC7C8B8}"/>
    <dgm:cxn modelId="{5DAA5951-AF07-F740-B30A-A72EFB8EBBE2}" srcId="{C9BB1649-D71D-174C-B731-80AAD509B2C7}" destId="{22E270D8-20AF-E142-9F53-82AA0A66DA47}" srcOrd="1" destOrd="0" parTransId="{08BC97DB-C8A2-CA47-A9D1-CB13810DC4D3}" sibTransId="{40A6F7CC-F00A-514A-84BE-C04C5E23ABBF}"/>
    <dgm:cxn modelId="{D0C70B55-FFFF-624B-86FD-35B6CC0F921D}" type="presOf" srcId="{C9BB1649-D71D-174C-B731-80AAD509B2C7}" destId="{AABBA244-B470-4445-849D-D072A6281AE9}" srcOrd="0" destOrd="0" presId="urn:microsoft.com/office/officeart/2005/8/layout/hierarchy1"/>
    <dgm:cxn modelId="{CF386959-C26D-824E-BF23-8A9F6D88DD11}" type="presOf" srcId="{4385BA24-0BD3-6E4D-9A6A-F839DBDEF108}" destId="{92252921-84E1-714F-A5B8-5C7A133EE612}" srcOrd="0" destOrd="0" presId="urn:microsoft.com/office/officeart/2005/8/layout/hierarchy1"/>
    <dgm:cxn modelId="{46B9587C-1A4F-574C-9E75-03F6E26E2A09}" type="presOf" srcId="{6B2B20E1-46AD-5848-9864-BA8442658330}" destId="{619B5B89-7BE2-3B4B-B2F9-7069E6DE1787}" srcOrd="0" destOrd="0" presId="urn:microsoft.com/office/officeart/2005/8/layout/hierarchy1"/>
    <dgm:cxn modelId="{29B3D37C-1281-E348-8066-A5D40BD7FD47}" type="presOf" srcId="{B2D838BB-784D-C348-8773-EDB0745E6091}" destId="{3343BF90-FA2A-BE4E-97D3-02C1D3D9661A}" srcOrd="0" destOrd="0" presId="urn:microsoft.com/office/officeart/2005/8/layout/hierarchy1"/>
    <dgm:cxn modelId="{BA004F7E-5856-F240-AD25-BCD356D3282E}" srcId="{E9E9A8D8-BB6E-6C45-AAD7-A2B5E81B9AE5}" destId="{C9BB1649-D71D-174C-B731-80AAD509B2C7}" srcOrd="1" destOrd="0" parTransId="{3FB725F3-3F31-2C4F-8931-0BCCBF36C805}" sibTransId="{22E2A90B-6048-A54C-AC41-148769205BEC}"/>
    <dgm:cxn modelId="{D643EE86-D7D2-9A45-8D6E-A2042139530B}" srcId="{8799059B-92BD-CD43-A97E-1DC49D88AA03}" destId="{7A1176ED-16EF-7E43-AEA8-EC5DD6D1E215}" srcOrd="0" destOrd="0" parTransId="{AC524501-E779-7444-A7B1-D6A71EECE739}" sibTransId="{2C5AD5AE-4B74-8445-854F-4BCBA5361410}"/>
    <dgm:cxn modelId="{7182F58E-9878-C945-B40F-C623FC98B05F}" type="presOf" srcId="{00A9DCB3-3BF8-B649-AEA0-9206E1D49771}" destId="{FE10B4AB-D323-7E4B-B611-CD0166C8DAA3}" srcOrd="0" destOrd="0" presId="urn:microsoft.com/office/officeart/2005/8/layout/hierarchy1"/>
    <dgm:cxn modelId="{AEFB5891-2BBF-0A4E-BA58-A3742D6FD496}" type="presOf" srcId="{7A1176ED-16EF-7E43-AEA8-EC5DD6D1E215}" destId="{6EA11453-D69E-A44D-A7CF-54C61C1D67D3}" srcOrd="0" destOrd="0" presId="urn:microsoft.com/office/officeart/2005/8/layout/hierarchy1"/>
    <dgm:cxn modelId="{7C1E3296-669A-0A4C-8763-1595F569909F}" type="presOf" srcId="{16FE66E6-7468-B642-BB60-FE3A043AA861}" destId="{FA044ED0-BCEA-F74F-8028-98D57DFE787B}" srcOrd="0" destOrd="0" presId="urn:microsoft.com/office/officeart/2005/8/layout/hierarchy1"/>
    <dgm:cxn modelId="{03B3959B-86A0-A14B-A47B-269CA56D136F}" type="presOf" srcId="{22E270D8-20AF-E142-9F53-82AA0A66DA47}" destId="{214F23F9-7DC1-0540-A58A-F33F31139138}" srcOrd="0" destOrd="0" presId="urn:microsoft.com/office/officeart/2005/8/layout/hierarchy1"/>
    <dgm:cxn modelId="{FC65939D-6292-354A-88B5-F459DFFAFA4D}" type="presOf" srcId="{612C5938-1E46-B548-9A15-FF560F658B61}" destId="{D9E9EAD6-CEAA-F24E-960E-B807A142FE14}" srcOrd="0" destOrd="0" presId="urn:microsoft.com/office/officeart/2005/8/layout/hierarchy1"/>
    <dgm:cxn modelId="{74AE08B8-83AE-7E4E-B2D0-3D1D4683242D}" type="presOf" srcId="{08BC97DB-C8A2-CA47-A9D1-CB13810DC4D3}" destId="{41DE1EDD-BD5E-744A-B4EF-33D8CDAB34A0}" srcOrd="0" destOrd="0" presId="urn:microsoft.com/office/officeart/2005/8/layout/hierarchy1"/>
    <dgm:cxn modelId="{8C7B91C8-78FE-B540-B576-797E96BD0B9E}" type="presOf" srcId="{A9C38743-F1E3-FF4D-A271-AA34E98EDCF0}" destId="{B9200163-CF95-9F49-A7FA-C2393A4DE2F9}" srcOrd="0" destOrd="0" presId="urn:microsoft.com/office/officeart/2005/8/layout/hierarchy1"/>
    <dgm:cxn modelId="{874F40CF-E7C5-F149-AC25-A1A4BB518787}" type="presOf" srcId="{AC524501-E779-7444-A7B1-D6A71EECE739}" destId="{8A051BF3-ED1F-E74F-93C9-6454710F01F2}" srcOrd="0" destOrd="0" presId="urn:microsoft.com/office/officeart/2005/8/layout/hierarchy1"/>
    <dgm:cxn modelId="{01C8F4CF-B8FB-C245-A3E6-13F48A59DCE9}" type="presOf" srcId="{7B5F686A-224D-494B-970E-8ED90407AAB1}" destId="{12877545-2D4E-0A4C-B305-E1BC48536CD0}" srcOrd="0" destOrd="0" presId="urn:microsoft.com/office/officeart/2005/8/layout/hierarchy1"/>
    <dgm:cxn modelId="{2AB768D0-2AA6-A94F-9565-63E49F71CC0F}" type="presOf" srcId="{43916109-151F-F74B-9D62-6D8EA9E755CB}" destId="{5591EBFC-03BA-2C43-97F3-841D369CD015}" srcOrd="0" destOrd="0" presId="urn:microsoft.com/office/officeart/2005/8/layout/hierarchy1"/>
    <dgm:cxn modelId="{913DCFDE-0B73-DA46-B839-447AB8FBCBAA}" type="presOf" srcId="{E9E9A8D8-BB6E-6C45-AAD7-A2B5E81B9AE5}" destId="{0CFB7C2E-3A2B-6143-8C2A-DEA62DFC47ED}" srcOrd="0" destOrd="0" presId="urn:microsoft.com/office/officeart/2005/8/layout/hierarchy1"/>
    <dgm:cxn modelId="{18A14CE7-F1C0-D848-8A66-A93DD648180D}" srcId="{8799059B-92BD-CD43-A97E-1DC49D88AA03}" destId="{6B2B20E1-46AD-5848-9864-BA8442658330}" srcOrd="2" destOrd="0" parTransId="{16FE66E6-7468-B642-BB60-FE3A043AA861}" sibTransId="{91209A01-4FF0-2D4C-AFB7-6FD8ADB5438B}"/>
    <dgm:cxn modelId="{030802ED-6DB5-DD45-A3B0-ADFDEE1BC46D}" srcId="{C9BB1649-D71D-174C-B731-80AAD509B2C7}" destId="{00A9DCB3-3BF8-B649-AEA0-9206E1D49771}" srcOrd="0" destOrd="0" parTransId="{8C738B04-F44D-F54D-88D9-B09EE25AB6CB}" sibTransId="{7EF63075-8AB0-8544-AF3D-C8A336D81358}"/>
    <dgm:cxn modelId="{D8305BFA-C86B-2C4F-828B-2A24608CFE2E}" srcId="{7B5F686A-224D-494B-970E-8ED90407AAB1}" destId="{E9E9A8D8-BB6E-6C45-AAD7-A2B5E81B9AE5}" srcOrd="0" destOrd="0" parTransId="{6B8BB147-F351-814F-8732-A50F1BC5AB0B}" sibTransId="{EEA04082-67A5-F145-B585-0F556B99C2ED}"/>
    <dgm:cxn modelId="{F74894FD-7E4A-D848-83E7-5EC5892C92BC}" srcId="{C9BB1649-D71D-174C-B731-80AAD509B2C7}" destId="{A9C38743-F1E3-FF4D-A271-AA34E98EDCF0}" srcOrd="2" destOrd="0" parTransId="{612C5938-1E46-B548-9A15-FF560F658B61}" sibTransId="{B1578AD6-9EF4-3A4D-B871-7ED81F88D8DC}"/>
    <dgm:cxn modelId="{F203E6B2-6A13-4F45-A5C0-321D8F119D70}" type="presParOf" srcId="{12877545-2D4E-0A4C-B305-E1BC48536CD0}" destId="{6610132F-2841-A14F-A6E9-57E676101D6A}" srcOrd="0" destOrd="0" presId="urn:microsoft.com/office/officeart/2005/8/layout/hierarchy1"/>
    <dgm:cxn modelId="{D91A018C-BDF7-E743-92F9-91EF4AD83BCD}" type="presParOf" srcId="{6610132F-2841-A14F-A6E9-57E676101D6A}" destId="{6788B185-FA25-7E4F-B5DA-82821BEC24D0}" srcOrd="0" destOrd="0" presId="urn:microsoft.com/office/officeart/2005/8/layout/hierarchy1"/>
    <dgm:cxn modelId="{1F79CCBE-9ED5-4142-AE4E-AA2691C6E303}" type="presParOf" srcId="{6788B185-FA25-7E4F-B5DA-82821BEC24D0}" destId="{A0313679-4A8B-D34E-AD5F-96B3C0F007EE}" srcOrd="0" destOrd="0" presId="urn:microsoft.com/office/officeart/2005/8/layout/hierarchy1"/>
    <dgm:cxn modelId="{45D1C551-DC11-4040-8D41-92C195A88607}" type="presParOf" srcId="{6788B185-FA25-7E4F-B5DA-82821BEC24D0}" destId="{0CFB7C2E-3A2B-6143-8C2A-DEA62DFC47ED}" srcOrd="1" destOrd="0" presId="urn:microsoft.com/office/officeart/2005/8/layout/hierarchy1"/>
    <dgm:cxn modelId="{3DDCF8CB-E00B-D84F-9906-C0F110075BF2}" type="presParOf" srcId="{6610132F-2841-A14F-A6E9-57E676101D6A}" destId="{D80A46AD-A405-034F-8E77-448ECF59C2CA}" srcOrd="1" destOrd="0" presId="urn:microsoft.com/office/officeart/2005/8/layout/hierarchy1"/>
    <dgm:cxn modelId="{7A8CCB0D-F394-7D47-B615-BCE0225B29A3}" type="presParOf" srcId="{D80A46AD-A405-034F-8E77-448ECF59C2CA}" destId="{3343BF90-FA2A-BE4E-97D3-02C1D3D9661A}" srcOrd="0" destOrd="0" presId="urn:microsoft.com/office/officeart/2005/8/layout/hierarchy1"/>
    <dgm:cxn modelId="{909BB1F8-1042-F84D-811A-58320E03EF99}" type="presParOf" srcId="{D80A46AD-A405-034F-8E77-448ECF59C2CA}" destId="{ADAB9F2E-BD2F-2D4B-A7F0-E1A40E19A272}" srcOrd="1" destOrd="0" presId="urn:microsoft.com/office/officeart/2005/8/layout/hierarchy1"/>
    <dgm:cxn modelId="{E449211D-035C-1F42-8960-316FB09F37DB}" type="presParOf" srcId="{ADAB9F2E-BD2F-2D4B-A7F0-E1A40E19A272}" destId="{25AE42CF-230A-0846-A847-9CFF996FA290}" srcOrd="0" destOrd="0" presId="urn:microsoft.com/office/officeart/2005/8/layout/hierarchy1"/>
    <dgm:cxn modelId="{42B8C11B-030B-DD4B-922E-2F2B7A9D5CD3}" type="presParOf" srcId="{25AE42CF-230A-0846-A847-9CFF996FA290}" destId="{4CAA521C-208C-1C49-A8F6-7589F4FFBBA1}" srcOrd="0" destOrd="0" presId="urn:microsoft.com/office/officeart/2005/8/layout/hierarchy1"/>
    <dgm:cxn modelId="{2F213345-CEA8-1F4B-B7AD-6BCECE4FE1B7}" type="presParOf" srcId="{25AE42CF-230A-0846-A847-9CFF996FA290}" destId="{1E6417C1-D4AB-F241-88AE-0DBBC4276870}" srcOrd="1" destOrd="0" presId="urn:microsoft.com/office/officeart/2005/8/layout/hierarchy1"/>
    <dgm:cxn modelId="{FD66CFC3-7679-A14B-8BE1-72C66875F9F1}" type="presParOf" srcId="{ADAB9F2E-BD2F-2D4B-A7F0-E1A40E19A272}" destId="{B397F2D8-7DFB-A942-965B-22A8AF586889}" srcOrd="1" destOrd="0" presId="urn:microsoft.com/office/officeart/2005/8/layout/hierarchy1"/>
    <dgm:cxn modelId="{BD89DE88-4397-8A43-9C75-DB6EBF6CED85}" type="presParOf" srcId="{B397F2D8-7DFB-A942-965B-22A8AF586889}" destId="{8A051BF3-ED1F-E74F-93C9-6454710F01F2}" srcOrd="0" destOrd="0" presId="urn:microsoft.com/office/officeart/2005/8/layout/hierarchy1"/>
    <dgm:cxn modelId="{ED2742E3-F73B-E542-BF2C-5A547E11E7F5}" type="presParOf" srcId="{B397F2D8-7DFB-A942-965B-22A8AF586889}" destId="{38921B42-7466-A348-B83C-9A64982978C4}" srcOrd="1" destOrd="0" presId="urn:microsoft.com/office/officeart/2005/8/layout/hierarchy1"/>
    <dgm:cxn modelId="{8EA82C96-FE8B-9140-B72D-EF2ACB27D750}" type="presParOf" srcId="{38921B42-7466-A348-B83C-9A64982978C4}" destId="{E0243B9D-0C87-DA4E-9362-BD9CE928C614}" srcOrd="0" destOrd="0" presId="urn:microsoft.com/office/officeart/2005/8/layout/hierarchy1"/>
    <dgm:cxn modelId="{2870BB95-C952-2542-A302-6618C63B0E1F}" type="presParOf" srcId="{E0243B9D-0C87-DA4E-9362-BD9CE928C614}" destId="{8661D8DF-C284-9A4E-B68F-B80A759D3010}" srcOrd="0" destOrd="0" presId="urn:microsoft.com/office/officeart/2005/8/layout/hierarchy1"/>
    <dgm:cxn modelId="{79D1F293-1835-2944-A45E-3E57672FFD01}" type="presParOf" srcId="{E0243B9D-0C87-DA4E-9362-BD9CE928C614}" destId="{6EA11453-D69E-A44D-A7CF-54C61C1D67D3}" srcOrd="1" destOrd="0" presId="urn:microsoft.com/office/officeart/2005/8/layout/hierarchy1"/>
    <dgm:cxn modelId="{02E4B27B-AA50-B846-BAE1-024AE02C4FE3}" type="presParOf" srcId="{38921B42-7466-A348-B83C-9A64982978C4}" destId="{72EAC5A3-56F1-BE4C-A8F3-D53A637A4AB5}" srcOrd="1" destOrd="0" presId="urn:microsoft.com/office/officeart/2005/8/layout/hierarchy1"/>
    <dgm:cxn modelId="{7B367C3F-A7FE-814E-BB8B-7F22FAB763FD}" type="presParOf" srcId="{B397F2D8-7DFB-A942-965B-22A8AF586889}" destId="{FDEA76C4-DE37-7645-808E-E12A3A08D545}" srcOrd="2" destOrd="0" presId="urn:microsoft.com/office/officeart/2005/8/layout/hierarchy1"/>
    <dgm:cxn modelId="{AC408E47-2D23-8240-9876-800C0B5880A8}" type="presParOf" srcId="{B397F2D8-7DFB-A942-965B-22A8AF586889}" destId="{5AA113A6-0A2F-7141-BF84-FF8A06673E2E}" srcOrd="3" destOrd="0" presId="urn:microsoft.com/office/officeart/2005/8/layout/hierarchy1"/>
    <dgm:cxn modelId="{EDC9D4A0-80E9-3C46-BFC0-27036F77A09E}" type="presParOf" srcId="{5AA113A6-0A2F-7141-BF84-FF8A06673E2E}" destId="{DB7CA009-035E-6B42-AFF7-1846D8B0FD62}" srcOrd="0" destOrd="0" presId="urn:microsoft.com/office/officeart/2005/8/layout/hierarchy1"/>
    <dgm:cxn modelId="{377B2634-16E0-B844-95A0-2C9319FC959F}" type="presParOf" srcId="{DB7CA009-035E-6B42-AFF7-1846D8B0FD62}" destId="{008D426E-44FC-2A49-8A13-DC84F1C08A1B}" srcOrd="0" destOrd="0" presId="urn:microsoft.com/office/officeart/2005/8/layout/hierarchy1"/>
    <dgm:cxn modelId="{BF9031BA-3349-9C45-B2C5-21E2A3744F71}" type="presParOf" srcId="{DB7CA009-035E-6B42-AFF7-1846D8B0FD62}" destId="{4A692F73-FEC4-584F-B510-7C831322252F}" srcOrd="1" destOrd="0" presId="urn:microsoft.com/office/officeart/2005/8/layout/hierarchy1"/>
    <dgm:cxn modelId="{B56EEDFA-7603-E44D-B00D-05A13755C6ED}" type="presParOf" srcId="{5AA113A6-0A2F-7141-BF84-FF8A06673E2E}" destId="{A6F46807-0CA2-3A40-802F-02A360EB1809}" srcOrd="1" destOrd="0" presId="urn:microsoft.com/office/officeart/2005/8/layout/hierarchy1"/>
    <dgm:cxn modelId="{F72AB511-8BBB-D642-8306-C6AE82619F2D}" type="presParOf" srcId="{B397F2D8-7DFB-A942-965B-22A8AF586889}" destId="{FA044ED0-BCEA-F74F-8028-98D57DFE787B}" srcOrd="4" destOrd="0" presId="urn:microsoft.com/office/officeart/2005/8/layout/hierarchy1"/>
    <dgm:cxn modelId="{C2D45410-1E5A-6049-A78F-68C6852709CC}" type="presParOf" srcId="{B397F2D8-7DFB-A942-965B-22A8AF586889}" destId="{921843B5-2D64-6B43-B1B2-97F3286CAAB0}" srcOrd="5" destOrd="0" presId="urn:microsoft.com/office/officeart/2005/8/layout/hierarchy1"/>
    <dgm:cxn modelId="{0842A2E8-CB1F-1847-AADC-C571C29700D0}" type="presParOf" srcId="{921843B5-2D64-6B43-B1B2-97F3286CAAB0}" destId="{1FB2F23F-ACE2-0C4F-B627-35C542985D4F}" srcOrd="0" destOrd="0" presId="urn:microsoft.com/office/officeart/2005/8/layout/hierarchy1"/>
    <dgm:cxn modelId="{26E1D402-FB28-704B-A0C5-92175DC835BF}" type="presParOf" srcId="{1FB2F23F-ACE2-0C4F-B627-35C542985D4F}" destId="{79AE0651-AABB-EB43-86F0-F939F450ED58}" srcOrd="0" destOrd="0" presId="urn:microsoft.com/office/officeart/2005/8/layout/hierarchy1"/>
    <dgm:cxn modelId="{7D17782A-11C7-0B40-AEE4-8A97FCFA8809}" type="presParOf" srcId="{1FB2F23F-ACE2-0C4F-B627-35C542985D4F}" destId="{619B5B89-7BE2-3B4B-B2F9-7069E6DE1787}" srcOrd="1" destOrd="0" presId="urn:microsoft.com/office/officeart/2005/8/layout/hierarchy1"/>
    <dgm:cxn modelId="{336621C2-58ED-A44C-B2BB-BC261EA4D816}" type="presParOf" srcId="{921843B5-2D64-6B43-B1B2-97F3286CAAB0}" destId="{BC5FE322-BEF2-1148-AA28-441BCD69FEA1}" srcOrd="1" destOrd="0" presId="urn:microsoft.com/office/officeart/2005/8/layout/hierarchy1"/>
    <dgm:cxn modelId="{E9CB196A-64DC-0A47-AEA4-F10F7961F288}" type="presParOf" srcId="{B397F2D8-7DFB-A942-965B-22A8AF586889}" destId="{92252921-84E1-714F-A5B8-5C7A133EE612}" srcOrd="6" destOrd="0" presId="urn:microsoft.com/office/officeart/2005/8/layout/hierarchy1"/>
    <dgm:cxn modelId="{3A2C818A-CAF4-6045-8973-69EEA42F3F73}" type="presParOf" srcId="{B397F2D8-7DFB-A942-965B-22A8AF586889}" destId="{1145757C-82E8-AC45-B987-C8A9966BC0BC}" srcOrd="7" destOrd="0" presId="urn:microsoft.com/office/officeart/2005/8/layout/hierarchy1"/>
    <dgm:cxn modelId="{3D3AD502-4CB9-1147-AEA5-7B31E582DEA6}" type="presParOf" srcId="{1145757C-82E8-AC45-B987-C8A9966BC0BC}" destId="{9E2723A0-DCAE-6943-B2EE-5C0242E905C9}" srcOrd="0" destOrd="0" presId="urn:microsoft.com/office/officeart/2005/8/layout/hierarchy1"/>
    <dgm:cxn modelId="{951E46B6-CB79-794B-9B83-97997C36DEB9}" type="presParOf" srcId="{9E2723A0-DCAE-6943-B2EE-5C0242E905C9}" destId="{75BD0138-49B6-A944-A1DB-F500B322663D}" srcOrd="0" destOrd="0" presId="urn:microsoft.com/office/officeart/2005/8/layout/hierarchy1"/>
    <dgm:cxn modelId="{14B1B0F9-2A8A-5F41-A4C5-0349B64BBF5C}" type="presParOf" srcId="{9E2723A0-DCAE-6943-B2EE-5C0242E905C9}" destId="{5591EBFC-03BA-2C43-97F3-841D369CD015}" srcOrd="1" destOrd="0" presId="urn:microsoft.com/office/officeart/2005/8/layout/hierarchy1"/>
    <dgm:cxn modelId="{48DD06DD-B88F-8946-9060-8B7AE4953977}" type="presParOf" srcId="{1145757C-82E8-AC45-B987-C8A9966BC0BC}" destId="{17D4F28D-156D-FA47-AE1C-FF6E1C0666E8}" srcOrd="1" destOrd="0" presId="urn:microsoft.com/office/officeart/2005/8/layout/hierarchy1"/>
    <dgm:cxn modelId="{D6777EAE-F1F5-004A-BEAE-6C0EBAC2F567}" type="presParOf" srcId="{D80A46AD-A405-034F-8E77-448ECF59C2CA}" destId="{1E6DAFCA-871B-F440-AAAA-56D8B3A76DC4}" srcOrd="2" destOrd="0" presId="urn:microsoft.com/office/officeart/2005/8/layout/hierarchy1"/>
    <dgm:cxn modelId="{F7A2AF69-1DE4-2C4E-8D4F-5A4AAA97A68F}" type="presParOf" srcId="{D80A46AD-A405-034F-8E77-448ECF59C2CA}" destId="{25CE3A50-9645-3C4F-BC8C-F34912D2755F}" srcOrd="3" destOrd="0" presId="urn:microsoft.com/office/officeart/2005/8/layout/hierarchy1"/>
    <dgm:cxn modelId="{B2ADE923-1DB5-6B45-92E3-D313C3B7A689}" type="presParOf" srcId="{25CE3A50-9645-3C4F-BC8C-F34912D2755F}" destId="{A403E1C8-EFDF-6E4E-98B3-C1CE774158A8}" srcOrd="0" destOrd="0" presId="urn:microsoft.com/office/officeart/2005/8/layout/hierarchy1"/>
    <dgm:cxn modelId="{1CFBEE12-DF10-714D-BEFD-5F02D66E065E}" type="presParOf" srcId="{A403E1C8-EFDF-6E4E-98B3-C1CE774158A8}" destId="{CE77DC3D-422C-8945-BBEF-1D2DB656FFB7}" srcOrd="0" destOrd="0" presId="urn:microsoft.com/office/officeart/2005/8/layout/hierarchy1"/>
    <dgm:cxn modelId="{009128B1-3569-6247-A51C-6E93614EFC38}" type="presParOf" srcId="{A403E1C8-EFDF-6E4E-98B3-C1CE774158A8}" destId="{AABBA244-B470-4445-849D-D072A6281AE9}" srcOrd="1" destOrd="0" presId="urn:microsoft.com/office/officeart/2005/8/layout/hierarchy1"/>
    <dgm:cxn modelId="{E0EA30E8-AFE5-5B41-98B9-F618F4075578}" type="presParOf" srcId="{25CE3A50-9645-3C4F-BC8C-F34912D2755F}" destId="{0188CC55-D0A2-8243-9BF2-49D50BD0819F}" srcOrd="1" destOrd="0" presId="urn:microsoft.com/office/officeart/2005/8/layout/hierarchy1"/>
    <dgm:cxn modelId="{A0338D03-0415-9A4C-878E-E3B8B9E138A2}" type="presParOf" srcId="{0188CC55-D0A2-8243-9BF2-49D50BD0819F}" destId="{13A947B8-D140-8046-9A6C-DBD6EC615C9C}" srcOrd="0" destOrd="0" presId="urn:microsoft.com/office/officeart/2005/8/layout/hierarchy1"/>
    <dgm:cxn modelId="{6395EB4C-27F2-C646-945D-76390B7415C7}" type="presParOf" srcId="{0188CC55-D0A2-8243-9BF2-49D50BD0819F}" destId="{6534A1AC-929B-E844-97F0-195CB784A046}" srcOrd="1" destOrd="0" presId="urn:microsoft.com/office/officeart/2005/8/layout/hierarchy1"/>
    <dgm:cxn modelId="{4702B468-7FB1-C143-A089-9805E0DDBFB9}" type="presParOf" srcId="{6534A1AC-929B-E844-97F0-195CB784A046}" destId="{F48C7E4E-FE89-CD4A-BD32-2AC26C05440A}" srcOrd="0" destOrd="0" presId="urn:microsoft.com/office/officeart/2005/8/layout/hierarchy1"/>
    <dgm:cxn modelId="{8FDA6237-2046-874B-97EB-05282A8850D7}" type="presParOf" srcId="{F48C7E4E-FE89-CD4A-BD32-2AC26C05440A}" destId="{3B7EB2B9-362C-8741-94B7-F8817DDF319D}" srcOrd="0" destOrd="0" presId="urn:microsoft.com/office/officeart/2005/8/layout/hierarchy1"/>
    <dgm:cxn modelId="{9A81F977-7300-4248-BF72-66781499F502}" type="presParOf" srcId="{F48C7E4E-FE89-CD4A-BD32-2AC26C05440A}" destId="{FE10B4AB-D323-7E4B-B611-CD0166C8DAA3}" srcOrd="1" destOrd="0" presId="urn:microsoft.com/office/officeart/2005/8/layout/hierarchy1"/>
    <dgm:cxn modelId="{4A45F465-C155-9F42-87B7-E4B6A40337B3}" type="presParOf" srcId="{6534A1AC-929B-E844-97F0-195CB784A046}" destId="{F653F325-DE6B-9846-8949-E8C249FD6904}" srcOrd="1" destOrd="0" presId="urn:microsoft.com/office/officeart/2005/8/layout/hierarchy1"/>
    <dgm:cxn modelId="{D8483AC5-A99C-5B42-88C7-91BBA086B407}" type="presParOf" srcId="{0188CC55-D0A2-8243-9BF2-49D50BD0819F}" destId="{41DE1EDD-BD5E-744A-B4EF-33D8CDAB34A0}" srcOrd="2" destOrd="0" presId="urn:microsoft.com/office/officeart/2005/8/layout/hierarchy1"/>
    <dgm:cxn modelId="{2493AAB2-6140-A64C-B2F1-F8854C873871}" type="presParOf" srcId="{0188CC55-D0A2-8243-9BF2-49D50BD0819F}" destId="{17E2A194-2E48-9F42-84B6-3C30CE3AE0DE}" srcOrd="3" destOrd="0" presId="urn:microsoft.com/office/officeart/2005/8/layout/hierarchy1"/>
    <dgm:cxn modelId="{E19E9B53-9B62-4148-8418-CEA87B14C7D1}" type="presParOf" srcId="{17E2A194-2E48-9F42-84B6-3C30CE3AE0DE}" destId="{343DAB5D-46E1-A54B-8C1C-538E2D6E5B4F}" srcOrd="0" destOrd="0" presId="urn:microsoft.com/office/officeart/2005/8/layout/hierarchy1"/>
    <dgm:cxn modelId="{956EAC54-10EE-E64C-8A3E-C675255BAFB7}" type="presParOf" srcId="{343DAB5D-46E1-A54B-8C1C-538E2D6E5B4F}" destId="{D783114A-D968-EB40-BF5B-48DC731E607E}" srcOrd="0" destOrd="0" presId="urn:microsoft.com/office/officeart/2005/8/layout/hierarchy1"/>
    <dgm:cxn modelId="{95560229-7590-9046-A1FD-401FB8F0C1CD}" type="presParOf" srcId="{343DAB5D-46E1-A54B-8C1C-538E2D6E5B4F}" destId="{214F23F9-7DC1-0540-A58A-F33F31139138}" srcOrd="1" destOrd="0" presId="urn:microsoft.com/office/officeart/2005/8/layout/hierarchy1"/>
    <dgm:cxn modelId="{31BE2092-8E92-8843-9671-D210FF9967B1}" type="presParOf" srcId="{17E2A194-2E48-9F42-84B6-3C30CE3AE0DE}" destId="{4EC1F726-3838-764D-8CE3-22C9D339704D}" srcOrd="1" destOrd="0" presId="urn:microsoft.com/office/officeart/2005/8/layout/hierarchy1"/>
    <dgm:cxn modelId="{3A196CDA-8FEE-794B-9769-17BFE64587BD}" type="presParOf" srcId="{0188CC55-D0A2-8243-9BF2-49D50BD0819F}" destId="{D9E9EAD6-CEAA-F24E-960E-B807A142FE14}" srcOrd="4" destOrd="0" presId="urn:microsoft.com/office/officeart/2005/8/layout/hierarchy1"/>
    <dgm:cxn modelId="{D74CC6F7-2FDA-7144-8C30-17AC6A22F749}" type="presParOf" srcId="{0188CC55-D0A2-8243-9BF2-49D50BD0819F}" destId="{108D5851-213E-654F-97F5-8FFF4C1FD7FA}" srcOrd="5" destOrd="0" presId="urn:microsoft.com/office/officeart/2005/8/layout/hierarchy1"/>
    <dgm:cxn modelId="{8E490035-6494-A946-B03E-B2C241A040E4}" type="presParOf" srcId="{108D5851-213E-654F-97F5-8FFF4C1FD7FA}" destId="{2D4B5ABE-D18D-794D-9A26-FB62F27C6107}" srcOrd="0" destOrd="0" presId="urn:microsoft.com/office/officeart/2005/8/layout/hierarchy1"/>
    <dgm:cxn modelId="{78508D96-C9B1-7649-A81B-069BF86E9A34}" type="presParOf" srcId="{2D4B5ABE-D18D-794D-9A26-FB62F27C6107}" destId="{815F8C22-E0A8-8248-B7CE-A441A1F9364C}" srcOrd="0" destOrd="0" presId="urn:microsoft.com/office/officeart/2005/8/layout/hierarchy1"/>
    <dgm:cxn modelId="{B328B62E-1E73-D548-8776-AF08FCFC963F}" type="presParOf" srcId="{2D4B5ABE-D18D-794D-9A26-FB62F27C6107}" destId="{B9200163-CF95-9F49-A7FA-C2393A4DE2F9}" srcOrd="1" destOrd="0" presId="urn:microsoft.com/office/officeart/2005/8/layout/hierarchy1"/>
    <dgm:cxn modelId="{777139E1-7E2A-9741-A890-0BF1AF04298D}" type="presParOf" srcId="{108D5851-213E-654F-97F5-8FFF4C1FD7FA}" destId="{BC46D4FF-C843-524B-904E-7C33E07088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5F686A-224D-494B-970E-8ED90407AAB1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9A8D8-BB6E-6C45-AAD7-A2B5E81B9AE5}">
      <dgm:prSet phldrT="[Text]" custT="1"/>
      <dgm:spPr/>
      <dgm:t>
        <a:bodyPr/>
        <a:lstStyle/>
        <a:p>
          <a:r>
            <a:rPr lang="en-US" sz="2400" dirty="0"/>
            <a:t>Data graphs</a:t>
          </a:r>
        </a:p>
      </dgm:t>
    </dgm:pt>
    <dgm:pt modelId="{6B8BB147-F351-814F-8732-A50F1BC5AB0B}" type="parTrans" cxnId="{D8305BFA-C86B-2C4F-828B-2A24608CFE2E}">
      <dgm:prSet/>
      <dgm:spPr/>
      <dgm:t>
        <a:bodyPr/>
        <a:lstStyle/>
        <a:p>
          <a:endParaRPr lang="en-US"/>
        </a:p>
      </dgm:t>
    </dgm:pt>
    <dgm:pt modelId="{EEA04082-67A5-F145-B585-0F556B99C2ED}" type="sibTrans" cxnId="{D8305BFA-C86B-2C4F-828B-2A24608CFE2E}">
      <dgm:prSet/>
      <dgm:spPr/>
      <dgm:t>
        <a:bodyPr/>
        <a:lstStyle/>
        <a:p>
          <a:endParaRPr lang="en-US"/>
        </a:p>
      </dgm:t>
    </dgm:pt>
    <dgm:pt modelId="{8799059B-92BD-CD43-A97E-1DC49D88AA03}">
      <dgm:prSet phldrT="[Text]"/>
      <dgm:spPr/>
      <dgm:t>
        <a:bodyPr/>
        <a:lstStyle/>
        <a:p>
          <a:r>
            <a:rPr lang="en-US" dirty="0"/>
            <a:t>Quantitative data graphs</a:t>
          </a:r>
        </a:p>
      </dgm:t>
    </dgm:pt>
    <dgm:pt modelId="{B2D838BB-784D-C348-8773-EDB0745E6091}" type="parTrans" cxnId="{0798B812-5EE5-0B48-B89C-E18BEBCBDA26}">
      <dgm:prSet/>
      <dgm:spPr/>
      <dgm:t>
        <a:bodyPr/>
        <a:lstStyle/>
        <a:p>
          <a:endParaRPr lang="en-US"/>
        </a:p>
      </dgm:t>
    </dgm:pt>
    <dgm:pt modelId="{4719F543-C620-6141-9FC5-BE6DA4721ED9}" type="sibTrans" cxnId="{0798B812-5EE5-0B48-B89C-E18BEBCBDA26}">
      <dgm:prSet/>
      <dgm:spPr/>
      <dgm:t>
        <a:bodyPr/>
        <a:lstStyle/>
        <a:p>
          <a:endParaRPr lang="en-US"/>
        </a:p>
      </dgm:t>
    </dgm:pt>
    <dgm:pt modelId="{7A1176ED-16EF-7E43-AEA8-EC5DD6D1E215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AC524501-E779-7444-A7B1-D6A71EECE739}" type="parTrans" cxnId="{D643EE86-D7D2-9A45-8D6E-A2042139530B}">
      <dgm:prSet/>
      <dgm:spPr/>
      <dgm:t>
        <a:bodyPr/>
        <a:lstStyle/>
        <a:p>
          <a:endParaRPr lang="en-US"/>
        </a:p>
      </dgm:t>
    </dgm:pt>
    <dgm:pt modelId="{2C5AD5AE-4B74-8445-854F-4BCBA5361410}" type="sibTrans" cxnId="{D643EE86-D7D2-9A45-8D6E-A2042139530B}">
      <dgm:prSet/>
      <dgm:spPr/>
      <dgm:t>
        <a:bodyPr/>
        <a:lstStyle/>
        <a:p>
          <a:endParaRPr lang="en-US"/>
        </a:p>
      </dgm:t>
    </dgm:pt>
    <dgm:pt modelId="{BD5FA591-D1A6-F24B-AD90-CD985707E665}">
      <dgm:prSet phldrT="[Text]"/>
      <dgm:spPr/>
      <dgm:t>
        <a:bodyPr/>
        <a:lstStyle/>
        <a:p>
          <a:r>
            <a:rPr lang="en-US" dirty="0"/>
            <a:t>Frequency Polygon</a:t>
          </a:r>
        </a:p>
      </dgm:t>
    </dgm:pt>
    <dgm:pt modelId="{CCF210E7-8A8A-3448-9561-2CE474EC081C}" type="parTrans" cxnId="{6C7D3510-CEFF-DB40-B813-394D7A6684C3}">
      <dgm:prSet/>
      <dgm:spPr/>
      <dgm:t>
        <a:bodyPr/>
        <a:lstStyle/>
        <a:p>
          <a:endParaRPr lang="en-US"/>
        </a:p>
      </dgm:t>
    </dgm:pt>
    <dgm:pt modelId="{7A59FB27-622A-6741-9FAB-A31A3AA5E19E}" type="sibTrans" cxnId="{6C7D3510-CEFF-DB40-B813-394D7A6684C3}">
      <dgm:prSet/>
      <dgm:spPr/>
      <dgm:t>
        <a:bodyPr/>
        <a:lstStyle/>
        <a:p>
          <a:endParaRPr lang="en-US"/>
        </a:p>
      </dgm:t>
    </dgm:pt>
    <dgm:pt modelId="{C9BB1649-D71D-174C-B731-80AAD509B2C7}">
      <dgm:prSet phldrT="[Text]"/>
      <dgm:spPr/>
      <dgm:t>
        <a:bodyPr/>
        <a:lstStyle/>
        <a:p>
          <a:r>
            <a:rPr lang="en-US" dirty="0"/>
            <a:t>Qualitative data graphs</a:t>
          </a:r>
        </a:p>
      </dgm:t>
    </dgm:pt>
    <dgm:pt modelId="{3FB725F3-3F31-2C4F-8931-0BCCBF36C805}" type="parTrans" cxnId="{BA004F7E-5856-F240-AD25-BCD356D3282E}">
      <dgm:prSet/>
      <dgm:spPr/>
      <dgm:t>
        <a:bodyPr/>
        <a:lstStyle/>
        <a:p>
          <a:endParaRPr lang="en-US"/>
        </a:p>
      </dgm:t>
    </dgm:pt>
    <dgm:pt modelId="{22E2A90B-6048-A54C-AC41-148769205BEC}" type="sibTrans" cxnId="{BA004F7E-5856-F240-AD25-BCD356D3282E}">
      <dgm:prSet/>
      <dgm:spPr/>
      <dgm:t>
        <a:bodyPr/>
        <a:lstStyle/>
        <a:p>
          <a:endParaRPr lang="en-US"/>
        </a:p>
      </dgm:t>
    </dgm:pt>
    <dgm:pt modelId="{00A9DCB3-3BF8-B649-AEA0-9206E1D49771}">
      <dgm:prSet phldrT="[Text]"/>
      <dgm:spPr/>
      <dgm:t>
        <a:bodyPr/>
        <a:lstStyle/>
        <a:p>
          <a:r>
            <a:rPr lang="en-US" dirty="0"/>
            <a:t>Pie charts</a:t>
          </a:r>
        </a:p>
      </dgm:t>
    </dgm:pt>
    <dgm:pt modelId="{8C738B04-F44D-F54D-88D9-B09EE25AB6CB}" type="parTrans" cxnId="{030802ED-6DB5-DD45-A3B0-ADFDEE1BC46D}">
      <dgm:prSet/>
      <dgm:spPr/>
      <dgm:t>
        <a:bodyPr/>
        <a:lstStyle/>
        <a:p>
          <a:endParaRPr lang="en-US"/>
        </a:p>
      </dgm:t>
    </dgm:pt>
    <dgm:pt modelId="{7EF63075-8AB0-8544-AF3D-C8A336D81358}" type="sibTrans" cxnId="{030802ED-6DB5-DD45-A3B0-ADFDEE1BC46D}">
      <dgm:prSet/>
      <dgm:spPr/>
      <dgm:t>
        <a:bodyPr/>
        <a:lstStyle/>
        <a:p>
          <a:endParaRPr lang="en-US"/>
        </a:p>
      </dgm:t>
    </dgm:pt>
    <dgm:pt modelId="{6B2B20E1-46AD-5848-9864-BA8442658330}">
      <dgm:prSet phldrT="[Text]"/>
      <dgm:spPr/>
      <dgm:t>
        <a:bodyPr/>
        <a:lstStyle/>
        <a:p>
          <a:r>
            <a:rPr lang="en-US" dirty="0" err="1"/>
            <a:t>Ogive</a:t>
          </a:r>
          <a:endParaRPr lang="en-US" dirty="0"/>
        </a:p>
      </dgm:t>
    </dgm:pt>
    <dgm:pt modelId="{16FE66E6-7468-B642-BB60-FE3A043AA861}" type="parTrans" cxnId="{18A14CE7-F1C0-D848-8A66-A93DD648180D}">
      <dgm:prSet/>
      <dgm:spPr/>
      <dgm:t>
        <a:bodyPr/>
        <a:lstStyle/>
        <a:p>
          <a:endParaRPr lang="en-US"/>
        </a:p>
      </dgm:t>
    </dgm:pt>
    <dgm:pt modelId="{91209A01-4FF0-2D4C-AFB7-6FD8ADB5438B}" type="sibTrans" cxnId="{18A14CE7-F1C0-D848-8A66-A93DD648180D}">
      <dgm:prSet/>
      <dgm:spPr/>
      <dgm:t>
        <a:bodyPr/>
        <a:lstStyle/>
        <a:p>
          <a:endParaRPr lang="en-US"/>
        </a:p>
      </dgm:t>
    </dgm:pt>
    <dgm:pt modelId="{43916109-151F-F74B-9D62-6D8EA9E755CB}">
      <dgm:prSet phldrT="[Text]"/>
      <dgm:spPr/>
      <dgm:t>
        <a:bodyPr/>
        <a:lstStyle/>
        <a:p>
          <a:r>
            <a:rPr lang="en-US" dirty="0"/>
            <a:t>Stem-leaf-plot</a:t>
          </a:r>
        </a:p>
      </dgm:t>
    </dgm:pt>
    <dgm:pt modelId="{4385BA24-0BD3-6E4D-9A6A-F839DBDEF108}" type="parTrans" cxnId="{BD033A4C-E3B8-C54A-9FEE-DA3085083131}">
      <dgm:prSet/>
      <dgm:spPr/>
      <dgm:t>
        <a:bodyPr/>
        <a:lstStyle/>
        <a:p>
          <a:endParaRPr lang="en-US"/>
        </a:p>
      </dgm:t>
    </dgm:pt>
    <dgm:pt modelId="{E87623E5-3814-CE4C-B859-09A2BEC7C8B8}" type="sibTrans" cxnId="{BD033A4C-E3B8-C54A-9FEE-DA3085083131}">
      <dgm:prSet/>
      <dgm:spPr/>
      <dgm:t>
        <a:bodyPr/>
        <a:lstStyle/>
        <a:p>
          <a:endParaRPr lang="en-US"/>
        </a:p>
      </dgm:t>
    </dgm:pt>
    <dgm:pt modelId="{22E270D8-20AF-E142-9F53-82AA0A66DA47}">
      <dgm:prSet phldrT="[Text]"/>
      <dgm:spPr/>
      <dgm:t>
        <a:bodyPr/>
        <a:lstStyle/>
        <a:p>
          <a:r>
            <a:rPr lang="en-US" dirty="0"/>
            <a:t>Bar charts</a:t>
          </a:r>
        </a:p>
      </dgm:t>
    </dgm:pt>
    <dgm:pt modelId="{08BC97DB-C8A2-CA47-A9D1-CB13810DC4D3}" type="parTrans" cxnId="{5DAA5951-AF07-F740-B30A-A72EFB8EBBE2}">
      <dgm:prSet/>
      <dgm:spPr/>
      <dgm:t>
        <a:bodyPr/>
        <a:lstStyle/>
        <a:p>
          <a:endParaRPr lang="en-US"/>
        </a:p>
      </dgm:t>
    </dgm:pt>
    <dgm:pt modelId="{40A6F7CC-F00A-514A-84BE-C04C5E23ABBF}" type="sibTrans" cxnId="{5DAA5951-AF07-F740-B30A-A72EFB8EBBE2}">
      <dgm:prSet/>
      <dgm:spPr/>
      <dgm:t>
        <a:bodyPr/>
        <a:lstStyle/>
        <a:p>
          <a:endParaRPr lang="en-US"/>
        </a:p>
      </dgm:t>
    </dgm:pt>
    <dgm:pt modelId="{A9C38743-F1E3-FF4D-A271-AA34E98EDCF0}">
      <dgm:prSet phldrT="[Text]"/>
      <dgm:spPr/>
      <dgm:t>
        <a:bodyPr/>
        <a:lstStyle/>
        <a:p>
          <a:r>
            <a:rPr lang="en-US" dirty="0"/>
            <a:t>Pareto charts</a:t>
          </a:r>
        </a:p>
      </dgm:t>
    </dgm:pt>
    <dgm:pt modelId="{612C5938-1E46-B548-9A15-FF560F658B61}" type="parTrans" cxnId="{F74894FD-7E4A-D848-83E7-5EC5892C92BC}">
      <dgm:prSet/>
      <dgm:spPr/>
      <dgm:t>
        <a:bodyPr/>
        <a:lstStyle/>
        <a:p>
          <a:endParaRPr lang="en-US"/>
        </a:p>
      </dgm:t>
    </dgm:pt>
    <dgm:pt modelId="{B1578AD6-9EF4-3A4D-B871-7ED81F88D8DC}" type="sibTrans" cxnId="{F74894FD-7E4A-D848-83E7-5EC5892C92BC}">
      <dgm:prSet/>
      <dgm:spPr/>
      <dgm:t>
        <a:bodyPr/>
        <a:lstStyle/>
        <a:p>
          <a:endParaRPr lang="en-US"/>
        </a:p>
      </dgm:t>
    </dgm:pt>
    <dgm:pt modelId="{12877545-2D4E-0A4C-B305-E1BC48536CD0}" type="pres">
      <dgm:prSet presAssocID="{7B5F686A-224D-494B-970E-8ED90407AA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10132F-2841-A14F-A6E9-57E676101D6A}" type="pres">
      <dgm:prSet presAssocID="{E9E9A8D8-BB6E-6C45-AAD7-A2B5E81B9AE5}" presName="hierRoot1" presStyleCnt="0"/>
      <dgm:spPr/>
    </dgm:pt>
    <dgm:pt modelId="{6788B185-FA25-7E4F-B5DA-82821BEC24D0}" type="pres">
      <dgm:prSet presAssocID="{E9E9A8D8-BB6E-6C45-AAD7-A2B5E81B9AE5}" presName="composite" presStyleCnt="0"/>
      <dgm:spPr/>
    </dgm:pt>
    <dgm:pt modelId="{A0313679-4A8B-D34E-AD5F-96B3C0F007EE}" type="pres">
      <dgm:prSet presAssocID="{E9E9A8D8-BB6E-6C45-AAD7-A2B5E81B9AE5}" presName="background" presStyleLbl="node0" presStyleIdx="0" presStyleCnt="1"/>
      <dgm:spPr/>
    </dgm:pt>
    <dgm:pt modelId="{0CFB7C2E-3A2B-6143-8C2A-DEA62DFC47ED}" type="pres">
      <dgm:prSet presAssocID="{E9E9A8D8-BB6E-6C45-AAD7-A2B5E81B9AE5}" presName="text" presStyleLbl="fgAcc0" presStyleIdx="0" presStyleCnt="1" custLinFactY="-85013" custLinFactNeighborX="-34933" custLinFactNeighborY="-100000">
        <dgm:presLayoutVars>
          <dgm:chPref val="3"/>
        </dgm:presLayoutVars>
      </dgm:prSet>
      <dgm:spPr/>
    </dgm:pt>
    <dgm:pt modelId="{D80A46AD-A405-034F-8E77-448ECF59C2CA}" type="pres">
      <dgm:prSet presAssocID="{E9E9A8D8-BB6E-6C45-AAD7-A2B5E81B9AE5}" presName="hierChild2" presStyleCnt="0"/>
      <dgm:spPr/>
    </dgm:pt>
    <dgm:pt modelId="{3343BF90-FA2A-BE4E-97D3-02C1D3D9661A}" type="pres">
      <dgm:prSet presAssocID="{B2D838BB-784D-C348-8773-EDB0745E6091}" presName="Name10" presStyleLbl="parChTrans1D2" presStyleIdx="0" presStyleCnt="2"/>
      <dgm:spPr/>
    </dgm:pt>
    <dgm:pt modelId="{ADAB9F2E-BD2F-2D4B-A7F0-E1A40E19A272}" type="pres">
      <dgm:prSet presAssocID="{8799059B-92BD-CD43-A97E-1DC49D88AA03}" presName="hierRoot2" presStyleCnt="0"/>
      <dgm:spPr/>
    </dgm:pt>
    <dgm:pt modelId="{25AE42CF-230A-0846-A847-9CFF996FA290}" type="pres">
      <dgm:prSet presAssocID="{8799059B-92BD-CD43-A97E-1DC49D88AA03}" presName="composite2" presStyleCnt="0"/>
      <dgm:spPr/>
    </dgm:pt>
    <dgm:pt modelId="{4CAA521C-208C-1C49-A8F6-7589F4FFBBA1}" type="pres">
      <dgm:prSet presAssocID="{8799059B-92BD-CD43-A97E-1DC49D88AA03}" presName="background2" presStyleLbl="node2" presStyleIdx="0" presStyleCnt="2"/>
      <dgm:spPr/>
    </dgm:pt>
    <dgm:pt modelId="{1E6417C1-D4AB-F241-88AE-0DBBC4276870}" type="pres">
      <dgm:prSet presAssocID="{8799059B-92BD-CD43-A97E-1DC49D88AA03}" presName="text2" presStyleLbl="fgAcc2" presStyleIdx="0" presStyleCnt="2" custLinFactY="-30009" custLinFactNeighborX="3176" custLinFactNeighborY="-100000">
        <dgm:presLayoutVars>
          <dgm:chPref val="3"/>
        </dgm:presLayoutVars>
      </dgm:prSet>
      <dgm:spPr/>
    </dgm:pt>
    <dgm:pt modelId="{B397F2D8-7DFB-A942-965B-22A8AF586889}" type="pres">
      <dgm:prSet presAssocID="{8799059B-92BD-CD43-A97E-1DC49D88AA03}" presName="hierChild3" presStyleCnt="0"/>
      <dgm:spPr/>
    </dgm:pt>
    <dgm:pt modelId="{8A051BF3-ED1F-E74F-93C9-6454710F01F2}" type="pres">
      <dgm:prSet presAssocID="{AC524501-E779-7444-A7B1-D6A71EECE739}" presName="Name17" presStyleLbl="parChTrans1D3" presStyleIdx="0" presStyleCnt="7"/>
      <dgm:spPr/>
    </dgm:pt>
    <dgm:pt modelId="{38921B42-7466-A348-B83C-9A64982978C4}" type="pres">
      <dgm:prSet presAssocID="{7A1176ED-16EF-7E43-AEA8-EC5DD6D1E215}" presName="hierRoot3" presStyleCnt="0"/>
      <dgm:spPr/>
    </dgm:pt>
    <dgm:pt modelId="{E0243B9D-0C87-DA4E-9362-BD9CE928C614}" type="pres">
      <dgm:prSet presAssocID="{7A1176ED-16EF-7E43-AEA8-EC5DD6D1E215}" presName="composite3" presStyleCnt="0"/>
      <dgm:spPr/>
    </dgm:pt>
    <dgm:pt modelId="{8661D8DF-C284-9A4E-B68F-B80A759D3010}" type="pres">
      <dgm:prSet presAssocID="{7A1176ED-16EF-7E43-AEA8-EC5DD6D1E215}" presName="background3" presStyleLbl="node3" presStyleIdx="0" presStyleCnt="7"/>
      <dgm:spPr/>
    </dgm:pt>
    <dgm:pt modelId="{6EA11453-D69E-A44D-A7CF-54C61C1D67D3}" type="pres">
      <dgm:prSet presAssocID="{7A1176ED-16EF-7E43-AEA8-EC5DD6D1E215}" presName="text3" presStyleLbl="fgAcc3" presStyleIdx="0" presStyleCnt="7">
        <dgm:presLayoutVars>
          <dgm:chPref val="3"/>
        </dgm:presLayoutVars>
      </dgm:prSet>
      <dgm:spPr/>
    </dgm:pt>
    <dgm:pt modelId="{72EAC5A3-56F1-BE4C-A8F3-D53A637A4AB5}" type="pres">
      <dgm:prSet presAssocID="{7A1176ED-16EF-7E43-AEA8-EC5DD6D1E215}" presName="hierChild4" presStyleCnt="0"/>
      <dgm:spPr/>
    </dgm:pt>
    <dgm:pt modelId="{FDEA76C4-DE37-7645-808E-E12A3A08D545}" type="pres">
      <dgm:prSet presAssocID="{CCF210E7-8A8A-3448-9561-2CE474EC081C}" presName="Name17" presStyleLbl="parChTrans1D3" presStyleIdx="1" presStyleCnt="7"/>
      <dgm:spPr/>
    </dgm:pt>
    <dgm:pt modelId="{5AA113A6-0A2F-7141-BF84-FF8A06673E2E}" type="pres">
      <dgm:prSet presAssocID="{BD5FA591-D1A6-F24B-AD90-CD985707E665}" presName="hierRoot3" presStyleCnt="0"/>
      <dgm:spPr/>
    </dgm:pt>
    <dgm:pt modelId="{DB7CA009-035E-6B42-AFF7-1846D8B0FD62}" type="pres">
      <dgm:prSet presAssocID="{BD5FA591-D1A6-F24B-AD90-CD985707E665}" presName="composite3" presStyleCnt="0"/>
      <dgm:spPr/>
    </dgm:pt>
    <dgm:pt modelId="{008D426E-44FC-2A49-8A13-DC84F1C08A1B}" type="pres">
      <dgm:prSet presAssocID="{BD5FA591-D1A6-F24B-AD90-CD985707E665}" presName="background3" presStyleLbl="node3" presStyleIdx="1" presStyleCnt="7"/>
      <dgm:spPr/>
    </dgm:pt>
    <dgm:pt modelId="{4A692F73-FEC4-584F-B510-7C831322252F}" type="pres">
      <dgm:prSet presAssocID="{BD5FA591-D1A6-F24B-AD90-CD985707E665}" presName="text3" presStyleLbl="fgAcc3" presStyleIdx="1" presStyleCnt="7">
        <dgm:presLayoutVars>
          <dgm:chPref val="3"/>
        </dgm:presLayoutVars>
      </dgm:prSet>
      <dgm:spPr/>
    </dgm:pt>
    <dgm:pt modelId="{A6F46807-0CA2-3A40-802F-02A360EB1809}" type="pres">
      <dgm:prSet presAssocID="{BD5FA591-D1A6-F24B-AD90-CD985707E665}" presName="hierChild4" presStyleCnt="0"/>
      <dgm:spPr/>
    </dgm:pt>
    <dgm:pt modelId="{FA044ED0-BCEA-F74F-8028-98D57DFE787B}" type="pres">
      <dgm:prSet presAssocID="{16FE66E6-7468-B642-BB60-FE3A043AA861}" presName="Name17" presStyleLbl="parChTrans1D3" presStyleIdx="2" presStyleCnt="7"/>
      <dgm:spPr/>
    </dgm:pt>
    <dgm:pt modelId="{921843B5-2D64-6B43-B1B2-97F3286CAAB0}" type="pres">
      <dgm:prSet presAssocID="{6B2B20E1-46AD-5848-9864-BA8442658330}" presName="hierRoot3" presStyleCnt="0"/>
      <dgm:spPr/>
    </dgm:pt>
    <dgm:pt modelId="{1FB2F23F-ACE2-0C4F-B627-35C542985D4F}" type="pres">
      <dgm:prSet presAssocID="{6B2B20E1-46AD-5848-9864-BA8442658330}" presName="composite3" presStyleCnt="0"/>
      <dgm:spPr/>
    </dgm:pt>
    <dgm:pt modelId="{79AE0651-AABB-EB43-86F0-F939F450ED58}" type="pres">
      <dgm:prSet presAssocID="{6B2B20E1-46AD-5848-9864-BA8442658330}" presName="background3" presStyleLbl="node3" presStyleIdx="2" presStyleCnt="7"/>
      <dgm:spPr/>
    </dgm:pt>
    <dgm:pt modelId="{619B5B89-7BE2-3B4B-B2F9-7069E6DE1787}" type="pres">
      <dgm:prSet presAssocID="{6B2B20E1-46AD-5848-9864-BA8442658330}" presName="text3" presStyleLbl="fgAcc3" presStyleIdx="2" presStyleCnt="7">
        <dgm:presLayoutVars>
          <dgm:chPref val="3"/>
        </dgm:presLayoutVars>
      </dgm:prSet>
      <dgm:spPr/>
    </dgm:pt>
    <dgm:pt modelId="{BC5FE322-BEF2-1148-AA28-441BCD69FEA1}" type="pres">
      <dgm:prSet presAssocID="{6B2B20E1-46AD-5848-9864-BA8442658330}" presName="hierChild4" presStyleCnt="0"/>
      <dgm:spPr/>
    </dgm:pt>
    <dgm:pt modelId="{92252921-84E1-714F-A5B8-5C7A133EE612}" type="pres">
      <dgm:prSet presAssocID="{4385BA24-0BD3-6E4D-9A6A-F839DBDEF108}" presName="Name17" presStyleLbl="parChTrans1D3" presStyleIdx="3" presStyleCnt="7"/>
      <dgm:spPr/>
    </dgm:pt>
    <dgm:pt modelId="{1145757C-82E8-AC45-B987-C8A9966BC0BC}" type="pres">
      <dgm:prSet presAssocID="{43916109-151F-F74B-9D62-6D8EA9E755CB}" presName="hierRoot3" presStyleCnt="0"/>
      <dgm:spPr/>
    </dgm:pt>
    <dgm:pt modelId="{9E2723A0-DCAE-6943-B2EE-5C0242E905C9}" type="pres">
      <dgm:prSet presAssocID="{43916109-151F-F74B-9D62-6D8EA9E755CB}" presName="composite3" presStyleCnt="0"/>
      <dgm:spPr/>
    </dgm:pt>
    <dgm:pt modelId="{75BD0138-49B6-A944-A1DB-F500B322663D}" type="pres">
      <dgm:prSet presAssocID="{43916109-151F-F74B-9D62-6D8EA9E755CB}" presName="background3" presStyleLbl="node3" presStyleIdx="3" presStyleCnt="7"/>
      <dgm:spPr/>
    </dgm:pt>
    <dgm:pt modelId="{5591EBFC-03BA-2C43-97F3-841D369CD015}" type="pres">
      <dgm:prSet presAssocID="{43916109-151F-F74B-9D62-6D8EA9E755CB}" presName="text3" presStyleLbl="fgAcc3" presStyleIdx="3" presStyleCnt="7">
        <dgm:presLayoutVars>
          <dgm:chPref val="3"/>
        </dgm:presLayoutVars>
      </dgm:prSet>
      <dgm:spPr/>
    </dgm:pt>
    <dgm:pt modelId="{17D4F28D-156D-FA47-AE1C-FF6E1C0666E8}" type="pres">
      <dgm:prSet presAssocID="{43916109-151F-F74B-9D62-6D8EA9E755CB}" presName="hierChild4" presStyleCnt="0"/>
      <dgm:spPr/>
    </dgm:pt>
    <dgm:pt modelId="{1E6DAFCA-871B-F440-AAAA-56D8B3A76DC4}" type="pres">
      <dgm:prSet presAssocID="{3FB725F3-3F31-2C4F-8931-0BCCBF36C805}" presName="Name10" presStyleLbl="parChTrans1D2" presStyleIdx="1" presStyleCnt="2"/>
      <dgm:spPr/>
    </dgm:pt>
    <dgm:pt modelId="{25CE3A50-9645-3C4F-BC8C-F34912D2755F}" type="pres">
      <dgm:prSet presAssocID="{C9BB1649-D71D-174C-B731-80AAD509B2C7}" presName="hierRoot2" presStyleCnt="0"/>
      <dgm:spPr/>
    </dgm:pt>
    <dgm:pt modelId="{A403E1C8-EFDF-6E4E-98B3-C1CE774158A8}" type="pres">
      <dgm:prSet presAssocID="{C9BB1649-D71D-174C-B731-80AAD509B2C7}" presName="composite2" presStyleCnt="0"/>
      <dgm:spPr/>
    </dgm:pt>
    <dgm:pt modelId="{CE77DC3D-422C-8945-BBEF-1D2DB656FFB7}" type="pres">
      <dgm:prSet presAssocID="{C9BB1649-D71D-174C-B731-80AAD509B2C7}" presName="background2" presStyleLbl="node2" presStyleIdx="1" presStyleCnt="2"/>
      <dgm:spPr/>
    </dgm:pt>
    <dgm:pt modelId="{AABBA244-B470-4445-849D-D072A6281AE9}" type="pres">
      <dgm:prSet presAssocID="{C9BB1649-D71D-174C-B731-80AAD509B2C7}" presName="text2" presStyleLbl="fgAcc2" presStyleIdx="1" presStyleCnt="2" custLinFactY="-27508" custLinFactNeighborX="7939" custLinFactNeighborY="-100000">
        <dgm:presLayoutVars>
          <dgm:chPref val="3"/>
        </dgm:presLayoutVars>
      </dgm:prSet>
      <dgm:spPr/>
    </dgm:pt>
    <dgm:pt modelId="{0188CC55-D0A2-8243-9BF2-49D50BD0819F}" type="pres">
      <dgm:prSet presAssocID="{C9BB1649-D71D-174C-B731-80AAD509B2C7}" presName="hierChild3" presStyleCnt="0"/>
      <dgm:spPr/>
    </dgm:pt>
    <dgm:pt modelId="{13A947B8-D140-8046-9A6C-DBD6EC615C9C}" type="pres">
      <dgm:prSet presAssocID="{8C738B04-F44D-F54D-88D9-B09EE25AB6CB}" presName="Name17" presStyleLbl="parChTrans1D3" presStyleIdx="4" presStyleCnt="7"/>
      <dgm:spPr/>
    </dgm:pt>
    <dgm:pt modelId="{6534A1AC-929B-E844-97F0-195CB784A046}" type="pres">
      <dgm:prSet presAssocID="{00A9DCB3-3BF8-B649-AEA0-9206E1D49771}" presName="hierRoot3" presStyleCnt="0"/>
      <dgm:spPr/>
    </dgm:pt>
    <dgm:pt modelId="{F48C7E4E-FE89-CD4A-BD32-2AC26C05440A}" type="pres">
      <dgm:prSet presAssocID="{00A9DCB3-3BF8-B649-AEA0-9206E1D49771}" presName="composite3" presStyleCnt="0"/>
      <dgm:spPr/>
    </dgm:pt>
    <dgm:pt modelId="{3B7EB2B9-362C-8741-94B7-F8817DDF319D}" type="pres">
      <dgm:prSet presAssocID="{00A9DCB3-3BF8-B649-AEA0-9206E1D49771}" presName="background3" presStyleLbl="node3" presStyleIdx="4" presStyleCnt="7"/>
      <dgm:spPr/>
    </dgm:pt>
    <dgm:pt modelId="{FE10B4AB-D323-7E4B-B611-CD0166C8DAA3}" type="pres">
      <dgm:prSet presAssocID="{00A9DCB3-3BF8-B649-AEA0-9206E1D49771}" presName="text3" presStyleLbl="fgAcc3" presStyleIdx="4" presStyleCnt="7">
        <dgm:presLayoutVars>
          <dgm:chPref val="3"/>
        </dgm:presLayoutVars>
      </dgm:prSet>
      <dgm:spPr/>
    </dgm:pt>
    <dgm:pt modelId="{F653F325-DE6B-9846-8949-E8C249FD6904}" type="pres">
      <dgm:prSet presAssocID="{00A9DCB3-3BF8-B649-AEA0-9206E1D49771}" presName="hierChild4" presStyleCnt="0"/>
      <dgm:spPr/>
    </dgm:pt>
    <dgm:pt modelId="{41DE1EDD-BD5E-744A-B4EF-33D8CDAB34A0}" type="pres">
      <dgm:prSet presAssocID="{08BC97DB-C8A2-CA47-A9D1-CB13810DC4D3}" presName="Name17" presStyleLbl="parChTrans1D3" presStyleIdx="5" presStyleCnt="7"/>
      <dgm:spPr/>
    </dgm:pt>
    <dgm:pt modelId="{17E2A194-2E48-9F42-84B6-3C30CE3AE0DE}" type="pres">
      <dgm:prSet presAssocID="{22E270D8-20AF-E142-9F53-82AA0A66DA47}" presName="hierRoot3" presStyleCnt="0"/>
      <dgm:spPr/>
    </dgm:pt>
    <dgm:pt modelId="{343DAB5D-46E1-A54B-8C1C-538E2D6E5B4F}" type="pres">
      <dgm:prSet presAssocID="{22E270D8-20AF-E142-9F53-82AA0A66DA47}" presName="composite3" presStyleCnt="0"/>
      <dgm:spPr/>
    </dgm:pt>
    <dgm:pt modelId="{D783114A-D968-EB40-BF5B-48DC731E607E}" type="pres">
      <dgm:prSet presAssocID="{22E270D8-20AF-E142-9F53-82AA0A66DA47}" presName="background3" presStyleLbl="node3" presStyleIdx="5" presStyleCnt="7"/>
      <dgm:spPr/>
    </dgm:pt>
    <dgm:pt modelId="{214F23F9-7DC1-0540-A58A-F33F31139138}" type="pres">
      <dgm:prSet presAssocID="{22E270D8-20AF-E142-9F53-82AA0A66DA47}" presName="text3" presStyleLbl="fgAcc3" presStyleIdx="5" presStyleCnt="7">
        <dgm:presLayoutVars>
          <dgm:chPref val="3"/>
        </dgm:presLayoutVars>
      </dgm:prSet>
      <dgm:spPr/>
    </dgm:pt>
    <dgm:pt modelId="{4EC1F726-3838-764D-8CE3-22C9D339704D}" type="pres">
      <dgm:prSet presAssocID="{22E270D8-20AF-E142-9F53-82AA0A66DA47}" presName="hierChild4" presStyleCnt="0"/>
      <dgm:spPr/>
    </dgm:pt>
    <dgm:pt modelId="{D9E9EAD6-CEAA-F24E-960E-B807A142FE14}" type="pres">
      <dgm:prSet presAssocID="{612C5938-1E46-B548-9A15-FF560F658B61}" presName="Name17" presStyleLbl="parChTrans1D3" presStyleIdx="6" presStyleCnt="7"/>
      <dgm:spPr/>
    </dgm:pt>
    <dgm:pt modelId="{108D5851-213E-654F-97F5-8FFF4C1FD7FA}" type="pres">
      <dgm:prSet presAssocID="{A9C38743-F1E3-FF4D-A271-AA34E98EDCF0}" presName="hierRoot3" presStyleCnt="0"/>
      <dgm:spPr/>
    </dgm:pt>
    <dgm:pt modelId="{2D4B5ABE-D18D-794D-9A26-FB62F27C6107}" type="pres">
      <dgm:prSet presAssocID="{A9C38743-F1E3-FF4D-A271-AA34E98EDCF0}" presName="composite3" presStyleCnt="0"/>
      <dgm:spPr/>
    </dgm:pt>
    <dgm:pt modelId="{815F8C22-E0A8-8248-B7CE-A441A1F9364C}" type="pres">
      <dgm:prSet presAssocID="{A9C38743-F1E3-FF4D-A271-AA34E98EDCF0}" presName="background3" presStyleLbl="node3" presStyleIdx="6" presStyleCnt="7"/>
      <dgm:spPr/>
    </dgm:pt>
    <dgm:pt modelId="{B9200163-CF95-9F49-A7FA-C2393A4DE2F9}" type="pres">
      <dgm:prSet presAssocID="{A9C38743-F1E3-FF4D-A271-AA34E98EDCF0}" presName="text3" presStyleLbl="fgAcc3" presStyleIdx="6" presStyleCnt="7">
        <dgm:presLayoutVars>
          <dgm:chPref val="3"/>
        </dgm:presLayoutVars>
      </dgm:prSet>
      <dgm:spPr/>
    </dgm:pt>
    <dgm:pt modelId="{BC46D4FF-C843-524B-904E-7C33E0708886}" type="pres">
      <dgm:prSet presAssocID="{A9C38743-F1E3-FF4D-A271-AA34E98EDCF0}" presName="hierChild4" presStyleCnt="0"/>
      <dgm:spPr/>
    </dgm:pt>
  </dgm:ptLst>
  <dgm:cxnLst>
    <dgm:cxn modelId="{6C7D3510-CEFF-DB40-B813-394D7A6684C3}" srcId="{8799059B-92BD-CD43-A97E-1DC49D88AA03}" destId="{BD5FA591-D1A6-F24B-AD90-CD985707E665}" srcOrd="1" destOrd="0" parTransId="{CCF210E7-8A8A-3448-9561-2CE474EC081C}" sibTransId="{7A59FB27-622A-6741-9FAB-A31A3AA5E19E}"/>
    <dgm:cxn modelId="{0798B812-5EE5-0B48-B89C-E18BEBCBDA26}" srcId="{E9E9A8D8-BB6E-6C45-AAD7-A2B5E81B9AE5}" destId="{8799059B-92BD-CD43-A97E-1DC49D88AA03}" srcOrd="0" destOrd="0" parTransId="{B2D838BB-784D-C348-8773-EDB0745E6091}" sibTransId="{4719F543-C620-6141-9FC5-BE6DA4721ED9}"/>
    <dgm:cxn modelId="{05698818-C2E7-5143-B09D-A0E88C5CE796}" type="presOf" srcId="{6B2B20E1-46AD-5848-9864-BA8442658330}" destId="{619B5B89-7BE2-3B4B-B2F9-7069E6DE1787}" srcOrd="0" destOrd="0" presId="urn:microsoft.com/office/officeart/2005/8/layout/hierarchy1"/>
    <dgm:cxn modelId="{E326F81E-85AE-C64C-A842-F66827137F26}" type="presOf" srcId="{E9E9A8D8-BB6E-6C45-AAD7-A2B5E81B9AE5}" destId="{0CFB7C2E-3A2B-6143-8C2A-DEA62DFC47ED}" srcOrd="0" destOrd="0" presId="urn:microsoft.com/office/officeart/2005/8/layout/hierarchy1"/>
    <dgm:cxn modelId="{0559D524-8D41-2B41-BE66-392E398BEEE3}" type="presOf" srcId="{7B5F686A-224D-494B-970E-8ED90407AAB1}" destId="{12877545-2D4E-0A4C-B305-E1BC48536CD0}" srcOrd="0" destOrd="0" presId="urn:microsoft.com/office/officeart/2005/8/layout/hierarchy1"/>
    <dgm:cxn modelId="{EC3D302C-E8BD-4C45-8ED4-C0B4723F46DC}" type="presOf" srcId="{612C5938-1E46-B548-9A15-FF560F658B61}" destId="{D9E9EAD6-CEAA-F24E-960E-B807A142FE14}" srcOrd="0" destOrd="0" presId="urn:microsoft.com/office/officeart/2005/8/layout/hierarchy1"/>
    <dgm:cxn modelId="{682BFC2C-A670-0345-89AF-10A3C59D8EA7}" type="presOf" srcId="{8C738B04-F44D-F54D-88D9-B09EE25AB6CB}" destId="{13A947B8-D140-8046-9A6C-DBD6EC615C9C}" srcOrd="0" destOrd="0" presId="urn:microsoft.com/office/officeart/2005/8/layout/hierarchy1"/>
    <dgm:cxn modelId="{9B3D2B31-FB34-8D4A-9A39-B4962DF8573A}" type="presOf" srcId="{3FB725F3-3F31-2C4F-8931-0BCCBF36C805}" destId="{1E6DAFCA-871B-F440-AAAA-56D8B3A76DC4}" srcOrd="0" destOrd="0" presId="urn:microsoft.com/office/officeart/2005/8/layout/hierarchy1"/>
    <dgm:cxn modelId="{E446DB36-D453-134E-A544-D054F1B99776}" type="presOf" srcId="{B2D838BB-784D-C348-8773-EDB0745E6091}" destId="{3343BF90-FA2A-BE4E-97D3-02C1D3D9661A}" srcOrd="0" destOrd="0" presId="urn:microsoft.com/office/officeart/2005/8/layout/hierarchy1"/>
    <dgm:cxn modelId="{1818C93C-206A-9E41-BB4A-AE0BEA166482}" type="presOf" srcId="{00A9DCB3-3BF8-B649-AEA0-9206E1D49771}" destId="{FE10B4AB-D323-7E4B-B611-CD0166C8DAA3}" srcOrd="0" destOrd="0" presId="urn:microsoft.com/office/officeart/2005/8/layout/hierarchy1"/>
    <dgm:cxn modelId="{526F983D-5831-BC4D-A5AA-E4EF4972213E}" type="presOf" srcId="{A9C38743-F1E3-FF4D-A271-AA34E98EDCF0}" destId="{B9200163-CF95-9F49-A7FA-C2393A4DE2F9}" srcOrd="0" destOrd="0" presId="urn:microsoft.com/office/officeart/2005/8/layout/hierarchy1"/>
    <dgm:cxn modelId="{7B2F0566-220C-4D49-8B6F-E32756A98CB0}" type="presOf" srcId="{22E270D8-20AF-E142-9F53-82AA0A66DA47}" destId="{214F23F9-7DC1-0540-A58A-F33F31139138}" srcOrd="0" destOrd="0" presId="urn:microsoft.com/office/officeart/2005/8/layout/hierarchy1"/>
    <dgm:cxn modelId="{BD033A4C-E3B8-C54A-9FEE-DA3085083131}" srcId="{8799059B-92BD-CD43-A97E-1DC49D88AA03}" destId="{43916109-151F-F74B-9D62-6D8EA9E755CB}" srcOrd="3" destOrd="0" parTransId="{4385BA24-0BD3-6E4D-9A6A-F839DBDEF108}" sibTransId="{E87623E5-3814-CE4C-B859-09A2BEC7C8B8}"/>
    <dgm:cxn modelId="{87956D6E-4DC8-D04A-8534-FC9A0E976AC1}" type="presOf" srcId="{16FE66E6-7468-B642-BB60-FE3A043AA861}" destId="{FA044ED0-BCEA-F74F-8028-98D57DFE787B}" srcOrd="0" destOrd="0" presId="urn:microsoft.com/office/officeart/2005/8/layout/hierarchy1"/>
    <dgm:cxn modelId="{5DAA5951-AF07-F740-B30A-A72EFB8EBBE2}" srcId="{C9BB1649-D71D-174C-B731-80AAD509B2C7}" destId="{22E270D8-20AF-E142-9F53-82AA0A66DA47}" srcOrd="1" destOrd="0" parTransId="{08BC97DB-C8A2-CA47-A9D1-CB13810DC4D3}" sibTransId="{40A6F7CC-F00A-514A-84BE-C04C5E23ABBF}"/>
    <dgm:cxn modelId="{BA004F7E-5856-F240-AD25-BCD356D3282E}" srcId="{E9E9A8D8-BB6E-6C45-AAD7-A2B5E81B9AE5}" destId="{C9BB1649-D71D-174C-B731-80AAD509B2C7}" srcOrd="1" destOrd="0" parTransId="{3FB725F3-3F31-2C4F-8931-0BCCBF36C805}" sibTransId="{22E2A90B-6048-A54C-AC41-148769205BEC}"/>
    <dgm:cxn modelId="{D643EE86-D7D2-9A45-8D6E-A2042139530B}" srcId="{8799059B-92BD-CD43-A97E-1DC49D88AA03}" destId="{7A1176ED-16EF-7E43-AEA8-EC5DD6D1E215}" srcOrd="0" destOrd="0" parTransId="{AC524501-E779-7444-A7B1-D6A71EECE739}" sibTransId="{2C5AD5AE-4B74-8445-854F-4BCBA5361410}"/>
    <dgm:cxn modelId="{B7287091-2857-D146-86EF-71B8F3B87D71}" type="presOf" srcId="{4385BA24-0BD3-6E4D-9A6A-F839DBDEF108}" destId="{92252921-84E1-714F-A5B8-5C7A133EE612}" srcOrd="0" destOrd="0" presId="urn:microsoft.com/office/officeart/2005/8/layout/hierarchy1"/>
    <dgm:cxn modelId="{603DDBA6-8B36-614C-9053-84DD26C47D0D}" type="presOf" srcId="{C9BB1649-D71D-174C-B731-80AAD509B2C7}" destId="{AABBA244-B470-4445-849D-D072A6281AE9}" srcOrd="0" destOrd="0" presId="urn:microsoft.com/office/officeart/2005/8/layout/hierarchy1"/>
    <dgm:cxn modelId="{E784CCA7-7432-674C-A34E-76B640000476}" type="presOf" srcId="{08BC97DB-C8A2-CA47-A9D1-CB13810DC4D3}" destId="{41DE1EDD-BD5E-744A-B4EF-33D8CDAB34A0}" srcOrd="0" destOrd="0" presId="urn:microsoft.com/office/officeart/2005/8/layout/hierarchy1"/>
    <dgm:cxn modelId="{AA0938B8-E63C-064F-B9BA-97959D1464D8}" type="presOf" srcId="{BD5FA591-D1A6-F24B-AD90-CD985707E665}" destId="{4A692F73-FEC4-584F-B510-7C831322252F}" srcOrd="0" destOrd="0" presId="urn:microsoft.com/office/officeart/2005/8/layout/hierarchy1"/>
    <dgm:cxn modelId="{3579AEBE-3BC5-8244-8A9B-7E749CCFFAE8}" type="presOf" srcId="{7A1176ED-16EF-7E43-AEA8-EC5DD6D1E215}" destId="{6EA11453-D69E-A44D-A7CF-54C61C1D67D3}" srcOrd="0" destOrd="0" presId="urn:microsoft.com/office/officeart/2005/8/layout/hierarchy1"/>
    <dgm:cxn modelId="{E5F169C7-2902-904F-A2AE-21CFC9819B20}" type="presOf" srcId="{CCF210E7-8A8A-3448-9561-2CE474EC081C}" destId="{FDEA76C4-DE37-7645-808E-E12A3A08D545}" srcOrd="0" destOrd="0" presId="urn:microsoft.com/office/officeart/2005/8/layout/hierarchy1"/>
    <dgm:cxn modelId="{97FC4ED0-4B1F-264D-9595-07E6334E2DC3}" type="presOf" srcId="{43916109-151F-F74B-9D62-6D8EA9E755CB}" destId="{5591EBFC-03BA-2C43-97F3-841D369CD015}" srcOrd="0" destOrd="0" presId="urn:microsoft.com/office/officeart/2005/8/layout/hierarchy1"/>
    <dgm:cxn modelId="{43FA63DD-5F5D-314F-9C82-ED23EE7F8697}" type="presOf" srcId="{AC524501-E779-7444-A7B1-D6A71EECE739}" destId="{8A051BF3-ED1F-E74F-93C9-6454710F01F2}" srcOrd="0" destOrd="0" presId="urn:microsoft.com/office/officeart/2005/8/layout/hierarchy1"/>
    <dgm:cxn modelId="{18A14CE7-F1C0-D848-8A66-A93DD648180D}" srcId="{8799059B-92BD-CD43-A97E-1DC49D88AA03}" destId="{6B2B20E1-46AD-5848-9864-BA8442658330}" srcOrd="2" destOrd="0" parTransId="{16FE66E6-7468-B642-BB60-FE3A043AA861}" sibTransId="{91209A01-4FF0-2D4C-AFB7-6FD8ADB5438B}"/>
    <dgm:cxn modelId="{030802ED-6DB5-DD45-A3B0-ADFDEE1BC46D}" srcId="{C9BB1649-D71D-174C-B731-80AAD509B2C7}" destId="{00A9DCB3-3BF8-B649-AEA0-9206E1D49771}" srcOrd="0" destOrd="0" parTransId="{8C738B04-F44D-F54D-88D9-B09EE25AB6CB}" sibTransId="{7EF63075-8AB0-8544-AF3D-C8A336D81358}"/>
    <dgm:cxn modelId="{D8305BFA-C86B-2C4F-828B-2A24608CFE2E}" srcId="{7B5F686A-224D-494B-970E-8ED90407AAB1}" destId="{E9E9A8D8-BB6E-6C45-AAD7-A2B5E81B9AE5}" srcOrd="0" destOrd="0" parTransId="{6B8BB147-F351-814F-8732-A50F1BC5AB0B}" sibTransId="{EEA04082-67A5-F145-B585-0F556B99C2ED}"/>
    <dgm:cxn modelId="{F74894FD-7E4A-D848-83E7-5EC5892C92BC}" srcId="{C9BB1649-D71D-174C-B731-80AAD509B2C7}" destId="{A9C38743-F1E3-FF4D-A271-AA34E98EDCF0}" srcOrd="2" destOrd="0" parTransId="{612C5938-1E46-B548-9A15-FF560F658B61}" sibTransId="{B1578AD6-9EF4-3A4D-B871-7ED81F88D8DC}"/>
    <dgm:cxn modelId="{819D06FE-EE4E-4A43-B7DF-5D801A75EDC0}" type="presOf" srcId="{8799059B-92BD-CD43-A97E-1DC49D88AA03}" destId="{1E6417C1-D4AB-F241-88AE-0DBBC4276870}" srcOrd="0" destOrd="0" presId="urn:microsoft.com/office/officeart/2005/8/layout/hierarchy1"/>
    <dgm:cxn modelId="{D30284C1-C618-314F-AF30-4CFAF9343B58}" type="presParOf" srcId="{12877545-2D4E-0A4C-B305-E1BC48536CD0}" destId="{6610132F-2841-A14F-A6E9-57E676101D6A}" srcOrd="0" destOrd="0" presId="urn:microsoft.com/office/officeart/2005/8/layout/hierarchy1"/>
    <dgm:cxn modelId="{FBD75A70-6ADB-6B44-83B1-8AC8ADEFA04C}" type="presParOf" srcId="{6610132F-2841-A14F-A6E9-57E676101D6A}" destId="{6788B185-FA25-7E4F-B5DA-82821BEC24D0}" srcOrd="0" destOrd="0" presId="urn:microsoft.com/office/officeart/2005/8/layout/hierarchy1"/>
    <dgm:cxn modelId="{AB46BBFE-3C49-5249-91BB-4D39BD587705}" type="presParOf" srcId="{6788B185-FA25-7E4F-B5DA-82821BEC24D0}" destId="{A0313679-4A8B-D34E-AD5F-96B3C0F007EE}" srcOrd="0" destOrd="0" presId="urn:microsoft.com/office/officeart/2005/8/layout/hierarchy1"/>
    <dgm:cxn modelId="{A7CD8E6A-720C-5E4A-A876-C62D0F8FDACF}" type="presParOf" srcId="{6788B185-FA25-7E4F-B5DA-82821BEC24D0}" destId="{0CFB7C2E-3A2B-6143-8C2A-DEA62DFC47ED}" srcOrd="1" destOrd="0" presId="urn:microsoft.com/office/officeart/2005/8/layout/hierarchy1"/>
    <dgm:cxn modelId="{979F02E6-8894-CF4E-8982-D13E26C5A2F5}" type="presParOf" srcId="{6610132F-2841-A14F-A6E9-57E676101D6A}" destId="{D80A46AD-A405-034F-8E77-448ECF59C2CA}" srcOrd="1" destOrd="0" presId="urn:microsoft.com/office/officeart/2005/8/layout/hierarchy1"/>
    <dgm:cxn modelId="{430474AA-0032-E346-9677-7A611E947977}" type="presParOf" srcId="{D80A46AD-A405-034F-8E77-448ECF59C2CA}" destId="{3343BF90-FA2A-BE4E-97D3-02C1D3D9661A}" srcOrd="0" destOrd="0" presId="urn:microsoft.com/office/officeart/2005/8/layout/hierarchy1"/>
    <dgm:cxn modelId="{FD4DEEF9-9435-0149-AA4B-22A49E2402E4}" type="presParOf" srcId="{D80A46AD-A405-034F-8E77-448ECF59C2CA}" destId="{ADAB9F2E-BD2F-2D4B-A7F0-E1A40E19A272}" srcOrd="1" destOrd="0" presId="urn:microsoft.com/office/officeart/2005/8/layout/hierarchy1"/>
    <dgm:cxn modelId="{D14E6978-F309-6545-9613-90971ED41FF2}" type="presParOf" srcId="{ADAB9F2E-BD2F-2D4B-A7F0-E1A40E19A272}" destId="{25AE42CF-230A-0846-A847-9CFF996FA290}" srcOrd="0" destOrd="0" presId="urn:microsoft.com/office/officeart/2005/8/layout/hierarchy1"/>
    <dgm:cxn modelId="{6F034E27-1E04-B34D-9553-C76A4FCD142D}" type="presParOf" srcId="{25AE42CF-230A-0846-A847-9CFF996FA290}" destId="{4CAA521C-208C-1C49-A8F6-7589F4FFBBA1}" srcOrd="0" destOrd="0" presId="urn:microsoft.com/office/officeart/2005/8/layout/hierarchy1"/>
    <dgm:cxn modelId="{230BA3BE-94BE-7C48-A692-863C6856FA50}" type="presParOf" srcId="{25AE42CF-230A-0846-A847-9CFF996FA290}" destId="{1E6417C1-D4AB-F241-88AE-0DBBC4276870}" srcOrd="1" destOrd="0" presId="urn:microsoft.com/office/officeart/2005/8/layout/hierarchy1"/>
    <dgm:cxn modelId="{AB6937B6-6476-214D-9C9F-21BBC03FBFA3}" type="presParOf" srcId="{ADAB9F2E-BD2F-2D4B-A7F0-E1A40E19A272}" destId="{B397F2D8-7DFB-A942-965B-22A8AF586889}" srcOrd="1" destOrd="0" presId="urn:microsoft.com/office/officeart/2005/8/layout/hierarchy1"/>
    <dgm:cxn modelId="{4F419076-2241-C74C-AEE6-E26BAF42B444}" type="presParOf" srcId="{B397F2D8-7DFB-A942-965B-22A8AF586889}" destId="{8A051BF3-ED1F-E74F-93C9-6454710F01F2}" srcOrd="0" destOrd="0" presId="urn:microsoft.com/office/officeart/2005/8/layout/hierarchy1"/>
    <dgm:cxn modelId="{1BF29C1E-F0CB-D445-A8A8-F6564BE9F581}" type="presParOf" srcId="{B397F2D8-7DFB-A942-965B-22A8AF586889}" destId="{38921B42-7466-A348-B83C-9A64982978C4}" srcOrd="1" destOrd="0" presId="urn:microsoft.com/office/officeart/2005/8/layout/hierarchy1"/>
    <dgm:cxn modelId="{93282B2D-4536-3149-AC2A-E15E175D2962}" type="presParOf" srcId="{38921B42-7466-A348-B83C-9A64982978C4}" destId="{E0243B9D-0C87-DA4E-9362-BD9CE928C614}" srcOrd="0" destOrd="0" presId="urn:microsoft.com/office/officeart/2005/8/layout/hierarchy1"/>
    <dgm:cxn modelId="{E257ABA2-F60B-864F-9216-AA6E70C77743}" type="presParOf" srcId="{E0243B9D-0C87-DA4E-9362-BD9CE928C614}" destId="{8661D8DF-C284-9A4E-B68F-B80A759D3010}" srcOrd="0" destOrd="0" presId="urn:microsoft.com/office/officeart/2005/8/layout/hierarchy1"/>
    <dgm:cxn modelId="{0AB51AAF-CF80-4642-9E68-A0DC399EF7BC}" type="presParOf" srcId="{E0243B9D-0C87-DA4E-9362-BD9CE928C614}" destId="{6EA11453-D69E-A44D-A7CF-54C61C1D67D3}" srcOrd="1" destOrd="0" presId="urn:microsoft.com/office/officeart/2005/8/layout/hierarchy1"/>
    <dgm:cxn modelId="{6A99327E-D4B1-AD41-B814-525FD65F4B53}" type="presParOf" srcId="{38921B42-7466-A348-B83C-9A64982978C4}" destId="{72EAC5A3-56F1-BE4C-A8F3-D53A637A4AB5}" srcOrd="1" destOrd="0" presId="urn:microsoft.com/office/officeart/2005/8/layout/hierarchy1"/>
    <dgm:cxn modelId="{A0663666-291C-DD48-BB8C-EF95757905EA}" type="presParOf" srcId="{B397F2D8-7DFB-A942-965B-22A8AF586889}" destId="{FDEA76C4-DE37-7645-808E-E12A3A08D545}" srcOrd="2" destOrd="0" presId="urn:microsoft.com/office/officeart/2005/8/layout/hierarchy1"/>
    <dgm:cxn modelId="{F030E1F8-5732-1947-9C5E-AA0874386A9A}" type="presParOf" srcId="{B397F2D8-7DFB-A942-965B-22A8AF586889}" destId="{5AA113A6-0A2F-7141-BF84-FF8A06673E2E}" srcOrd="3" destOrd="0" presId="urn:microsoft.com/office/officeart/2005/8/layout/hierarchy1"/>
    <dgm:cxn modelId="{EEA95D02-7714-3242-A7B5-09A5F4F5ADBB}" type="presParOf" srcId="{5AA113A6-0A2F-7141-BF84-FF8A06673E2E}" destId="{DB7CA009-035E-6B42-AFF7-1846D8B0FD62}" srcOrd="0" destOrd="0" presId="urn:microsoft.com/office/officeart/2005/8/layout/hierarchy1"/>
    <dgm:cxn modelId="{67B26ABC-BBA7-4A45-B8DA-FCF841E85A76}" type="presParOf" srcId="{DB7CA009-035E-6B42-AFF7-1846D8B0FD62}" destId="{008D426E-44FC-2A49-8A13-DC84F1C08A1B}" srcOrd="0" destOrd="0" presId="urn:microsoft.com/office/officeart/2005/8/layout/hierarchy1"/>
    <dgm:cxn modelId="{7D76CC49-282B-CF44-A3C0-5080126498AE}" type="presParOf" srcId="{DB7CA009-035E-6B42-AFF7-1846D8B0FD62}" destId="{4A692F73-FEC4-584F-B510-7C831322252F}" srcOrd="1" destOrd="0" presId="urn:microsoft.com/office/officeart/2005/8/layout/hierarchy1"/>
    <dgm:cxn modelId="{1A4281A4-753F-3941-AEBA-5EC0D5FE9358}" type="presParOf" srcId="{5AA113A6-0A2F-7141-BF84-FF8A06673E2E}" destId="{A6F46807-0CA2-3A40-802F-02A360EB1809}" srcOrd="1" destOrd="0" presId="urn:microsoft.com/office/officeart/2005/8/layout/hierarchy1"/>
    <dgm:cxn modelId="{820E7BC5-2747-2646-974D-41E207C4F49D}" type="presParOf" srcId="{B397F2D8-7DFB-A942-965B-22A8AF586889}" destId="{FA044ED0-BCEA-F74F-8028-98D57DFE787B}" srcOrd="4" destOrd="0" presId="urn:microsoft.com/office/officeart/2005/8/layout/hierarchy1"/>
    <dgm:cxn modelId="{FC9368C2-46C2-4941-93A8-6E73CC3EBF03}" type="presParOf" srcId="{B397F2D8-7DFB-A942-965B-22A8AF586889}" destId="{921843B5-2D64-6B43-B1B2-97F3286CAAB0}" srcOrd="5" destOrd="0" presId="urn:microsoft.com/office/officeart/2005/8/layout/hierarchy1"/>
    <dgm:cxn modelId="{D7D24E43-476E-684F-B225-6FD19CAAE3DE}" type="presParOf" srcId="{921843B5-2D64-6B43-B1B2-97F3286CAAB0}" destId="{1FB2F23F-ACE2-0C4F-B627-35C542985D4F}" srcOrd="0" destOrd="0" presId="urn:microsoft.com/office/officeart/2005/8/layout/hierarchy1"/>
    <dgm:cxn modelId="{46A65707-4EF6-B84F-B870-8359207A690C}" type="presParOf" srcId="{1FB2F23F-ACE2-0C4F-B627-35C542985D4F}" destId="{79AE0651-AABB-EB43-86F0-F939F450ED58}" srcOrd="0" destOrd="0" presId="urn:microsoft.com/office/officeart/2005/8/layout/hierarchy1"/>
    <dgm:cxn modelId="{41471871-FDF1-4944-BDE4-21D90D40DA6C}" type="presParOf" srcId="{1FB2F23F-ACE2-0C4F-B627-35C542985D4F}" destId="{619B5B89-7BE2-3B4B-B2F9-7069E6DE1787}" srcOrd="1" destOrd="0" presId="urn:microsoft.com/office/officeart/2005/8/layout/hierarchy1"/>
    <dgm:cxn modelId="{4E2D1AD6-5450-DF41-93AF-CB28C0D29060}" type="presParOf" srcId="{921843B5-2D64-6B43-B1B2-97F3286CAAB0}" destId="{BC5FE322-BEF2-1148-AA28-441BCD69FEA1}" srcOrd="1" destOrd="0" presId="urn:microsoft.com/office/officeart/2005/8/layout/hierarchy1"/>
    <dgm:cxn modelId="{8F9B2CCE-9ED1-8642-9350-FD8D65A25506}" type="presParOf" srcId="{B397F2D8-7DFB-A942-965B-22A8AF586889}" destId="{92252921-84E1-714F-A5B8-5C7A133EE612}" srcOrd="6" destOrd="0" presId="urn:microsoft.com/office/officeart/2005/8/layout/hierarchy1"/>
    <dgm:cxn modelId="{3E88ADED-2FFE-0D47-B9D2-0D4293068686}" type="presParOf" srcId="{B397F2D8-7DFB-A942-965B-22A8AF586889}" destId="{1145757C-82E8-AC45-B987-C8A9966BC0BC}" srcOrd="7" destOrd="0" presId="urn:microsoft.com/office/officeart/2005/8/layout/hierarchy1"/>
    <dgm:cxn modelId="{6EAF98B3-E866-DC48-B5AF-2D4BB113A388}" type="presParOf" srcId="{1145757C-82E8-AC45-B987-C8A9966BC0BC}" destId="{9E2723A0-DCAE-6943-B2EE-5C0242E905C9}" srcOrd="0" destOrd="0" presId="urn:microsoft.com/office/officeart/2005/8/layout/hierarchy1"/>
    <dgm:cxn modelId="{2109DEAD-411D-3543-88E9-5A5365CB4224}" type="presParOf" srcId="{9E2723A0-DCAE-6943-B2EE-5C0242E905C9}" destId="{75BD0138-49B6-A944-A1DB-F500B322663D}" srcOrd="0" destOrd="0" presId="urn:microsoft.com/office/officeart/2005/8/layout/hierarchy1"/>
    <dgm:cxn modelId="{B9DC1EEF-5BD9-124A-8A4D-754215C43C2C}" type="presParOf" srcId="{9E2723A0-DCAE-6943-B2EE-5C0242E905C9}" destId="{5591EBFC-03BA-2C43-97F3-841D369CD015}" srcOrd="1" destOrd="0" presId="urn:microsoft.com/office/officeart/2005/8/layout/hierarchy1"/>
    <dgm:cxn modelId="{97B3DACF-ABD1-2A48-9E7B-3E40466B58DA}" type="presParOf" srcId="{1145757C-82E8-AC45-B987-C8A9966BC0BC}" destId="{17D4F28D-156D-FA47-AE1C-FF6E1C0666E8}" srcOrd="1" destOrd="0" presId="urn:microsoft.com/office/officeart/2005/8/layout/hierarchy1"/>
    <dgm:cxn modelId="{61840D55-7F4C-E04E-9BDB-FCC63F91C578}" type="presParOf" srcId="{D80A46AD-A405-034F-8E77-448ECF59C2CA}" destId="{1E6DAFCA-871B-F440-AAAA-56D8B3A76DC4}" srcOrd="2" destOrd="0" presId="urn:microsoft.com/office/officeart/2005/8/layout/hierarchy1"/>
    <dgm:cxn modelId="{D096CD8A-5F21-1242-8534-A9537F615C76}" type="presParOf" srcId="{D80A46AD-A405-034F-8E77-448ECF59C2CA}" destId="{25CE3A50-9645-3C4F-BC8C-F34912D2755F}" srcOrd="3" destOrd="0" presId="urn:microsoft.com/office/officeart/2005/8/layout/hierarchy1"/>
    <dgm:cxn modelId="{8ECA7F76-18D7-0644-807F-C11E529005F6}" type="presParOf" srcId="{25CE3A50-9645-3C4F-BC8C-F34912D2755F}" destId="{A403E1C8-EFDF-6E4E-98B3-C1CE774158A8}" srcOrd="0" destOrd="0" presId="urn:microsoft.com/office/officeart/2005/8/layout/hierarchy1"/>
    <dgm:cxn modelId="{7DA4A202-7DE2-7949-B30F-16976329F5FB}" type="presParOf" srcId="{A403E1C8-EFDF-6E4E-98B3-C1CE774158A8}" destId="{CE77DC3D-422C-8945-BBEF-1D2DB656FFB7}" srcOrd="0" destOrd="0" presId="urn:microsoft.com/office/officeart/2005/8/layout/hierarchy1"/>
    <dgm:cxn modelId="{CDD58BC6-6930-E94A-8004-113082C54357}" type="presParOf" srcId="{A403E1C8-EFDF-6E4E-98B3-C1CE774158A8}" destId="{AABBA244-B470-4445-849D-D072A6281AE9}" srcOrd="1" destOrd="0" presId="urn:microsoft.com/office/officeart/2005/8/layout/hierarchy1"/>
    <dgm:cxn modelId="{42D88C99-8572-304C-A1C7-BE0D5F50BCDC}" type="presParOf" srcId="{25CE3A50-9645-3C4F-BC8C-F34912D2755F}" destId="{0188CC55-D0A2-8243-9BF2-49D50BD0819F}" srcOrd="1" destOrd="0" presId="urn:microsoft.com/office/officeart/2005/8/layout/hierarchy1"/>
    <dgm:cxn modelId="{1F437526-EAB7-8145-93D4-1FCF7C067EC3}" type="presParOf" srcId="{0188CC55-D0A2-8243-9BF2-49D50BD0819F}" destId="{13A947B8-D140-8046-9A6C-DBD6EC615C9C}" srcOrd="0" destOrd="0" presId="urn:microsoft.com/office/officeart/2005/8/layout/hierarchy1"/>
    <dgm:cxn modelId="{7345B423-45A7-284B-876B-477FD854BC01}" type="presParOf" srcId="{0188CC55-D0A2-8243-9BF2-49D50BD0819F}" destId="{6534A1AC-929B-E844-97F0-195CB784A046}" srcOrd="1" destOrd="0" presId="urn:microsoft.com/office/officeart/2005/8/layout/hierarchy1"/>
    <dgm:cxn modelId="{E29F53CC-629C-D84C-9FFA-52D1B6D0E473}" type="presParOf" srcId="{6534A1AC-929B-E844-97F0-195CB784A046}" destId="{F48C7E4E-FE89-CD4A-BD32-2AC26C05440A}" srcOrd="0" destOrd="0" presId="urn:microsoft.com/office/officeart/2005/8/layout/hierarchy1"/>
    <dgm:cxn modelId="{EAE8B99D-47E8-0547-974C-79C3BC0C1E12}" type="presParOf" srcId="{F48C7E4E-FE89-CD4A-BD32-2AC26C05440A}" destId="{3B7EB2B9-362C-8741-94B7-F8817DDF319D}" srcOrd="0" destOrd="0" presId="urn:microsoft.com/office/officeart/2005/8/layout/hierarchy1"/>
    <dgm:cxn modelId="{EFF27F0B-F555-0E4D-BD49-703B51FB658C}" type="presParOf" srcId="{F48C7E4E-FE89-CD4A-BD32-2AC26C05440A}" destId="{FE10B4AB-D323-7E4B-B611-CD0166C8DAA3}" srcOrd="1" destOrd="0" presId="urn:microsoft.com/office/officeart/2005/8/layout/hierarchy1"/>
    <dgm:cxn modelId="{29AE98B3-E59B-614C-B94F-891E016DDB73}" type="presParOf" srcId="{6534A1AC-929B-E844-97F0-195CB784A046}" destId="{F653F325-DE6B-9846-8949-E8C249FD6904}" srcOrd="1" destOrd="0" presId="urn:microsoft.com/office/officeart/2005/8/layout/hierarchy1"/>
    <dgm:cxn modelId="{7745AAD2-1C68-2143-96FD-D083A8F0FB7F}" type="presParOf" srcId="{0188CC55-D0A2-8243-9BF2-49D50BD0819F}" destId="{41DE1EDD-BD5E-744A-B4EF-33D8CDAB34A0}" srcOrd="2" destOrd="0" presId="urn:microsoft.com/office/officeart/2005/8/layout/hierarchy1"/>
    <dgm:cxn modelId="{3598A54F-6824-3B46-9922-BF65837F4407}" type="presParOf" srcId="{0188CC55-D0A2-8243-9BF2-49D50BD0819F}" destId="{17E2A194-2E48-9F42-84B6-3C30CE3AE0DE}" srcOrd="3" destOrd="0" presId="urn:microsoft.com/office/officeart/2005/8/layout/hierarchy1"/>
    <dgm:cxn modelId="{528D2865-4E70-4C45-9C19-711E804344C0}" type="presParOf" srcId="{17E2A194-2E48-9F42-84B6-3C30CE3AE0DE}" destId="{343DAB5D-46E1-A54B-8C1C-538E2D6E5B4F}" srcOrd="0" destOrd="0" presId="urn:microsoft.com/office/officeart/2005/8/layout/hierarchy1"/>
    <dgm:cxn modelId="{562A7B47-1FCC-3142-B384-7D59C3234E8C}" type="presParOf" srcId="{343DAB5D-46E1-A54B-8C1C-538E2D6E5B4F}" destId="{D783114A-D968-EB40-BF5B-48DC731E607E}" srcOrd="0" destOrd="0" presId="urn:microsoft.com/office/officeart/2005/8/layout/hierarchy1"/>
    <dgm:cxn modelId="{E055F46E-628D-C245-BDA6-86DA40668200}" type="presParOf" srcId="{343DAB5D-46E1-A54B-8C1C-538E2D6E5B4F}" destId="{214F23F9-7DC1-0540-A58A-F33F31139138}" srcOrd="1" destOrd="0" presId="urn:microsoft.com/office/officeart/2005/8/layout/hierarchy1"/>
    <dgm:cxn modelId="{2FEB3653-C2D0-EA4F-A818-0D7553CAB9D5}" type="presParOf" srcId="{17E2A194-2E48-9F42-84B6-3C30CE3AE0DE}" destId="{4EC1F726-3838-764D-8CE3-22C9D339704D}" srcOrd="1" destOrd="0" presId="urn:microsoft.com/office/officeart/2005/8/layout/hierarchy1"/>
    <dgm:cxn modelId="{33C766CE-3FA2-C545-84F6-8B294F98DC17}" type="presParOf" srcId="{0188CC55-D0A2-8243-9BF2-49D50BD0819F}" destId="{D9E9EAD6-CEAA-F24E-960E-B807A142FE14}" srcOrd="4" destOrd="0" presId="urn:microsoft.com/office/officeart/2005/8/layout/hierarchy1"/>
    <dgm:cxn modelId="{7BBB0FAD-C7C9-B149-BD1C-7021B24483AC}" type="presParOf" srcId="{0188CC55-D0A2-8243-9BF2-49D50BD0819F}" destId="{108D5851-213E-654F-97F5-8FFF4C1FD7FA}" srcOrd="5" destOrd="0" presId="urn:microsoft.com/office/officeart/2005/8/layout/hierarchy1"/>
    <dgm:cxn modelId="{F82236AE-618A-9844-B295-645AA6C7037C}" type="presParOf" srcId="{108D5851-213E-654F-97F5-8FFF4C1FD7FA}" destId="{2D4B5ABE-D18D-794D-9A26-FB62F27C6107}" srcOrd="0" destOrd="0" presId="urn:microsoft.com/office/officeart/2005/8/layout/hierarchy1"/>
    <dgm:cxn modelId="{5122E8A9-E4E3-FF4D-8825-FBB2DF5BA57D}" type="presParOf" srcId="{2D4B5ABE-D18D-794D-9A26-FB62F27C6107}" destId="{815F8C22-E0A8-8248-B7CE-A441A1F9364C}" srcOrd="0" destOrd="0" presId="urn:microsoft.com/office/officeart/2005/8/layout/hierarchy1"/>
    <dgm:cxn modelId="{E161D60D-4AA2-9341-8CC2-476D2853270A}" type="presParOf" srcId="{2D4B5ABE-D18D-794D-9A26-FB62F27C6107}" destId="{B9200163-CF95-9F49-A7FA-C2393A4DE2F9}" srcOrd="1" destOrd="0" presId="urn:microsoft.com/office/officeart/2005/8/layout/hierarchy1"/>
    <dgm:cxn modelId="{67E10C64-6440-6346-A1FB-9649644F20B4}" type="presParOf" srcId="{108D5851-213E-654F-97F5-8FFF4C1FD7FA}" destId="{BC46D4FF-C843-524B-904E-7C33E07088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9EAD6-CEAA-F24E-960E-B807A142FE14}">
      <dsp:nvSpPr>
        <dsp:cNvPr id="0" name=""/>
        <dsp:cNvSpPr/>
      </dsp:nvSpPr>
      <dsp:spPr>
        <a:xfrm>
          <a:off x="7240058" y="2779874"/>
          <a:ext cx="1235331" cy="1189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445"/>
              </a:lnTo>
              <a:lnTo>
                <a:pt x="1235331" y="1089445"/>
              </a:lnTo>
              <a:lnTo>
                <a:pt x="1235331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E1EDD-BD5E-744A-B4EF-33D8CDAB34A0}">
      <dsp:nvSpPr>
        <dsp:cNvPr id="0" name=""/>
        <dsp:cNvSpPr/>
      </dsp:nvSpPr>
      <dsp:spPr>
        <a:xfrm>
          <a:off x="7108522" y="2779874"/>
          <a:ext cx="91440" cy="1189582"/>
        </a:xfrm>
        <a:custGeom>
          <a:avLst/>
          <a:gdLst/>
          <a:ahLst/>
          <a:cxnLst/>
          <a:rect l="0" t="0" r="0" b="0"/>
          <a:pathLst>
            <a:path>
              <a:moveTo>
                <a:pt x="131535" y="0"/>
              </a:moveTo>
              <a:lnTo>
                <a:pt x="131535" y="1089445"/>
              </a:lnTo>
              <a:lnTo>
                <a:pt x="45720" y="1089445"/>
              </a:lnTo>
              <a:lnTo>
                <a:pt x="45720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47B8-D140-8046-9A6C-DBD6EC615C9C}">
      <dsp:nvSpPr>
        <dsp:cNvPr id="0" name=""/>
        <dsp:cNvSpPr/>
      </dsp:nvSpPr>
      <dsp:spPr>
        <a:xfrm>
          <a:off x="5833095" y="2779874"/>
          <a:ext cx="1406962" cy="1189582"/>
        </a:xfrm>
        <a:custGeom>
          <a:avLst/>
          <a:gdLst/>
          <a:ahLst/>
          <a:cxnLst/>
          <a:rect l="0" t="0" r="0" b="0"/>
          <a:pathLst>
            <a:path>
              <a:moveTo>
                <a:pt x="1406962" y="0"/>
              </a:moveTo>
              <a:lnTo>
                <a:pt x="1406962" y="1089445"/>
              </a:lnTo>
              <a:lnTo>
                <a:pt x="0" y="1089445"/>
              </a:lnTo>
              <a:lnTo>
                <a:pt x="0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AFCA-871B-F440-AAAA-56D8B3A76DC4}">
      <dsp:nvSpPr>
        <dsp:cNvPr id="0" name=""/>
        <dsp:cNvSpPr/>
      </dsp:nvSpPr>
      <dsp:spPr>
        <a:xfrm>
          <a:off x="4464630" y="1384393"/>
          <a:ext cx="2775427" cy="70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948"/>
              </a:lnTo>
              <a:lnTo>
                <a:pt x="2775427" y="608948"/>
              </a:lnTo>
              <a:lnTo>
                <a:pt x="2775427" y="7090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52921-84E1-714F-A5B8-5C7A133EE612}">
      <dsp:nvSpPr>
        <dsp:cNvPr id="0" name=""/>
        <dsp:cNvSpPr/>
      </dsp:nvSpPr>
      <dsp:spPr>
        <a:xfrm>
          <a:off x="2564557" y="2762707"/>
          <a:ext cx="1947390" cy="120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612"/>
              </a:lnTo>
              <a:lnTo>
                <a:pt x="1947390" y="1106612"/>
              </a:lnTo>
              <a:lnTo>
                <a:pt x="194739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44ED0-BCEA-F74F-8028-98D57DFE787B}">
      <dsp:nvSpPr>
        <dsp:cNvPr id="0" name=""/>
        <dsp:cNvSpPr/>
      </dsp:nvSpPr>
      <dsp:spPr>
        <a:xfrm>
          <a:off x="2564557" y="2762707"/>
          <a:ext cx="626243" cy="120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612"/>
              </a:lnTo>
              <a:lnTo>
                <a:pt x="626243" y="1106612"/>
              </a:lnTo>
              <a:lnTo>
                <a:pt x="626243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A76C4-DE37-7645-808E-E12A3A08D545}">
      <dsp:nvSpPr>
        <dsp:cNvPr id="0" name=""/>
        <dsp:cNvSpPr/>
      </dsp:nvSpPr>
      <dsp:spPr>
        <a:xfrm>
          <a:off x="1869653" y="2762707"/>
          <a:ext cx="694904" cy="1206749"/>
        </a:xfrm>
        <a:custGeom>
          <a:avLst/>
          <a:gdLst/>
          <a:ahLst/>
          <a:cxnLst/>
          <a:rect l="0" t="0" r="0" b="0"/>
          <a:pathLst>
            <a:path>
              <a:moveTo>
                <a:pt x="694904" y="0"/>
              </a:moveTo>
              <a:lnTo>
                <a:pt x="694904" y="1106612"/>
              </a:lnTo>
              <a:lnTo>
                <a:pt x="0" y="1106612"/>
              </a:lnTo>
              <a:lnTo>
                <a:pt x="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51BF3-ED1F-E74F-93C9-6454710F01F2}">
      <dsp:nvSpPr>
        <dsp:cNvPr id="0" name=""/>
        <dsp:cNvSpPr/>
      </dsp:nvSpPr>
      <dsp:spPr>
        <a:xfrm>
          <a:off x="548506" y="2762707"/>
          <a:ext cx="2016051" cy="1206749"/>
        </a:xfrm>
        <a:custGeom>
          <a:avLst/>
          <a:gdLst/>
          <a:ahLst/>
          <a:cxnLst/>
          <a:rect l="0" t="0" r="0" b="0"/>
          <a:pathLst>
            <a:path>
              <a:moveTo>
                <a:pt x="2016051" y="0"/>
              </a:moveTo>
              <a:lnTo>
                <a:pt x="2016051" y="1106612"/>
              </a:lnTo>
              <a:lnTo>
                <a:pt x="0" y="1106612"/>
              </a:lnTo>
              <a:lnTo>
                <a:pt x="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3BF90-FA2A-BE4E-97D3-02C1D3D9661A}">
      <dsp:nvSpPr>
        <dsp:cNvPr id="0" name=""/>
        <dsp:cNvSpPr/>
      </dsp:nvSpPr>
      <dsp:spPr>
        <a:xfrm>
          <a:off x="2564557" y="1384393"/>
          <a:ext cx="1900072" cy="691918"/>
        </a:xfrm>
        <a:custGeom>
          <a:avLst/>
          <a:gdLst/>
          <a:ahLst/>
          <a:cxnLst/>
          <a:rect l="0" t="0" r="0" b="0"/>
          <a:pathLst>
            <a:path>
              <a:moveTo>
                <a:pt x="1900072" y="0"/>
              </a:moveTo>
              <a:lnTo>
                <a:pt x="1900072" y="591781"/>
              </a:lnTo>
              <a:lnTo>
                <a:pt x="0" y="591781"/>
              </a:lnTo>
              <a:lnTo>
                <a:pt x="0" y="6919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13679-4A8B-D34E-AD5F-96B3C0F007EE}">
      <dsp:nvSpPr>
        <dsp:cNvPr id="0" name=""/>
        <dsp:cNvSpPr/>
      </dsp:nvSpPr>
      <dsp:spPr>
        <a:xfrm>
          <a:off x="3924161" y="69799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FB7C2E-3A2B-6143-8C2A-DEA62DFC47ED}">
      <dsp:nvSpPr>
        <dsp:cNvPr id="0" name=""/>
        <dsp:cNvSpPr/>
      </dsp:nvSpPr>
      <dsp:spPr>
        <a:xfrm>
          <a:off x="4044265" y="81209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graphs</a:t>
          </a:r>
        </a:p>
      </dsp:txBody>
      <dsp:txXfrm>
        <a:off x="4064369" y="832200"/>
        <a:ext cx="1040730" cy="646188"/>
      </dsp:txXfrm>
    </dsp:sp>
    <dsp:sp modelId="{4CAA521C-208C-1C49-A8F6-7589F4FFBBA1}">
      <dsp:nvSpPr>
        <dsp:cNvPr id="0" name=""/>
        <dsp:cNvSpPr/>
      </dsp:nvSpPr>
      <dsp:spPr>
        <a:xfrm>
          <a:off x="2024088" y="2076311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417C1-D4AB-F241-88AE-0DBBC4276870}">
      <dsp:nvSpPr>
        <dsp:cNvPr id="0" name=""/>
        <dsp:cNvSpPr/>
      </dsp:nvSpPr>
      <dsp:spPr>
        <a:xfrm>
          <a:off x="2144192" y="2190410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Quantitative data graphs</a:t>
          </a:r>
        </a:p>
      </dsp:txBody>
      <dsp:txXfrm>
        <a:off x="2164296" y="2210514"/>
        <a:ext cx="1040730" cy="646188"/>
      </dsp:txXfrm>
    </dsp:sp>
    <dsp:sp modelId="{8661D8DF-C284-9A4E-B68F-B80A759D3010}">
      <dsp:nvSpPr>
        <dsp:cNvPr id="0" name=""/>
        <dsp:cNvSpPr/>
      </dsp:nvSpPr>
      <dsp:spPr>
        <a:xfrm>
          <a:off x="8036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11453-D69E-A44D-A7CF-54C61C1D67D3}">
      <dsp:nvSpPr>
        <dsp:cNvPr id="0" name=""/>
        <dsp:cNvSpPr/>
      </dsp:nvSpPr>
      <dsp:spPr>
        <a:xfrm>
          <a:off x="128141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Histogram</a:t>
          </a:r>
        </a:p>
      </dsp:txBody>
      <dsp:txXfrm>
        <a:off x="148245" y="4103660"/>
        <a:ext cx="1040730" cy="646188"/>
      </dsp:txXfrm>
    </dsp:sp>
    <dsp:sp modelId="{008D426E-44FC-2A49-8A13-DC84F1C08A1B}">
      <dsp:nvSpPr>
        <dsp:cNvPr id="0" name=""/>
        <dsp:cNvSpPr/>
      </dsp:nvSpPr>
      <dsp:spPr>
        <a:xfrm>
          <a:off x="1329183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92F73-FEC4-584F-B510-7C831322252F}">
      <dsp:nvSpPr>
        <dsp:cNvPr id="0" name=""/>
        <dsp:cNvSpPr/>
      </dsp:nvSpPr>
      <dsp:spPr>
        <a:xfrm>
          <a:off x="1449288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Frequency Polygon</a:t>
          </a:r>
        </a:p>
      </dsp:txBody>
      <dsp:txXfrm>
        <a:off x="1469392" y="4103660"/>
        <a:ext cx="1040730" cy="646188"/>
      </dsp:txXfrm>
    </dsp:sp>
    <dsp:sp modelId="{79AE0651-AABB-EB43-86F0-F939F450ED58}">
      <dsp:nvSpPr>
        <dsp:cNvPr id="0" name=""/>
        <dsp:cNvSpPr/>
      </dsp:nvSpPr>
      <dsp:spPr>
        <a:xfrm>
          <a:off x="2650331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5B89-7BE2-3B4B-B2F9-7069E6DE1787}">
      <dsp:nvSpPr>
        <dsp:cNvPr id="0" name=""/>
        <dsp:cNvSpPr/>
      </dsp:nvSpPr>
      <dsp:spPr>
        <a:xfrm>
          <a:off x="2770435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Ogive</a:t>
          </a:r>
          <a:endParaRPr lang="en-US" sz="1400" kern="1200" dirty="0"/>
        </a:p>
      </dsp:txBody>
      <dsp:txXfrm>
        <a:off x="2790539" y="4103660"/>
        <a:ext cx="1040730" cy="646188"/>
      </dsp:txXfrm>
    </dsp:sp>
    <dsp:sp modelId="{75BD0138-49B6-A944-A1DB-F500B322663D}">
      <dsp:nvSpPr>
        <dsp:cNvPr id="0" name=""/>
        <dsp:cNvSpPr/>
      </dsp:nvSpPr>
      <dsp:spPr>
        <a:xfrm>
          <a:off x="3971478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91EBFC-03BA-2C43-97F3-841D369CD015}">
      <dsp:nvSpPr>
        <dsp:cNvPr id="0" name=""/>
        <dsp:cNvSpPr/>
      </dsp:nvSpPr>
      <dsp:spPr>
        <a:xfrm>
          <a:off x="4091582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Stem-leaf-plot</a:t>
          </a:r>
        </a:p>
      </dsp:txBody>
      <dsp:txXfrm>
        <a:off x="4111686" y="4103660"/>
        <a:ext cx="1040730" cy="646188"/>
      </dsp:txXfrm>
    </dsp:sp>
    <dsp:sp modelId="{CE77DC3D-422C-8945-BBEF-1D2DB656FFB7}">
      <dsp:nvSpPr>
        <dsp:cNvPr id="0" name=""/>
        <dsp:cNvSpPr/>
      </dsp:nvSpPr>
      <dsp:spPr>
        <a:xfrm>
          <a:off x="6699588" y="2093478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BA244-B470-4445-849D-D072A6281AE9}">
      <dsp:nvSpPr>
        <dsp:cNvPr id="0" name=""/>
        <dsp:cNvSpPr/>
      </dsp:nvSpPr>
      <dsp:spPr>
        <a:xfrm>
          <a:off x="6819693" y="2207577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Qualitative data graphs</a:t>
          </a:r>
        </a:p>
      </dsp:txBody>
      <dsp:txXfrm>
        <a:off x="6839797" y="2227681"/>
        <a:ext cx="1040730" cy="646188"/>
      </dsp:txXfrm>
    </dsp:sp>
    <dsp:sp modelId="{3B7EB2B9-362C-8741-94B7-F8817DDF319D}">
      <dsp:nvSpPr>
        <dsp:cNvPr id="0" name=""/>
        <dsp:cNvSpPr/>
      </dsp:nvSpPr>
      <dsp:spPr>
        <a:xfrm>
          <a:off x="5292625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0B4AB-D323-7E4B-B611-CD0166C8DAA3}">
      <dsp:nvSpPr>
        <dsp:cNvPr id="0" name=""/>
        <dsp:cNvSpPr/>
      </dsp:nvSpPr>
      <dsp:spPr>
        <a:xfrm>
          <a:off x="5412730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Pie charts</a:t>
          </a:r>
        </a:p>
      </dsp:txBody>
      <dsp:txXfrm>
        <a:off x="5432834" y="4103660"/>
        <a:ext cx="1040730" cy="646188"/>
      </dsp:txXfrm>
    </dsp:sp>
    <dsp:sp modelId="{D783114A-D968-EB40-BF5B-48DC731E607E}">
      <dsp:nvSpPr>
        <dsp:cNvPr id="0" name=""/>
        <dsp:cNvSpPr/>
      </dsp:nvSpPr>
      <dsp:spPr>
        <a:xfrm>
          <a:off x="6613773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F23F9-7DC1-0540-A58A-F33F31139138}">
      <dsp:nvSpPr>
        <dsp:cNvPr id="0" name=""/>
        <dsp:cNvSpPr/>
      </dsp:nvSpPr>
      <dsp:spPr>
        <a:xfrm>
          <a:off x="6733877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 charts</a:t>
          </a:r>
        </a:p>
      </dsp:txBody>
      <dsp:txXfrm>
        <a:off x="6753981" y="4103660"/>
        <a:ext cx="1040730" cy="646188"/>
      </dsp:txXfrm>
    </dsp:sp>
    <dsp:sp modelId="{815F8C22-E0A8-8248-B7CE-A441A1F9364C}">
      <dsp:nvSpPr>
        <dsp:cNvPr id="0" name=""/>
        <dsp:cNvSpPr/>
      </dsp:nvSpPr>
      <dsp:spPr>
        <a:xfrm>
          <a:off x="7934920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200163-CF95-9F49-A7FA-C2393A4DE2F9}">
      <dsp:nvSpPr>
        <dsp:cNvPr id="0" name=""/>
        <dsp:cNvSpPr/>
      </dsp:nvSpPr>
      <dsp:spPr>
        <a:xfrm>
          <a:off x="8055024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Pareto charts</a:t>
          </a:r>
        </a:p>
      </dsp:txBody>
      <dsp:txXfrm>
        <a:off x="8075128" y="4103660"/>
        <a:ext cx="1040730" cy="646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9EAD6-CEAA-F24E-960E-B807A142FE14}">
      <dsp:nvSpPr>
        <dsp:cNvPr id="0" name=""/>
        <dsp:cNvSpPr/>
      </dsp:nvSpPr>
      <dsp:spPr>
        <a:xfrm>
          <a:off x="7240058" y="2779874"/>
          <a:ext cx="1235331" cy="1189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445"/>
              </a:lnTo>
              <a:lnTo>
                <a:pt x="1235331" y="1089445"/>
              </a:lnTo>
              <a:lnTo>
                <a:pt x="1235331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E1EDD-BD5E-744A-B4EF-33D8CDAB34A0}">
      <dsp:nvSpPr>
        <dsp:cNvPr id="0" name=""/>
        <dsp:cNvSpPr/>
      </dsp:nvSpPr>
      <dsp:spPr>
        <a:xfrm>
          <a:off x="7108522" y="2779874"/>
          <a:ext cx="91440" cy="1189582"/>
        </a:xfrm>
        <a:custGeom>
          <a:avLst/>
          <a:gdLst/>
          <a:ahLst/>
          <a:cxnLst/>
          <a:rect l="0" t="0" r="0" b="0"/>
          <a:pathLst>
            <a:path>
              <a:moveTo>
                <a:pt x="131535" y="0"/>
              </a:moveTo>
              <a:lnTo>
                <a:pt x="131535" y="1089445"/>
              </a:lnTo>
              <a:lnTo>
                <a:pt x="45720" y="1089445"/>
              </a:lnTo>
              <a:lnTo>
                <a:pt x="45720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47B8-D140-8046-9A6C-DBD6EC615C9C}">
      <dsp:nvSpPr>
        <dsp:cNvPr id="0" name=""/>
        <dsp:cNvSpPr/>
      </dsp:nvSpPr>
      <dsp:spPr>
        <a:xfrm>
          <a:off x="5833095" y="2779874"/>
          <a:ext cx="1406962" cy="1189582"/>
        </a:xfrm>
        <a:custGeom>
          <a:avLst/>
          <a:gdLst/>
          <a:ahLst/>
          <a:cxnLst/>
          <a:rect l="0" t="0" r="0" b="0"/>
          <a:pathLst>
            <a:path>
              <a:moveTo>
                <a:pt x="1406962" y="0"/>
              </a:moveTo>
              <a:lnTo>
                <a:pt x="1406962" y="1089445"/>
              </a:lnTo>
              <a:lnTo>
                <a:pt x="0" y="1089445"/>
              </a:lnTo>
              <a:lnTo>
                <a:pt x="0" y="11895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AFCA-871B-F440-AAAA-56D8B3A76DC4}">
      <dsp:nvSpPr>
        <dsp:cNvPr id="0" name=""/>
        <dsp:cNvSpPr/>
      </dsp:nvSpPr>
      <dsp:spPr>
        <a:xfrm>
          <a:off x="4464630" y="1384393"/>
          <a:ext cx="2775427" cy="70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948"/>
              </a:lnTo>
              <a:lnTo>
                <a:pt x="2775427" y="608948"/>
              </a:lnTo>
              <a:lnTo>
                <a:pt x="2775427" y="7090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52921-84E1-714F-A5B8-5C7A133EE612}">
      <dsp:nvSpPr>
        <dsp:cNvPr id="0" name=""/>
        <dsp:cNvSpPr/>
      </dsp:nvSpPr>
      <dsp:spPr>
        <a:xfrm>
          <a:off x="2564557" y="2762707"/>
          <a:ext cx="1947390" cy="120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612"/>
              </a:lnTo>
              <a:lnTo>
                <a:pt x="1947390" y="1106612"/>
              </a:lnTo>
              <a:lnTo>
                <a:pt x="194739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44ED0-BCEA-F74F-8028-98D57DFE787B}">
      <dsp:nvSpPr>
        <dsp:cNvPr id="0" name=""/>
        <dsp:cNvSpPr/>
      </dsp:nvSpPr>
      <dsp:spPr>
        <a:xfrm>
          <a:off x="2564557" y="2762707"/>
          <a:ext cx="626243" cy="120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612"/>
              </a:lnTo>
              <a:lnTo>
                <a:pt x="626243" y="1106612"/>
              </a:lnTo>
              <a:lnTo>
                <a:pt x="626243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A76C4-DE37-7645-808E-E12A3A08D545}">
      <dsp:nvSpPr>
        <dsp:cNvPr id="0" name=""/>
        <dsp:cNvSpPr/>
      </dsp:nvSpPr>
      <dsp:spPr>
        <a:xfrm>
          <a:off x="1869653" y="2762707"/>
          <a:ext cx="694904" cy="1206749"/>
        </a:xfrm>
        <a:custGeom>
          <a:avLst/>
          <a:gdLst/>
          <a:ahLst/>
          <a:cxnLst/>
          <a:rect l="0" t="0" r="0" b="0"/>
          <a:pathLst>
            <a:path>
              <a:moveTo>
                <a:pt x="694904" y="0"/>
              </a:moveTo>
              <a:lnTo>
                <a:pt x="694904" y="1106612"/>
              </a:lnTo>
              <a:lnTo>
                <a:pt x="0" y="1106612"/>
              </a:lnTo>
              <a:lnTo>
                <a:pt x="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51BF3-ED1F-E74F-93C9-6454710F01F2}">
      <dsp:nvSpPr>
        <dsp:cNvPr id="0" name=""/>
        <dsp:cNvSpPr/>
      </dsp:nvSpPr>
      <dsp:spPr>
        <a:xfrm>
          <a:off x="548506" y="2762707"/>
          <a:ext cx="2016051" cy="1206749"/>
        </a:xfrm>
        <a:custGeom>
          <a:avLst/>
          <a:gdLst/>
          <a:ahLst/>
          <a:cxnLst/>
          <a:rect l="0" t="0" r="0" b="0"/>
          <a:pathLst>
            <a:path>
              <a:moveTo>
                <a:pt x="2016051" y="0"/>
              </a:moveTo>
              <a:lnTo>
                <a:pt x="2016051" y="1106612"/>
              </a:lnTo>
              <a:lnTo>
                <a:pt x="0" y="1106612"/>
              </a:lnTo>
              <a:lnTo>
                <a:pt x="0" y="12067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3BF90-FA2A-BE4E-97D3-02C1D3D9661A}">
      <dsp:nvSpPr>
        <dsp:cNvPr id="0" name=""/>
        <dsp:cNvSpPr/>
      </dsp:nvSpPr>
      <dsp:spPr>
        <a:xfrm>
          <a:off x="2564557" y="1384393"/>
          <a:ext cx="1900072" cy="691918"/>
        </a:xfrm>
        <a:custGeom>
          <a:avLst/>
          <a:gdLst/>
          <a:ahLst/>
          <a:cxnLst/>
          <a:rect l="0" t="0" r="0" b="0"/>
          <a:pathLst>
            <a:path>
              <a:moveTo>
                <a:pt x="1900072" y="0"/>
              </a:moveTo>
              <a:lnTo>
                <a:pt x="1900072" y="591781"/>
              </a:lnTo>
              <a:lnTo>
                <a:pt x="0" y="591781"/>
              </a:lnTo>
              <a:lnTo>
                <a:pt x="0" y="6919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13679-4A8B-D34E-AD5F-96B3C0F007EE}">
      <dsp:nvSpPr>
        <dsp:cNvPr id="0" name=""/>
        <dsp:cNvSpPr/>
      </dsp:nvSpPr>
      <dsp:spPr>
        <a:xfrm>
          <a:off x="3924161" y="69799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FB7C2E-3A2B-6143-8C2A-DEA62DFC47ED}">
      <dsp:nvSpPr>
        <dsp:cNvPr id="0" name=""/>
        <dsp:cNvSpPr/>
      </dsp:nvSpPr>
      <dsp:spPr>
        <a:xfrm>
          <a:off x="4044265" y="81209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graphs</a:t>
          </a:r>
        </a:p>
      </dsp:txBody>
      <dsp:txXfrm>
        <a:off x="4064369" y="832200"/>
        <a:ext cx="1040730" cy="646188"/>
      </dsp:txXfrm>
    </dsp:sp>
    <dsp:sp modelId="{4CAA521C-208C-1C49-A8F6-7589F4FFBBA1}">
      <dsp:nvSpPr>
        <dsp:cNvPr id="0" name=""/>
        <dsp:cNvSpPr/>
      </dsp:nvSpPr>
      <dsp:spPr>
        <a:xfrm>
          <a:off x="2024088" y="2076311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417C1-D4AB-F241-88AE-0DBBC4276870}">
      <dsp:nvSpPr>
        <dsp:cNvPr id="0" name=""/>
        <dsp:cNvSpPr/>
      </dsp:nvSpPr>
      <dsp:spPr>
        <a:xfrm>
          <a:off x="2144192" y="2190410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Quantitative data graphs</a:t>
          </a:r>
        </a:p>
      </dsp:txBody>
      <dsp:txXfrm>
        <a:off x="2164296" y="2210514"/>
        <a:ext cx="1040730" cy="646188"/>
      </dsp:txXfrm>
    </dsp:sp>
    <dsp:sp modelId="{8661D8DF-C284-9A4E-B68F-B80A759D3010}">
      <dsp:nvSpPr>
        <dsp:cNvPr id="0" name=""/>
        <dsp:cNvSpPr/>
      </dsp:nvSpPr>
      <dsp:spPr>
        <a:xfrm>
          <a:off x="8036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11453-D69E-A44D-A7CF-54C61C1D67D3}">
      <dsp:nvSpPr>
        <dsp:cNvPr id="0" name=""/>
        <dsp:cNvSpPr/>
      </dsp:nvSpPr>
      <dsp:spPr>
        <a:xfrm>
          <a:off x="128141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Histogram</a:t>
          </a:r>
        </a:p>
      </dsp:txBody>
      <dsp:txXfrm>
        <a:off x="148245" y="4103660"/>
        <a:ext cx="1040730" cy="646188"/>
      </dsp:txXfrm>
    </dsp:sp>
    <dsp:sp modelId="{008D426E-44FC-2A49-8A13-DC84F1C08A1B}">
      <dsp:nvSpPr>
        <dsp:cNvPr id="0" name=""/>
        <dsp:cNvSpPr/>
      </dsp:nvSpPr>
      <dsp:spPr>
        <a:xfrm>
          <a:off x="1329183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92F73-FEC4-584F-B510-7C831322252F}">
      <dsp:nvSpPr>
        <dsp:cNvPr id="0" name=""/>
        <dsp:cNvSpPr/>
      </dsp:nvSpPr>
      <dsp:spPr>
        <a:xfrm>
          <a:off x="1449288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Frequency Polygon</a:t>
          </a:r>
        </a:p>
      </dsp:txBody>
      <dsp:txXfrm>
        <a:off x="1469392" y="4103660"/>
        <a:ext cx="1040730" cy="646188"/>
      </dsp:txXfrm>
    </dsp:sp>
    <dsp:sp modelId="{79AE0651-AABB-EB43-86F0-F939F450ED58}">
      <dsp:nvSpPr>
        <dsp:cNvPr id="0" name=""/>
        <dsp:cNvSpPr/>
      </dsp:nvSpPr>
      <dsp:spPr>
        <a:xfrm>
          <a:off x="2650331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5B89-7BE2-3B4B-B2F9-7069E6DE1787}">
      <dsp:nvSpPr>
        <dsp:cNvPr id="0" name=""/>
        <dsp:cNvSpPr/>
      </dsp:nvSpPr>
      <dsp:spPr>
        <a:xfrm>
          <a:off x="2770435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Ogive</a:t>
          </a:r>
          <a:endParaRPr lang="en-US" sz="1400" kern="1200" dirty="0"/>
        </a:p>
      </dsp:txBody>
      <dsp:txXfrm>
        <a:off x="2790539" y="4103660"/>
        <a:ext cx="1040730" cy="646188"/>
      </dsp:txXfrm>
    </dsp:sp>
    <dsp:sp modelId="{75BD0138-49B6-A944-A1DB-F500B322663D}">
      <dsp:nvSpPr>
        <dsp:cNvPr id="0" name=""/>
        <dsp:cNvSpPr/>
      </dsp:nvSpPr>
      <dsp:spPr>
        <a:xfrm>
          <a:off x="3971478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91EBFC-03BA-2C43-97F3-841D369CD015}">
      <dsp:nvSpPr>
        <dsp:cNvPr id="0" name=""/>
        <dsp:cNvSpPr/>
      </dsp:nvSpPr>
      <dsp:spPr>
        <a:xfrm>
          <a:off x="4091582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Stem-leaf-plot</a:t>
          </a:r>
        </a:p>
      </dsp:txBody>
      <dsp:txXfrm>
        <a:off x="4111686" y="4103660"/>
        <a:ext cx="1040730" cy="646188"/>
      </dsp:txXfrm>
    </dsp:sp>
    <dsp:sp modelId="{CE77DC3D-422C-8945-BBEF-1D2DB656FFB7}">
      <dsp:nvSpPr>
        <dsp:cNvPr id="0" name=""/>
        <dsp:cNvSpPr/>
      </dsp:nvSpPr>
      <dsp:spPr>
        <a:xfrm>
          <a:off x="6699588" y="2093478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BA244-B470-4445-849D-D072A6281AE9}">
      <dsp:nvSpPr>
        <dsp:cNvPr id="0" name=""/>
        <dsp:cNvSpPr/>
      </dsp:nvSpPr>
      <dsp:spPr>
        <a:xfrm>
          <a:off x="6819693" y="2207577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Qualitative data graphs</a:t>
          </a:r>
        </a:p>
      </dsp:txBody>
      <dsp:txXfrm>
        <a:off x="6839797" y="2227681"/>
        <a:ext cx="1040730" cy="646188"/>
      </dsp:txXfrm>
    </dsp:sp>
    <dsp:sp modelId="{3B7EB2B9-362C-8741-94B7-F8817DDF319D}">
      <dsp:nvSpPr>
        <dsp:cNvPr id="0" name=""/>
        <dsp:cNvSpPr/>
      </dsp:nvSpPr>
      <dsp:spPr>
        <a:xfrm>
          <a:off x="5292625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0B4AB-D323-7E4B-B611-CD0166C8DAA3}">
      <dsp:nvSpPr>
        <dsp:cNvPr id="0" name=""/>
        <dsp:cNvSpPr/>
      </dsp:nvSpPr>
      <dsp:spPr>
        <a:xfrm>
          <a:off x="5412730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Pie charts</a:t>
          </a:r>
        </a:p>
      </dsp:txBody>
      <dsp:txXfrm>
        <a:off x="5432834" y="4103660"/>
        <a:ext cx="1040730" cy="646188"/>
      </dsp:txXfrm>
    </dsp:sp>
    <dsp:sp modelId="{D783114A-D968-EB40-BF5B-48DC731E607E}">
      <dsp:nvSpPr>
        <dsp:cNvPr id="0" name=""/>
        <dsp:cNvSpPr/>
      </dsp:nvSpPr>
      <dsp:spPr>
        <a:xfrm>
          <a:off x="6613773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F23F9-7DC1-0540-A58A-F33F31139138}">
      <dsp:nvSpPr>
        <dsp:cNvPr id="0" name=""/>
        <dsp:cNvSpPr/>
      </dsp:nvSpPr>
      <dsp:spPr>
        <a:xfrm>
          <a:off x="6733877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 charts</a:t>
          </a:r>
        </a:p>
      </dsp:txBody>
      <dsp:txXfrm>
        <a:off x="6753981" y="4103660"/>
        <a:ext cx="1040730" cy="646188"/>
      </dsp:txXfrm>
    </dsp:sp>
    <dsp:sp modelId="{815F8C22-E0A8-8248-B7CE-A441A1F9364C}">
      <dsp:nvSpPr>
        <dsp:cNvPr id="0" name=""/>
        <dsp:cNvSpPr/>
      </dsp:nvSpPr>
      <dsp:spPr>
        <a:xfrm>
          <a:off x="7934920" y="396945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200163-CF95-9F49-A7FA-C2393A4DE2F9}">
      <dsp:nvSpPr>
        <dsp:cNvPr id="0" name=""/>
        <dsp:cNvSpPr/>
      </dsp:nvSpPr>
      <dsp:spPr>
        <a:xfrm>
          <a:off x="8055024" y="408355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Pareto charts</a:t>
          </a:r>
        </a:p>
      </dsp:txBody>
      <dsp:txXfrm>
        <a:off x="8075128" y="4103660"/>
        <a:ext cx="1040730" cy="64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016C-5764-D74C-9620-56DC627C256D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86223-253E-814E-B929-7E3082476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data must be reduced and presented so that the data are more manageable and can be used to assist the decision makers more effectively.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data, or data that have not been summarized in any way, are sometimes referred to as ungrouped data.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that have been organized into a frequency distribution are called grouped data.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ungrouped and grouped data is important because the calculation of statistics differs between the two types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some guidelines and rules of thumb help in their construction, frequency distributions vary in final shape and design, even when the original raw data are identical. In a sense, frequency distributions are constructed according to individual business researchers’ taste.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distribution contains too few classes, the data summary may be too general to be useful.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many classes may result in a frequency distribution that does not aggregate the data enough to be helpful.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(whereas most frequency distributions and graphic depictions use the class midpoint to represent the values in a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Pareto charts were named after an Italian economist,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Vilfredo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Pareto, who observed more than 100 years ago that most of Italy’s wealth was controlled by a few families who were the major drivers behind the Italian economy. Quality expert J. M.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Juran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applied this notion to the quality field by observing that poor quality can often be addressed by attacking a few major causes that result in most of the problems.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6223-253E-814E-B929-7E3082476C2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294589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1F84-889A-B845-AF87-1EAACC8E0E2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3BEE-68DB-6947-862A-790F59C9C7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IN" sz="5625" dirty="0"/>
              <a:t>Data</a:t>
            </a:r>
            <a:r>
              <a:rPr sz="5625" dirty="0"/>
              <a:t> Analysis</a:t>
            </a:r>
            <a:r>
              <a:rPr lang="en-IN" sz="5625" dirty="0"/>
              <a:t> and Interpretation</a:t>
            </a:r>
            <a:endParaRPr sz="5625" dirty="0"/>
          </a:p>
        </p:txBody>
      </p:sp>
      <p:sp>
        <p:nvSpPr>
          <p:cNvPr id="33" name="Shape 3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67" b="1" dirty="0">
                <a:solidFill>
                  <a:srgbClr val="002452"/>
                </a:solidFill>
              </a:rPr>
              <a:t>Dr. Vinit Kumar</a:t>
            </a:r>
          </a:p>
          <a:p>
            <a:pPr lvl="0">
              <a:defRPr sz="1800"/>
            </a:pPr>
            <a:r>
              <a:rPr b="1" dirty="0">
                <a:solidFill>
                  <a:srgbClr val="002452"/>
                </a:solidFill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331501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99B1-871B-483F-A7A1-1312ECDB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1" name="Shape 6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/>
            </a:pPr>
            <a:r>
              <a:rPr sz="2531"/>
              <a:t>To evaluate these observations, researchers need to know </a:t>
            </a:r>
            <a:r>
              <a:rPr sz="2531" b="1"/>
              <a:t>how to best collect data</a:t>
            </a:r>
            <a:r>
              <a:rPr sz="2531"/>
              <a:t>, </a:t>
            </a:r>
            <a:r>
              <a:rPr sz="2531" b="1"/>
              <a:t>how to represent</a:t>
            </a:r>
            <a:r>
              <a:rPr sz="2531"/>
              <a:t> them and </a:t>
            </a:r>
            <a:r>
              <a:rPr sz="2531" b="1"/>
              <a:t>interpret in a meaningful way</a:t>
            </a:r>
            <a:r>
              <a:rPr sz="2531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101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634621" y="2908656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1800"/>
            </a:pPr>
            <a:r>
              <a:rPr sz="4724" dirty="0"/>
              <a:t>Quantitative Analysis </a:t>
            </a:r>
          </a:p>
          <a:p>
            <a:pPr defTabSz="345030">
              <a:defRPr sz="1800"/>
            </a:pPr>
            <a:r>
              <a:rPr sz="4724" dirty="0"/>
              <a:t>== Statistical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224C55-BC5C-42F3-90C5-F1C71DEF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5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and organization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Frequency distributions and graphs</a:t>
            </a:r>
          </a:p>
          <a:p>
            <a:endParaRPr lang="en-US" dirty="0"/>
          </a:p>
          <a:p>
            <a:r>
              <a:rPr lang="en-US" dirty="0"/>
              <a:t>Vinit Kumar</a:t>
            </a:r>
          </a:p>
        </p:txBody>
      </p:sp>
    </p:spTree>
    <p:extLst>
      <p:ext uri="{BB962C8B-B14F-4D97-AF65-F5344CB8AC3E}">
        <p14:creationId xmlns:p14="http://schemas.microsoft.com/office/powerpoint/2010/main" val="139473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Ungrouped data</a:t>
            </a:r>
          </a:p>
          <a:p>
            <a:pPr lvl="1"/>
            <a:r>
              <a:rPr lang="en-US" dirty="0"/>
              <a:t>Grouped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266" y="4032855"/>
            <a:ext cx="6676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09979"/>
              </p:ext>
            </p:extLst>
          </p:nvPr>
        </p:nvGraphicFramePr>
        <p:xfrm>
          <a:off x="922553" y="4077232"/>
          <a:ext cx="6814018" cy="1259868"/>
        </p:xfrm>
        <a:graphic>
          <a:graphicData uri="http://schemas.openxmlformats.org/drawingml/2006/table">
            <a:tbl>
              <a:tblPr firstRow="1"/>
              <a:tblGrid>
                <a:gridCol w="681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8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7.0	6.3   2.8	7.1	5.6   3.6	5.9	5.4   2.4	5.5	7.1   2.9	4.7	7.1  2.3</a:t>
                      </a:r>
                    </a:p>
                    <a:p>
                      <a:r>
                        <a:rPr lang="en-US" dirty="0"/>
                        <a:t>3.0	3.9	8.0   4.6	3.6	8.4   4.4	4.1	7.5   3.4	4.8	7.5   4.6	4.7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7.6  6.9	5.9	11.0  6.0	6.4	12.0  11.3  9.6  10.6  9.1   9.7	8.3   8.8	7.6  7.8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6.8   7.5	7.2   8.1	7.7   10.3 	 7.6  11.2	 7.2   11.4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6.8   10.4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6.3 9.5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6.0</a:t>
                      </a: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9213" y="5495654"/>
            <a:ext cx="299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1.1</a:t>
            </a:r>
            <a:r>
              <a:rPr lang="en-US" dirty="0"/>
              <a:t>: Showing issue rates</a:t>
            </a:r>
          </a:p>
        </p:txBody>
      </p:sp>
    </p:spTree>
    <p:extLst>
      <p:ext uri="{BB962C8B-B14F-4D97-AF65-F5344CB8AC3E}">
        <p14:creationId xmlns:p14="http://schemas.microsoft.com/office/powerpoint/2010/main" val="275513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485046"/>
              </p:ext>
            </p:extLst>
          </p:nvPr>
        </p:nvGraphicFramePr>
        <p:xfrm>
          <a:off x="457200" y="1660631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3 - 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5 - 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0" dirty="0"/>
                        <a:t> - &lt;9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9 - &lt;11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11 - &lt;13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1144" y="4257810"/>
            <a:ext cx="5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1.2: Frequency distribution of data from Table 1.1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14885"/>
            <a:ext cx="841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calculation of statistics differs between the two types of data.</a:t>
            </a:r>
          </a:p>
        </p:txBody>
      </p:sp>
    </p:spTree>
    <p:extLst>
      <p:ext uri="{BB962C8B-B14F-4D97-AF65-F5344CB8AC3E}">
        <p14:creationId xmlns:p14="http://schemas.microsoft.com/office/powerpoint/2010/main" val="395488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Pictogram?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To make the quantitative data readable.</a:t>
            </a:r>
          </a:p>
          <a:p>
            <a:r>
              <a:rPr lang="en-US" dirty="0">
                <a:latin typeface="+mn-lt"/>
              </a:rPr>
              <a:t>Give bird’s eye view of the data.</a:t>
            </a:r>
          </a:p>
          <a:p>
            <a:r>
              <a:rPr lang="en-US" dirty="0">
                <a:latin typeface="+mn-lt"/>
              </a:rPr>
              <a:t>Even an ordinary man can understand easily.</a:t>
            </a:r>
          </a:p>
          <a:p>
            <a:r>
              <a:rPr lang="en-US" dirty="0">
                <a:latin typeface="+mn-lt"/>
              </a:rPr>
              <a:t>As a picture is said to be more effective than words. </a:t>
            </a:r>
          </a:p>
        </p:txBody>
      </p:sp>
    </p:spTree>
    <p:extLst>
      <p:ext uri="{BB962C8B-B14F-4D97-AF65-F5344CB8AC3E}">
        <p14:creationId xmlns:p14="http://schemas.microsoft.com/office/powerpoint/2010/main" val="152199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01" name="Rectangle 253"/>
          <p:cNvSpPr>
            <a:spLocks noChangeArrowheads="1"/>
          </p:cNvSpPr>
          <p:nvPr/>
        </p:nvSpPr>
        <p:spPr bwMode="auto">
          <a:xfrm>
            <a:off x="2760663" y="2622550"/>
            <a:ext cx="2414587" cy="5000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graphicFrame>
        <p:nvGraphicFramePr>
          <p:cNvPr id="41176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78575"/>
              </p:ext>
            </p:extLst>
          </p:nvPr>
        </p:nvGraphicFramePr>
        <p:xfrm>
          <a:off x="787400" y="727075"/>
          <a:ext cx="7881938" cy="1277938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Monday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Tuesday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Wednesday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Thursday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Friday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6" name="Line 54"/>
          <p:cNvSpPr>
            <a:spLocks noChangeShapeType="1"/>
          </p:cNvSpPr>
          <p:nvPr/>
        </p:nvSpPr>
        <p:spPr bwMode="auto">
          <a:xfrm>
            <a:off x="958850" y="3074988"/>
            <a:ext cx="184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67" name="Line 59"/>
          <p:cNvSpPr>
            <a:spLocks noChangeShapeType="1"/>
          </p:cNvSpPr>
          <p:nvPr/>
        </p:nvSpPr>
        <p:spPr bwMode="auto">
          <a:xfrm>
            <a:off x="958850" y="5670550"/>
            <a:ext cx="184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68" name="Line 60"/>
          <p:cNvSpPr>
            <a:spLocks noChangeShapeType="1"/>
          </p:cNvSpPr>
          <p:nvPr/>
        </p:nvSpPr>
        <p:spPr bwMode="auto">
          <a:xfrm>
            <a:off x="958850" y="3074988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69" name="Line 65"/>
          <p:cNvSpPr>
            <a:spLocks noChangeShapeType="1"/>
          </p:cNvSpPr>
          <p:nvPr/>
        </p:nvSpPr>
        <p:spPr bwMode="auto">
          <a:xfrm>
            <a:off x="7634288" y="3074988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0" name="Line 140"/>
          <p:cNvSpPr>
            <a:spLocks noChangeShapeType="1"/>
          </p:cNvSpPr>
          <p:nvPr/>
        </p:nvSpPr>
        <p:spPr bwMode="auto">
          <a:xfrm>
            <a:off x="2803525" y="3074988"/>
            <a:ext cx="11731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1" name="Line 141"/>
          <p:cNvSpPr>
            <a:spLocks noChangeShapeType="1"/>
          </p:cNvSpPr>
          <p:nvPr/>
        </p:nvSpPr>
        <p:spPr bwMode="auto">
          <a:xfrm>
            <a:off x="958850" y="3594100"/>
            <a:ext cx="0" cy="519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2" name="Line 142"/>
          <p:cNvSpPr>
            <a:spLocks noChangeShapeType="1"/>
          </p:cNvSpPr>
          <p:nvPr/>
        </p:nvSpPr>
        <p:spPr bwMode="auto">
          <a:xfrm>
            <a:off x="3976688" y="3074988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3" name="Line 144"/>
          <p:cNvSpPr>
            <a:spLocks noChangeShapeType="1"/>
          </p:cNvSpPr>
          <p:nvPr/>
        </p:nvSpPr>
        <p:spPr bwMode="auto">
          <a:xfrm>
            <a:off x="5195888" y="3074988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4" name="Line 146"/>
          <p:cNvSpPr>
            <a:spLocks noChangeShapeType="1"/>
          </p:cNvSpPr>
          <p:nvPr/>
        </p:nvSpPr>
        <p:spPr bwMode="auto">
          <a:xfrm>
            <a:off x="6415088" y="3074988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5" name="Line 149"/>
          <p:cNvSpPr>
            <a:spLocks noChangeShapeType="1"/>
          </p:cNvSpPr>
          <p:nvPr/>
        </p:nvSpPr>
        <p:spPr bwMode="auto">
          <a:xfrm>
            <a:off x="7634288" y="3594100"/>
            <a:ext cx="0" cy="519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6" name="Line 151"/>
          <p:cNvSpPr>
            <a:spLocks noChangeShapeType="1"/>
          </p:cNvSpPr>
          <p:nvPr/>
        </p:nvSpPr>
        <p:spPr bwMode="auto">
          <a:xfrm>
            <a:off x="958850" y="4113213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7" name="Line 159"/>
          <p:cNvSpPr>
            <a:spLocks noChangeShapeType="1"/>
          </p:cNvSpPr>
          <p:nvPr/>
        </p:nvSpPr>
        <p:spPr bwMode="auto">
          <a:xfrm>
            <a:off x="7634288" y="4113213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8" name="Line 161"/>
          <p:cNvSpPr>
            <a:spLocks noChangeShapeType="1"/>
          </p:cNvSpPr>
          <p:nvPr/>
        </p:nvSpPr>
        <p:spPr bwMode="auto">
          <a:xfrm>
            <a:off x="958850" y="4632325"/>
            <a:ext cx="0" cy="519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79" name="Line 169"/>
          <p:cNvSpPr>
            <a:spLocks noChangeShapeType="1"/>
          </p:cNvSpPr>
          <p:nvPr/>
        </p:nvSpPr>
        <p:spPr bwMode="auto">
          <a:xfrm>
            <a:off x="7634288" y="4632325"/>
            <a:ext cx="0" cy="519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0" name="Line 171"/>
          <p:cNvSpPr>
            <a:spLocks noChangeShapeType="1"/>
          </p:cNvSpPr>
          <p:nvPr/>
        </p:nvSpPr>
        <p:spPr bwMode="auto">
          <a:xfrm>
            <a:off x="958850" y="5151438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1" name="Line 179"/>
          <p:cNvSpPr>
            <a:spLocks noChangeShapeType="1"/>
          </p:cNvSpPr>
          <p:nvPr/>
        </p:nvSpPr>
        <p:spPr bwMode="auto">
          <a:xfrm>
            <a:off x="7634288" y="5151438"/>
            <a:ext cx="0" cy="519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2" name="Line 181"/>
          <p:cNvSpPr>
            <a:spLocks noChangeShapeType="1"/>
          </p:cNvSpPr>
          <p:nvPr/>
        </p:nvSpPr>
        <p:spPr bwMode="auto">
          <a:xfrm>
            <a:off x="2803525" y="5670550"/>
            <a:ext cx="11731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3" name="Line 183"/>
          <p:cNvSpPr>
            <a:spLocks noChangeShapeType="1"/>
          </p:cNvSpPr>
          <p:nvPr/>
        </p:nvSpPr>
        <p:spPr bwMode="auto">
          <a:xfrm>
            <a:off x="3976688" y="5670550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4" name="Line 185"/>
          <p:cNvSpPr>
            <a:spLocks noChangeShapeType="1"/>
          </p:cNvSpPr>
          <p:nvPr/>
        </p:nvSpPr>
        <p:spPr bwMode="auto">
          <a:xfrm>
            <a:off x="5195888" y="5670550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6185" name="Line 187"/>
          <p:cNvSpPr>
            <a:spLocks noChangeShapeType="1"/>
          </p:cNvSpPr>
          <p:nvPr/>
        </p:nvSpPr>
        <p:spPr bwMode="auto">
          <a:xfrm>
            <a:off x="6415088" y="5670550"/>
            <a:ext cx="1219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11675" name="Rectangle 27"/>
          <p:cNvSpPr>
            <a:spLocks noChangeArrowheads="1"/>
          </p:cNvSpPr>
          <p:nvPr/>
        </p:nvSpPr>
        <p:spPr bwMode="auto">
          <a:xfrm>
            <a:off x="454025" y="2030413"/>
            <a:ext cx="484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/>
              <a:t>e.g.  A pictogram of the data.</a:t>
            </a:r>
            <a:endParaRPr lang="en-US"/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963613" y="2624138"/>
            <a:ext cx="6675437" cy="2598737"/>
            <a:chOff x="604" y="1935"/>
            <a:chExt cx="4205" cy="1637"/>
          </a:xfrm>
        </p:grpSpPr>
        <p:sp>
          <p:nvSpPr>
            <p:cNvPr id="6203" name="Rectangle 53"/>
            <p:cNvSpPr>
              <a:spLocks noChangeArrowheads="1"/>
            </p:cNvSpPr>
            <p:nvPr/>
          </p:nvSpPr>
          <p:spPr bwMode="auto">
            <a:xfrm>
              <a:off x="4041" y="324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04" name="Rectangle 52"/>
            <p:cNvSpPr>
              <a:spLocks noChangeArrowheads="1"/>
            </p:cNvSpPr>
            <p:nvPr/>
          </p:nvSpPr>
          <p:spPr bwMode="auto">
            <a:xfrm>
              <a:off x="3273" y="324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05" name="Rectangle 51"/>
            <p:cNvSpPr>
              <a:spLocks noChangeArrowheads="1"/>
            </p:cNvSpPr>
            <p:nvPr/>
          </p:nvSpPr>
          <p:spPr bwMode="auto">
            <a:xfrm>
              <a:off x="2505" y="324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06" name="Rectangle 50"/>
            <p:cNvSpPr>
              <a:spLocks noChangeArrowheads="1"/>
            </p:cNvSpPr>
            <p:nvPr/>
          </p:nvSpPr>
          <p:spPr bwMode="auto">
            <a:xfrm>
              <a:off x="1766" y="3245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07" name="Rectangle 49"/>
            <p:cNvSpPr>
              <a:spLocks noChangeArrowheads="1"/>
            </p:cNvSpPr>
            <p:nvPr/>
          </p:nvSpPr>
          <p:spPr bwMode="auto">
            <a:xfrm>
              <a:off x="604" y="3245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r>
                <a:rPr lang="en-GB"/>
                <a:t>Friday</a:t>
              </a:r>
              <a:endParaRPr lang="en-US"/>
            </a:p>
          </p:txBody>
        </p:sp>
        <p:sp>
          <p:nvSpPr>
            <p:cNvPr id="6208" name="Rectangle 48"/>
            <p:cNvSpPr>
              <a:spLocks noChangeArrowheads="1"/>
            </p:cNvSpPr>
            <p:nvPr/>
          </p:nvSpPr>
          <p:spPr bwMode="auto">
            <a:xfrm>
              <a:off x="4041" y="291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09" name="Rectangle 47"/>
            <p:cNvSpPr>
              <a:spLocks noChangeArrowheads="1"/>
            </p:cNvSpPr>
            <p:nvPr/>
          </p:nvSpPr>
          <p:spPr bwMode="auto">
            <a:xfrm>
              <a:off x="3273" y="291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0" name="Rectangle 46"/>
            <p:cNvSpPr>
              <a:spLocks noChangeArrowheads="1"/>
            </p:cNvSpPr>
            <p:nvPr/>
          </p:nvSpPr>
          <p:spPr bwMode="auto">
            <a:xfrm>
              <a:off x="2505" y="291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1" name="Rectangle 45"/>
            <p:cNvSpPr>
              <a:spLocks noChangeArrowheads="1"/>
            </p:cNvSpPr>
            <p:nvPr/>
          </p:nvSpPr>
          <p:spPr bwMode="auto">
            <a:xfrm>
              <a:off x="1766" y="2918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2" name="Rectangle 44"/>
            <p:cNvSpPr>
              <a:spLocks noChangeArrowheads="1"/>
            </p:cNvSpPr>
            <p:nvPr/>
          </p:nvSpPr>
          <p:spPr bwMode="auto">
            <a:xfrm>
              <a:off x="604" y="2918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r>
                <a:rPr lang="en-GB"/>
                <a:t>Thursday</a:t>
              </a:r>
              <a:endParaRPr lang="en-US"/>
            </a:p>
          </p:txBody>
        </p:sp>
        <p:sp>
          <p:nvSpPr>
            <p:cNvPr id="6213" name="Rectangle 43"/>
            <p:cNvSpPr>
              <a:spLocks noChangeArrowheads="1"/>
            </p:cNvSpPr>
            <p:nvPr/>
          </p:nvSpPr>
          <p:spPr bwMode="auto">
            <a:xfrm>
              <a:off x="4041" y="259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4" name="Rectangle 42"/>
            <p:cNvSpPr>
              <a:spLocks noChangeArrowheads="1"/>
            </p:cNvSpPr>
            <p:nvPr/>
          </p:nvSpPr>
          <p:spPr bwMode="auto">
            <a:xfrm>
              <a:off x="3273" y="259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5" name="Rectangle 41"/>
            <p:cNvSpPr>
              <a:spLocks noChangeArrowheads="1"/>
            </p:cNvSpPr>
            <p:nvPr/>
          </p:nvSpPr>
          <p:spPr bwMode="auto">
            <a:xfrm>
              <a:off x="2505" y="2591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6" name="Rectangle 40"/>
            <p:cNvSpPr>
              <a:spLocks noChangeArrowheads="1"/>
            </p:cNvSpPr>
            <p:nvPr/>
          </p:nvSpPr>
          <p:spPr bwMode="auto">
            <a:xfrm>
              <a:off x="1766" y="2591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7" name="Rectangle 39"/>
            <p:cNvSpPr>
              <a:spLocks noChangeArrowheads="1"/>
            </p:cNvSpPr>
            <p:nvPr/>
          </p:nvSpPr>
          <p:spPr bwMode="auto">
            <a:xfrm>
              <a:off x="604" y="2591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r>
                <a:rPr lang="en-GB" dirty="0"/>
                <a:t>Wednesday</a:t>
              </a:r>
              <a:endParaRPr lang="en-US" dirty="0"/>
            </a:p>
          </p:txBody>
        </p:sp>
        <p:sp>
          <p:nvSpPr>
            <p:cNvPr id="6218" name="Rectangle 38"/>
            <p:cNvSpPr>
              <a:spLocks noChangeArrowheads="1"/>
            </p:cNvSpPr>
            <p:nvPr/>
          </p:nvSpPr>
          <p:spPr bwMode="auto">
            <a:xfrm>
              <a:off x="4041" y="2264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19" name="Rectangle 37"/>
            <p:cNvSpPr>
              <a:spLocks noChangeArrowheads="1"/>
            </p:cNvSpPr>
            <p:nvPr/>
          </p:nvSpPr>
          <p:spPr bwMode="auto">
            <a:xfrm>
              <a:off x="3273" y="2264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0" name="Rectangle 36"/>
            <p:cNvSpPr>
              <a:spLocks noChangeArrowheads="1"/>
            </p:cNvSpPr>
            <p:nvPr/>
          </p:nvSpPr>
          <p:spPr bwMode="auto">
            <a:xfrm>
              <a:off x="2505" y="2264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1" name="Rectangle 35"/>
            <p:cNvSpPr>
              <a:spLocks noChangeArrowheads="1"/>
            </p:cNvSpPr>
            <p:nvPr/>
          </p:nvSpPr>
          <p:spPr bwMode="auto">
            <a:xfrm>
              <a:off x="1766" y="2264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2" name="Rectangle 34"/>
            <p:cNvSpPr>
              <a:spLocks noChangeArrowheads="1"/>
            </p:cNvSpPr>
            <p:nvPr/>
          </p:nvSpPr>
          <p:spPr bwMode="auto">
            <a:xfrm>
              <a:off x="604" y="2264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r>
                <a:rPr lang="en-GB"/>
                <a:t>Tuesday</a:t>
              </a:r>
              <a:endParaRPr lang="en-US"/>
            </a:p>
          </p:txBody>
        </p:sp>
        <p:sp>
          <p:nvSpPr>
            <p:cNvPr id="6223" name="Rectangle 33"/>
            <p:cNvSpPr>
              <a:spLocks noChangeArrowheads="1"/>
            </p:cNvSpPr>
            <p:nvPr/>
          </p:nvSpPr>
          <p:spPr bwMode="auto">
            <a:xfrm>
              <a:off x="4041" y="19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4" name="Rectangle 32"/>
            <p:cNvSpPr>
              <a:spLocks noChangeArrowheads="1"/>
            </p:cNvSpPr>
            <p:nvPr/>
          </p:nvSpPr>
          <p:spPr bwMode="auto">
            <a:xfrm>
              <a:off x="3273" y="19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5" name="Rectangle 31"/>
            <p:cNvSpPr>
              <a:spLocks noChangeArrowheads="1"/>
            </p:cNvSpPr>
            <p:nvPr/>
          </p:nvSpPr>
          <p:spPr bwMode="auto">
            <a:xfrm>
              <a:off x="2505" y="19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6" name="Rectangle 30"/>
            <p:cNvSpPr>
              <a:spLocks noChangeArrowheads="1"/>
            </p:cNvSpPr>
            <p:nvPr/>
          </p:nvSpPr>
          <p:spPr bwMode="auto">
            <a:xfrm>
              <a:off x="1766" y="1937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endParaRPr lang="en-US" sz="2800" b="0">
                <a:latin typeface="Arial" charset="0"/>
              </a:endParaRPr>
            </a:p>
          </p:txBody>
        </p:sp>
        <p:sp>
          <p:nvSpPr>
            <p:cNvPr id="6227" name="Rectangle 29"/>
            <p:cNvSpPr>
              <a:spLocks noChangeArrowheads="1"/>
            </p:cNvSpPr>
            <p:nvPr/>
          </p:nvSpPr>
          <p:spPr bwMode="auto">
            <a:xfrm>
              <a:off x="604" y="1937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</a:pPr>
              <a:r>
                <a:rPr lang="en-GB"/>
                <a:t>Monday</a:t>
              </a:r>
              <a:endParaRPr lang="en-US"/>
            </a:p>
          </p:txBody>
        </p:sp>
        <p:pic>
          <p:nvPicPr>
            <p:cNvPr id="6228" name="Picture 2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1935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29" name="Picture 128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" y="1936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0" name="Picture 129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267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1" name="Picture 130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" y="2267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2" name="Picture 131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945"/>
            <a:stretch>
              <a:fillRect/>
            </a:stretch>
          </p:blipFill>
          <p:spPr bwMode="auto">
            <a:xfrm>
              <a:off x="1810" y="2597"/>
              <a:ext cx="3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3" name="Picture 132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928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4" name="Picture 133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2918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5" name="Picture 134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" y="2918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6" name="Picture 135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3230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7" name="Picture 136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945"/>
            <a:stretch>
              <a:fillRect/>
            </a:stretch>
          </p:blipFill>
          <p:spPr bwMode="auto">
            <a:xfrm>
              <a:off x="4087" y="2928"/>
              <a:ext cx="3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8" name="Picture 137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3230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39" name="Picture 138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" y="3240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0" name="Picture 139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" y="3231"/>
              <a:ext cx="62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1837" name="Rectangle 189"/>
          <p:cNvSpPr>
            <a:spLocks noChangeArrowheads="1"/>
          </p:cNvSpPr>
          <p:nvPr/>
        </p:nvSpPr>
        <p:spPr bwMode="auto">
          <a:xfrm>
            <a:off x="732025" y="5974834"/>
            <a:ext cx="7478713" cy="36933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 dirty="0">
                <a:solidFill>
                  <a:srgbClr val="0000FF"/>
                </a:solidFill>
              </a:rPr>
              <a:t>How many real cars are represented by a picture of a car.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1839" name="Rectangle 191"/>
          <p:cNvSpPr>
            <a:spLocks noChangeArrowheads="1"/>
          </p:cNvSpPr>
          <p:nvPr/>
        </p:nvSpPr>
        <p:spPr bwMode="auto">
          <a:xfrm>
            <a:off x="6935788" y="5957016"/>
            <a:ext cx="132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 sz="2000" dirty="0" err="1">
                <a:solidFill>
                  <a:srgbClr val="0000FF"/>
                </a:solidFill>
                <a:latin typeface="+mj-lt"/>
              </a:rPr>
              <a:t>Ans</a:t>
            </a:r>
            <a:r>
              <a:rPr lang="en-GB" sz="2000" dirty="0">
                <a:solidFill>
                  <a:srgbClr val="0000FF"/>
                </a:solidFill>
                <a:latin typeface="+mj-lt"/>
              </a:rPr>
              <a:t>: 10</a:t>
            </a:r>
            <a:endParaRPr lang="en-US" sz="2000" dirty="0">
              <a:solidFill>
                <a:srgbClr val="0000FF"/>
              </a:solidFill>
              <a:latin typeface="+mj-lt"/>
            </a:endParaRPr>
          </a:p>
        </p:txBody>
      </p: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4913313" y="5405438"/>
            <a:ext cx="3564822" cy="538162"/>
            <a:chOff x="3095" y="3207"/>
            <a:chExt cx="2781" cy="339"/>
          </a:xfrm>
        </p:grpSpPr>
        <p:sp>
          <p:nvSpPr>
            <p:cNvPr id="6200" name="Rectangle 236"/>
            <p:cNvSpPr>
              <a:spLocks noChangeArrowheads="1"/>
            </p:cNvSpPr>
            <p:nvPr/>
          </p:nvSpPr>
          <p:spPr bwMode="auto">
            <a:xfrm>
              <a:off x="3095" y="3207"/>
              <a:ext cx="2123" cy="33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01" name="Rectangle 192"/>
            <p:cNvSpPr>
              <a:spLocks noChangeArrowheads="1"/>
            </p:cNvSpPr>
            <p:nvPr/>
          </p:nvSpPr>
          <p:spPr bwMode="auto">
            <a:xfrm>
              <a:off x="3095" y="3260"/>
              <a:ext cx="27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buFont typeface="Wingdings" charset="0"/>
                <a:buNone/>
                <a:tabLst>
                  <a:tab pos="1800225" algn="l"/>
                  <a:tab pos="2520950" algn="l"/>
                </a:tabLst>
              </a:pPr>
              <a:r>
                <a:rPr lang="en-GB" dirty="0">
                  <a:solidFill>
                    <a:srgbClr val="0000FF"/>
                  </a:solidFill>
                </a:rPr>
                <a:t>Key:                   =   =   10 cars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pic>
          <p:nvPicPr>
            <p:cNvPr id="6202" name="Picture 232" descr="20376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" y="3210"/>
              <a:ext cx="9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1881" name="Rectangle 233"/>
          <p:cNvSpPr>
            <a:spLocks noChangeArrowheads="1"/>
          </p:cNvSpPr>
          <p:nvPr/>
        </p:nvSpPr>
        <p:spPr bwMode="auto">
          <a:xfrm>
            <a:off x="598488" y="5472113"/>
            <a:ext cx="649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 dirty="0"/>
              <a:t>The diagram must have a title and key.</a:t>
            </a:r>
            <a:endParaRPr lang="en-US" dirty="0"/>
          </a:p>
        </p:txBody>
      </p:sp>
      <p:sp>
        <p:nvSpPr>
          <p:cNvPr id="411882" name="AutoShape 234"/>
          <p:cNvSpPr>
            <a:spLocks noChangeArrowheads="1"/>
          </p:cNvSpPr>
          <p:nvPr/>
        </p:nvSpPr>
        <p:spPr bwMode="auto">
          <a:xfrm>
            <a:off x="8751888" y="209550"/>
            <a:ext cx="187325" cy="265113"/>
          </a:xfrm>
          <a:prstGeom prst="star5">
            <a:avLst/>
          </a:prstGeom>
          <a:solidFill>
            <a:srgbClr val="FF0000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1890" name="Rectangle 242"/>
          <p:cNvSpPr>
            <a:spLocks noChangeArrowheads="1"/>
          </p:cNvSpPr>
          <p:nvPr/>
        </p:nvSpPr>
        <p:spPr bwMode="auto">
          <a:xfrm>
            <a:off x="5654675" y="2374900"/>
            <a:ext cx="3244850" cy="482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>
                <a:solidFill>
                  <a:srgbClr val="0000FF"/>
                </a:solidFill>
              </a:rPr>
              <a:t>pict</a:t>
            </a:r>
            <a:r>
              <a:rPr lang="en-GB"/>
              <a:t>ogram </a:t>
            </a:r>
            <a:r>
              <a:rPr lang="en-GB">
                <a:sym typeface="Symbol" charset="0"/>
              </a:rPr>
              <a:t></a:t>
            </a:r>
            <a:r>
              <a:rPr lang="en-GB"/>
              <a:t> </a:t>
            </a:r>
            <a:r>
              <a:rPr lang="en-GB">
                <a:solidFill>
                  <a:srgbClr val="0000FF"/>
                </a:solidFill>
              </a:rPr>
              <a:t>pict</a:t>
            </a:r>
            <a:r>
              <a:rPr lang="en-GB"/>
              <a:t>ure</a:t>
            </a:r>
            <a:endParaRPr lang="en-US"/>
          </a:p>
        </p:txBody>
      </p:sp>
      <p:sp>
        <p:nvSpPr>
          <p:cNvPr id="6194" name="Rectangle 243"/>
          <p:cNvSpPr>
            <a:spLocks noChangeArrowheads="1"/>
          </p:cNvSpPr>
          <p:nvPr/>
        </p:nvSpPr>
        <p:spPr bwMode="auto">
          <a:xfrm>
            <a:off x="346075" y="255588"/>
            <a:ext cx="419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/>
              <a:t>Number of Parking Tickets</a:t>
            </a:r>
            <a:endParaRPr lang="en-US"/>
          </a:p>
        </p:txBody>
      </p:sp>
      <p:grpSp>
        <p:nvGrpSpPr>
          <p:cNvPr id="4" name="Group 249"/>
          <p:cNvGrpSpPr>
            <a:grpSpLocks/>
          </p:cNvGrpSpPr>
          <p:nvPr/>
        </p:nvGrpSpPr>
        <p:grpSpPr bwMode="auto">
          <a:xfrm>
            <a:off x="2386013" y="2052638"/>
            <a:ext cx="4289425" cy="538162"/>
            <a:chOff x="1503" y="1293"/>
            <a:chExt cx="2702" cy="339"/>
          </a:xfrm>
        </p:grpSpPr>
        <p:sp>
          <p:nvSpPr>
            <p:cNvPr id="6198" name="Rectangle 245"/>
            <p:cNvSpPr>
              <a:spLocks noChangeArrowheads="1"/>
            </p:cNvSpPr>
            <p:nvPr/>
          </p:nvSpPr>
          <p:spPr bwMode="auto">
            <a:xfrm>
              <a:off x="1503" y="1293"/>
              <a:ext cx="2642" cy="33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6199" name="Rectangle 246"/>
            <p:cNvSpPr>
              <a:spLocks noChangeArrowheads="1"/>
            </p:cNvSpPr>
            <p:nvPr/>
          </p:nvSpPr>
          <p:spPr bwMode="auto">
            <a:xfrm>
              <a:off x="1533" y="1338"/>
              <a:ext cx="2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Wingdings" charset="0"/>
                <a:buNone/>
                <a:tabLst>
                  <a:tab pos="1800225" algn="l"/>
                  <a:tab pos="2520950" algn="l"/>
                </a:tabLst>
              </a:pPr>
              <a:r>
                <a:rPr lang="en-GB" dirty="0">
                  <a:solidFill>
                    <a:srgbClr val="0000FF"/>
                  </a:solidFill>
                </a:rPr>
                <a:t>Number of Parking Tickets</a:t>
              </a:r>
              <a:endParaRPr lang="en-US" dirty="0">
                <a:solidFill>
                  <a:srgbClr val="0000FF"/>
                </a:solidFill>
                <a:latin typeface="Times New Roman" charset="0"/>
              </a:endParaRPr>
            </a:p>
          </p:txBody>
        </p:sp>
      </p:grpSp>
      <p:sp>
        <p:nvSpPr>
          <p:cNvPr id="411902" name="Rectangle 254"/>
          <p:cNvSpPr>
            <a:spLocks noChangeArrowheads="1"/>
          </p:cNvSpPr>
          <p:nvPr/>
        </p:nvSpPr>
        <p:spPr bwMode="auto">
          <a:xfrm>
            <a:off x="1292225" y="1447800"/>
            <a:ext cx="569913" cy="5000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197" name="Rectangle 255"/>
          <p:cNvSpPr>
            <a:spLocks noChangeArrowheads="1"/>
          </p:cNvSpPr>
          <p:nvPr/>
        </p:nvSpPr>
        <p:spPr bwMode="auto">
          <a:xfrm>
            <a:off x="1293813" y="1444625"/>
            <a:ext cx="584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buFont typeface="Wingdings" charset="0"/>
              <a:buNone/>
              <a:tabLst>
                <a:tab pos="1800225" algn="l"/>
                <a:tab pos="2520950" algn="l"/>
              </a:tabLst>
            </a:pPr>
            <a:r>
              <a:rPr lang="en-GB" sz="2600">
                <a:latin typeface="Times New Roman" charset="0"/>
              </a:rPr>
              <a:t>20</a:t>
            </a:r>
            <a:endParaRPr lang="en-US" sz="26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01" grpId="0" animBg="1"/>
      <p:bldP spid="411901" grpId="1" animBg="1"/>
      <p:bldP spid="411675" grpId="0"/>
      <p:bldP spid="411837" grpId="0" animBg="1"/>
      <p:bldP spid="411839" grpId="0"/>
      <p:bldP spid="411902" grpId="0" animBg="1"/>
      <p:bldP spid="41190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Presentation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72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we are going to learn</a:t>
            </a: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What is presentation of data?</a:t>
            </a:r>
          </a:p>
          <a:p>
            <a:r>
              <a:rPr lang="en-US" altLang="x-none"/>
              <a:t>Some methods.</a:t>
            </a:r>
          </a:p>
          <a:p>
            <a:r>
              <a:rPr lang="en-US" altLang="x-none"/>
              <a:t>What is frequency distribution?</a:t>
            </a:r>
          </a:p>
          <a:p>
            <a:r>
              <a:rPr lang="en-US" altLang="x-none"/>
              <a:t>How to draw a frequency distribution table</a:t>
            </a:r>
          </a:p>
          <a:p>
            <a:r>
              <a:rPr lang="en-US" altLang="x-none"/>
              <a:t>What is cumulative frequency ?</a:t>
            </a:r>
          </a:p>
        </p:txBody>
      </p:sp>
    </p:spTree>
    <p:extLst>
      <p:ext uri="{BB962C8B-B14F-4D97-AF65-F5344CB8AC3E}">
        <p14:creationId xmlns:p14="http://schemas.microsoft.com/office/powerpoint/2010/main" val="143726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Presentation of Data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Methods to condense the collected data in such a way to study the salient features. </a:t>
            </a:r>
          </a:p>
          <a:p>
            <a:pPr lvl="1"/>
            <a:r>
              <a:rPr lang="en-US" altLang="x-none"/>
              <a:t>Serial order</a:t>
            </a:r>
          </a:p>
          <a:p>
            <a:pPr lvl="1"/>
            <a:r>
              <a:rPr lang="en-US" altLang="x-none"/>
              <a:t>Ascending or Descending order</a:t>
            </a:r>
          </a:p>
          <a:p>
            <a:pPr lvl="1"/>
            <a:r>
              <a:rPr lang="en-US" altLang="x-none"/>
              <a:t>Tables or Charts</a:t>
            </a:r>
          </a:p>
          <a:p>
            <a:pPr lvl="1"/>
            <a:r>
              <a:rPr lang="en-US" altLang="x-none"/>
              <a:t>Groups or Class Intervals </a:t>
            </a:r>
          </a:p>
        </p:txBody>
      </p:sp>
    </p:spTree>
    <p:extLst>
      <p:ext uri="{BB962C8B-B14F-4D97-AF65-F5344CB8AC3E}">
        <p14:creationId xmlns:p14="http://schemas.microsoft.com/office/powerpoint/2010/main" val="35143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Why QA ??</a:t>
            </a:r>
          </a:p>
        </p:txBody>
      </p:sp>
      <p:sp>
        <p:nvSpPr>
          <p:cNvPr id="36" name="Shape 3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/>
            </a:pPr>
            <a:r>
              <a:rPr sz="2531"/>
              <a:t>In our daily life we encounter with lot of </a:t>
            </a:r>
            <a:r>
              <a:rPr sz="2531" b="1"/>
              <a:t>social phenomena</a:t>
            </a:r>
            <a:r>
              <a:rPr sz="2531"/>
              <a:t>. </a:t>
            </a:r>
          </a:p>
          <a:p>
            <a:pPr lvl="2">
              <a:defRPr sz="1800"/>
            </a:pPr>
            <a:r>
              <a:rPr sz="2531"/>
              <a:t>of quantitative and qualitative nature. </a:t>
            </a:r>
          </a:p>
          <a:p>
            <a:pPr lvl="1">
              <a:defRPr sz="1800"/>
            </a:pPr>
            <a:r>
              <a:rPr sz="2531"/>
              <a:t>We want to make sense of these observations.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/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2624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Ex#1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The marks obtained by 30 students in a class test, out of 50  marks, according to their roll numbers are: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x-none"/>
              <a:t>41,25,5,22,12,21,19,39,19,12,21,12,1,19,12,19,17,12,17,17,41,41,19,5,1</a:t>
            </a:r>
          </a:p>
          <a:p>
            <a:pPr marL="457200" lvl="1" indent="0">
              <a:buFont typeface="Arial" pitchFamily="34" charset="0"/>
              <a:buNone/>
            </a:pPr>
            <a:endParaRPr lang="en-US" altLang="x-none"/>
          </a:p>
          <a:p>
            <a:pPr marL="457200" lvl="1" indent="0">
              <a:buFont typeface="Arial" pitchFamily="34" charset="0"/>
              <a:buNone/>
            </a:pPr>
            <a:r>
              <a:rPr lang="en-US" altLang="x-none"/>
              <a:t>Arrange the above raw data in </a:t>
            </a:r>
            <a:r>
              <a:rPr lang="en-US" altLang="x-none" b="1"/>
              <a:t>Serial Order.</a:t>
            </a:r>
          </a:p>
          <a:p>
            <a:pPr marL="457200" lvl="1" indent="0">
              <a:buFont typeface="Arial" pitchFamily="34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404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Sol#1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Roll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0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Ex#2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3925"/>
          </a:xfrm>
        </p:spPr>
        <p:txBody>
          <a:bodyPr/>
          <a:lstStyle/>
          <a:p>
            <a:r>
              <a:rPr lang="en-US" altLang="x-none"/>
              <a:t>Arrange the following in Ascending and Descending order.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x-none"/>
              <a:t>41,25,5,22,12,21,19,39,19,12,21,12,1,19,12,19,17,12,17,17,41,41,19,5,1</a:t>
            </a:r>
          </a:p>
          <a:p>
            <a:pPr marL="457200" lvl="1" indent="0">
              <a:buFont typeface="Arial" pitchFamily="34" charset="0"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542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Tells us the maximum and minimum of the data</a:t>
            </a:r>
          </a:p>
        </p:txBody>
      </p:sp>
    </p:spTree>
    <p:extLst>
      <p:ext uri="{BB962C8B-B14F-4D97-AF65-F5344CB8AC3E}">
        <p14:creationId xmlns:p14="http://schemas.microsoft.com/office/powerpoint/2010/main" val="43804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tool for grouping data.</a:t>
            </a:r>
          </a:p>
          <a:p>
            <a:r>
              <a:rPr lang="en-US" dirty="0"/>
              <a:t>A summary of data presented in the form of class intervals and frequencies. </a:t>
            </a:r>
          </a:p>
          <a:p>
            <a:r>
              <a:rPr lang="en-US" dirty="0"/>
              <a:t>Starts with determining the range of data.</a:t>
            </a:r>
          </a:p>
          <a:p>
            <a:pPr lvl="1"/>
            <a:r>
              <a:rPr lang="en-US" dirty="0"/>
              <a:t>Range: difference between largest and smallest data. </a:t>
            </a:r>
          </a:p>
          <a:p>
            <a:r>
              <a:rPr lang="en-US" dirty="0"/>
              <a:t>Determining sufficient number of classes.</a:t>
            </a:r>
          </a:p>
          <a:p>
            <a:pPr lvl="1"/>
            <a:r>
              <a:rPr lang="en-US" dirty="0"/>
              <a:t>Rule of thumb is between 5 and 15 classes. </a:t>
            </a:r>
          </a:p>
          <a:p>
            <a:pPr lvl="1"/>
            <a:r>
              <a:rPr lang="en-US" dirty="0"/>
              <a:t>Final number of classes is arbitrary.  </a:t>
            </a:r>
          </a:p>
        </p:txBody>
      </p:sp>
    </p:spTree>
    <p:extLst>
      <p:ext uri="{BB962C8B-B14F-4D97-AF65-F5344CB8AC3E}">
        <p14:creationId xmlns:p14="http://schemas.microsoft.com/office/powerpoint/2010/main" val="52427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A frequency distribution is the arrangement of the given data in the form of a table showing the frequency with which each variable occurs.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A table is created having three columns: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Variable or characteristics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Tally Marks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Frequency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Ex#3: Arrange the data of Ex#1 by using frequency distribution method. </a:t>
            </a:r>
          </a:p>
          <a:p>
            <a:pPr marL="457200" lvl="1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92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Sol#3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Marks (</a:t>
                      </a:r>
                      <a:r>
                        <a:rPr lang="en-US" b="1" dirty="0" err="1"/>
                        <a:t>variate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Tally Marks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r>
                        <a:rPr lang="en-US" b="1" baseline="0" dirty="0"/>
                        <a:t> of students (frequency)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0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Groups or class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sz="2700"/>
              <a:t>The presentation can further be condensed into groups or classes. </a:t>
            </a:r>
          </a:p>
          <a:p>
            <a:pPr lvl="1">
              <a:lnSpc>
                <a:spcPct val="80000"/>
              </a:lnSpc>
            </a:pPr>
            <a:r>
              <a:rPr lang="en-US" altLang="x-none" sz="2400"/>
              <a:t>1-10</a:t>
            </a:r>
          </a:p>
          <a:p>
            <a:pPr lvl="1">
              <a:lnSpc>
                <a:spcPct val="80000"/>
              </a:lnSpc>
            </a:pPr>
            <a:r>
              <a:rPr lang="en-US" altLang="x-none" sz="2400"/>
              <a:t>11-20</a:t>
            </a:r>
          </a:p>
          <a:p>
            <a:pPr lvl="1">
              <a:lnSpc>
                <a:spcPct val="80000"/>
              </a:lnSpc>
            </a:pPr>
            <a:r>
              <a:rPr lang="en-US" altLang="x-none" sz="2400"/>
              <a:t>….</a:t>
            </a:r>
          </a:p>
          <a:p>
            <a:pPr>
              <a:lnSpc>
                <a:spcPct val="80000"/>
              </a:lnSpc>
            </a:pPr>
            <a:r>
              <a:rPr lang="en-US" altLang="x-none" sz="2700"/>
              <a:t>Class frequency</a:t>
            </a:r>
          </a:p>
          <a:p>
            <a:pPr>
              <a:lnSpc>
                <a:spcPct val="80000"/>
              </a:lnSpc>
            </a:pPr>
            <a:r>
              <a:rPr lang="en-US" altLang="x-none" sz="2700"/>
              <a:t>Lower limit and upper limit. </a:t>
            </a:r>
          </a:p>
          <a:p>
            <a:pPr>
              <a:lnSpc>
                <a:spcPct val="80000"/>
              </a:lnSpc>
            </a:pPr>
            <a:r>
              <a:rPr lang="en-US" altLang="x-none" sz="2700"/>
              <a:t>Class interval (I) = U-L</a:t>
            </a:r>
          </a:p>
          <a:p>
            <a:pPr>
              <a:lnSpc>
                <a:spcPct val="80000"/>
              </a:lnSpc>
            </a:pPr>
            <a:r>
              <a:rPr lang="en-US" altLang="x-none" sz="2700"/>
              <a:t>Mid-point or mid-value = L+U/2</a:t>
            </a:r>
          </a:p>
          <a:p>
            <a:pPr>
              <a:lnSpc>
                <a:spcPct val="80000"/>
              </a:lnSpc>
            </a:pPr>
            <a:r>
              <a:rPr lang="en-US" altLang="x-none" sz="2700"/>
              <a:t>Ex#4: Present the data of Ex#1 in tabular forms making classes.</a:t>
            </a:r>
          </a:p>
        </p:txBody>
      </p:sp>
    </p:spTree>
    <p:extLst>
      <p:ext uri="{BB962C8B-B14F-4D97-AF65-F5344CB8AC3E}">
        <p14:creationId xmlns:p14="http://schemas.microsoft.com/office/powerpoint/2010/main" val="122178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Sol#4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Marks (variate)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Tally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No. of students (frequency)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11-20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21-30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32" name="TextBox 4"/>
          <p:cNvSpPr txBox="1">
            <a:spLocks noChangeArrowheads="1"/>
          </p:cNvSpPr>
          <p:nvPr/>
        </p:nvSpPr>
        <p:spPr bwMode="auto">
          <a:xfrm>
            <a:off x="2698750" y="5889625"/>
            <a:ext cx="4651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x-none"/>
              <a:t>Also known as Classified frequency distribution.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0525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Cumulative Frequency Distribution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CF corresponding to a class is the sum of all the frequencies upto and including that class. </a:t>
            </a:r>
          </a:p>
          <a:p>
            <a:r>
              <a:rPr lang="en-US" altLang="x-none"/>
              <a:t>The CF table is obtained from the ordinary frequency table by successively adding the several frequencies. </a:t>
            </a:r>
          </a:p>
          <a:p>
            <a:pPr lvl="1"/>
            <a:r>
              <a:rPr lang="en-US" altLang="en-US"/>
              <a:t>“</a:t>
            </a:r>
            <a:r>
              <a:rPr lang="en-US" altLang="x-none"/>
              <a:t>Less than Series</a:t>
            </a:r>
            <a:r>
              <a:rPr lang="en-US" altLang="en-US"/>
              <a:t>”</a:t>
            </a:r>
            <a:endParaRPr lang="en-US" altLang="x-none"/>
          </a:p>
          <a:p>
            <a:pPr lvl="1"/>
            <a:r>
              <a:rPr lang="en-US" altLang="en-US"/>
              <a:t>“</a:t>
            </a:r>
            <a:r>
              <a:rPr lang="en-US" altLang="x-none"/>
              <a:t>More than Series</a:t>
            </a:r>
            <a:r>
              <a:rPr lang="en-US" altLang="en-US"/>
              <a:t>”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Why QA ??</a:t>
            </a:r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/>
            </a:pPr>
            <a:r>
              <a:rPr sz="2531"/>
              <a:t>Knowledge of QA helps us to protect ourselves </a:t>
            </a:r>
          </a:p>
          <a:p>
            <a:pPr lvl="2">
              <a:defRPr sz="1800"/>
            </a:pPr>
            <a:r>
              <a:rPr sz="2531"/>
              <a:t>from “</a:t>
            </a:r>
            <a:r>
              <a:rPr sz="2531" b="1"/>
              <a:t>the propagandists</a:t>
            </a:r>
            <a:r>
              <a:rPr sz="2531"/>
              <a:t>”</a:t>
            </a:r>
          </a:p>
          <a:p>
            <a:pPr lvl="2">
              <a:defRPr sz="1800"/>
            </a:pPr>
            <a:r>
              <a:rPr sz="2531"/>
              <a:t>one school of thought.  </a:t>
            </a:r>
          </a:p>
          <a:p>
            <a:pPr lvl="1">
              <a:defRPr sz="1800"/>
            </a:pPr>
            <a:r>
              <a:rPr sz="2531"/>
              <a:t>QA helps us in </a:t>
            </a:r>
            <a:r>
              <a:rPr sz="2531" b="1"/>
              <a:t>decision making</a:t>
            </a:r>
            <a:r>
              <a:rPr sz="253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60533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1143000"/>
          </a:xfrm>
        </p:spPr>
        <p:txBody>
          <a:bodyPr/>
          <a:lstStyle/>
          <a:p>
            <a:r>
              <a:rPr lang="en-US" altLang="x-none"/>
              <a:t>Ex#5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79513"/>
          <a:ext cx="8229600" cy="25955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Marks Obtained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 of Students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30-40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40-50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50-60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60-70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70-80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80-90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189413"/>
          <a:ext cx="8229600" cy="25955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Marks Obtained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 of Students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 than 40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</a:t>
                      </a:r>
                      <a:r>
                        <a:rPr lang="en-US" sz="1800" baseline="0" dirty="0"/>
                        <a:t> than </a:t>
                      </a:r>
                      <a:r>
                        <a:rPr lang="en-US" sz="1800" dirty="0"/>
                        <a:t>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 (= 8+12)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</a:t>
                      </a:r>
                      <a:r>
                        <a:rPr lang="en-US" sz="1800" baseline="0" dirty="0"/>
                        <a:t> than </a:t>
                      </a:r>
                      <a:r>
                        <a:rPr lang="en-US" sz="1800" dirty="0"/>
                        <a:t>60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 (= 20+20)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 than 70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65 (= 40+25)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 than 80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83 (= 65+18)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Less</a:t>
                      </a:r>
                      <a:r>
                        <a:rPr lang="en-US" sz="1800" baseline="0" dirty="0"/>
                        <a:t> than </a:t>
                      </a:r>
                      <a:r>
                        <a:rPr lang="en-US" sz="1800" dirty="0"/>
                        <a:t>90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(= 83+17)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665538"/>
            <a:ext cx="425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x-none" sz="2800" b="1"/>
              <a:t>Less than cumulative series</a:t>
            </a:r>
          </a:p>
        </p:txBody>
      </p:sp>
    </p:spTree>
    <p:extLst>
      <p:ext uri="{BB962C8B-B14F-4D97-AF65-F5344CB8AC3E}">
        <p14:creationId xmlns:p14="http://schemas.microsoft.com/office/powerpoint/2010/main" val="42247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9925"/>
          </a:xfrm>
        </p:spPr>
        <p:txBody>
          <a:bodyPr/>
          <a:lstStyle/>
          <a:p>
            <a:r>
              <a:rPr lang="en-US" altLang="x-none"/>
              <a:t>More than Cumulative series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890838"/>
          <a:ext cx="8229600" cy="25971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Marks Obtained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 of Students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 than 30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</a:t>
                      </a:r>
                      <a:r>
                        <a:rPr lang="en-US" sz="1800" baseline="0" dirty="0"/>
                        <a:t> than 4</a:t>
                      </a:r>
                      <a:r>
                        <a:rPr lang="en-US" sz="1800" dirty="0"/>
                        <a:t>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 (= 100</a:t>
                      </a:r>
                      <a:r>
                        <a:rPr lang="en-US" sz="1800" baseline="0" dirty="0"/>
                        <a:t> -</a:t>
                      </a:r>
                      <a:r>
                        <a:rPr lang="en-US" sz="1800" dirty="0"/>
                        <a:t> 8)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</a:t>
                      </a:r>
                      <a:r>
                        <a:rPr lang="en-US" sz="1800" baseline="0" dirty="0"/>
                        <a:t> than 5</a:t>
                      </a:r>
                      <a:r>
                        <a:rPr lang="en-US" sz="1800" dirty="0"/>
                        <a:t>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 (= 92- 12)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 than 60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 (= 80-20)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 than 70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 (= 60-25)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More</a:t>
                      </a:r>
                      <a:r>
                        <a:rPr lang="en-US" sz="1800" baseline="0" dirty="0"/>
                        <a:t> than 8</a:t>
                      </a:r>
                      <a:r>
                        <a:rPr lang="en-US" sz="1800" dirty="0"/>
                        <a:t>0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 (= 35-18)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The distance (in km) covered by 24 cars in 2 hours are given below: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125,140,128,108,96,149,136,112,84,123,130,120,103,89,65,103,145,97,102,87,67,78,98,126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Represent them as a cumulative frequency table using 60 as the lower limit of the first class and the classes having the class size of 15. </a:t>
            </a:r>
          </a:p>
        </p:txBody>
      </p:sp>
    </p:spTree>
    <p:extLst>
      <p:ext uri="{BB962C8B-B14F-4D97-AF65-F5344CB8AC3E}">
        <p14:creationId xmlns:p14="http://schemas.microsoft.com/office/powerpoint/2010/main" val="3026201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Sol#6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x-none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52588"/>
          <a:ext cx="8229600" cy="25955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 interval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No. of Students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30-40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40-50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50-60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60-70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70-80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80-90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31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Today we learnt about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What is presentation of data?</a:t>
            </a:r>
          </a:p>
          <a:p>
            <a:r>
              <a:rPr lang="en-US" altLang="x-none"/>
              <a:t>Some methods.</a:t>
            </a:r>
          </a:p>
          <a:p>
            <a:r>
              <a:rPr lang="en-US" altLang="x-none"/>
              <a:t>What is frequency distribution?</a:t>
            </a:r>
          </a:p>
          <a:p>
            <a:r>
              <a:rPr lang="en-US" altLang="x-none"/>
              <a:t>How to draw a frequency distribution table</a:t>
            </a:r>
          </a:p>
          <a:p>
            <a:r>
              <a:rPr lang="en-US" altLang="x-none"/>
              <a:t>What is cumulative frequency ?</a:t>
            </a:r>
          </a:p>
          <a:p>
            <a:r>
              <a:rPr lang="en-US" altLang="x-none"/>
              <a:t>Some terms like: class interval, class size, lower limit, class frequency, mid value etc.</a:t>
            </a:r>
          </a:p>
        </p:txBody>
      </p:sp>
    </p:spTree>
    <p:extLst>
      <p:ext uri="{BB962C8B-B14F-4D97-AF65-F5344CB8AC3E}">
        <p14:creationId xmlns:p14="http://schemas.microsoft.com/office/powerpoint/2010/main" val="384407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 A graph or chart show more than just the value of statistics; it also shows any trends that may be present and the way in which the trends change …” </a:t>
            </a:r>
          </a:p>
          <a:p>
            <a:pPr marL="0" indent="0">
              <a:buNone/>
            </a:pPr>
            <a:r>
              <a:rPr lang="en-US" dirty="0"/>
              <a:t>Graphs are used to:</a:t>
            </a:r>
          </a:p>
          <a:p>
            <a:r>
              <a:rPr lang="en-US" dirty="0"/>
              <a:t>Render complex data simple;</a:t>
            </a:r>
          </a:p>
          <a:p>
            <a:r>
              <a:rPr lang="en-US" dirty="0"/>
              <a:t>Give attractive, interesting and impressive view;</a:t>
            </a:r>
          </a:p>
          <a:p>
            <a:r>
              <a:rPr lang="en-US" dirty="0"/>
              <a:t>Save the time;</a:t>
            </a:r>
          </a:p>
          <a:p>
            <a:r>
              <a:rPr lang="en-US" dirty="0"/>
              <a:t>Make comparisons simple; and</a:t>
            </a:r>
          </a:p>
          <a:p>
            <a:r>
              <a:rPr lang="en-US" dirty="0"/>
              <a:t>Determine the shape of the distribution.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80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803405"/>
              </p:ext>
            </p:extLst>
          </p:nvPr>
        </p:nvGraphicFramePr>
        <p:xfrm>
          <a:off x="0" y="120128"/>
          <a:ext cx="9144000" cy="673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54473" y="925120"/>
            <a:ext cx="2420094" cy="715613"/>
          </a:xfrm>
          <a:prstGeom prst="wedgeRoundRectCallout">
            <a:avLst>
              <a:gd name="adj1" fmla="val 31376"/>
              <a:gd name="adj2" fmla="val 1233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Plotted along a numerical scale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54486" y="938653"/>
            <a:ext cx="2420094" cy="715613"/>
          </a:xfrm>
          <a:prstGeom prst="wedgeRoundRectCallout">
            <a:avLst>
              <a:gd name="adj1" fmla="val -9049"/>
              <a:gd name="adj2" fmla="val 12810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Plotted along a non-numerical categories</a:t>
            </a:r>
          </a:p>
        </p:txBody>
      </p:sp>
    </p:spTree>
    <p:extLst>
      <p:ext uri="{BB962C8B-B14F-4D97-AF65-F5344CB8AC3E}">
        <p14:creationId xmlns:p14="http://schemas.microsoft.com/office/powerpoint/2010/main" val="19066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 Data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Histogram;</a:t>
            </a:r>
          </a:p>
          <a:p>
            <a:r>
              <a:rPr lang="en-US" dirty="0"/>
              <a:t>Frequency polygon;</a:t>
            </a:r>
          </a:p>
          <a:p>
            <a:r>
              <a:rPr lang="en-US" dirty="0" err="1"/>
              <a:t>Ogive</a:t>
            </a:r>
            <a:r>
              <a:rPr lang="en-US" dirty="0"/>
              <a:t>;</a:t>
            </a:r>
          </a:p>
          <a:p>
            <a:r>
              <a:rPr lang="en-US" dirty="0"/>
              <a:t>Dot plot; and</a:t>
            </a:r>
          </a:p>
          <a:p>
            <a:r>
              <a:rPr lang="en-US" dirty="0"/>
              <a:t>Stem-and-leaf plot.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26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6540"/>
            <a:ext cx="8229600" cy="26596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circulation = c(7.29, 7.23, 7.11, 6.78, 7.47, 6.69, 6.77, 6.57, 6.80, 6.88, 6.98, 7.16, 7.30, 7.24, 7.16, 7.03, 6.90, 7.16, 7.40, 7.05, 7.28, 7.31, 6.87, 7.68, 7.03, 7.17, 6.78, 7.08, 7.12, 7.31, 7.40, 6.35, 6.96, 7.29, 7.16, 6.97, 6.96, 7.02, 7.13, 6.84)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887720"/>
            <a:ext cx="8229600" cy="11841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A graph that represents the class frequencies in a frequency distribution by vertical adjacent rectangles.</a:t>
            </a:r>
          </a:p>
        </p:txBody>
      </p:sp>
    </p:spTree>
    <p:extLst>
      <p:ext uri="{BB962C8B-B14F-4D97-AF65-F5344CB8AC3E}">
        <p14:creationId xmlns:p14="http://schemas.microsoft.com/office/powerpoint/2010/main" val="19072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Rpl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3479"/>
          <a:stretch/>
        </p:blipFill>
        <p:spPr>
          <a:xfrm>
            <a:off x="240293" y="597420"/>
            <a:ext cx="8229600" cy="5663160"/>
          </a:xfrm>
        </p:spPr>
      </p:pic>
    </p:spTree>
    <p:extLst>
      <p:ext uri="{BB962C8B-B14F-4D97-AF65-F5344CB8AC3E}">
        <p14:creationId xmlns:p14="http://schemas.microsoft.com/office/powerpoint/2010/main" val="8726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What is QA ??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/>
            </a:pPr>
            <a:r>
              <a:rPr sz="2531"/>
              <a:t>includes methods and procedures for </a:t>
            </a:r>
          </a:p>
          <a:p>
            <a:pPr lvl="2">
              <a:defRPr sz="1800"/>
            </a:pPr>
            <a:r>
              <a:rPr sz="2531" b="1"/>
              <a:t>Summarizing</a:t>
            </a:r>
            <a:r>
              <a:rPr sz="2531"/>
              <a:t>, </a:t>
            </a:r>
            <a:r>
              <a:rPr sz="2531" b="1"/>
              <a:t>simplifying</a:t>
            </a:r>
            <a:r>
              <a:rPr sz="2531"/>
              <a:t>, </a:t>
            </a:r>
            <a:r>
              <a:rPr sz="2531" b="1"/>
              <a:t>reducing</a:t>
            </a:r>
            <a:r>
              <a:rPr sz="2531"/>
              <a:t> and </a:t>
            </a:r>
            <a:r>
              <a:rPr sz="2531" b="1"/>
              <a:t>presenting</a:t>
            </a:r>
            <a:r>
              <a:rPr sz="2531"/>
              <a:t> raw data.</a:t>
            </a:r>
          </a:p>
          <a:p>
            <a:pPr lvl="1">
              <a:defRPr sz="1800"/>
            </a:pPr>
            <a:r>
              <a:rPr sz="2531"/>
              <a:t>It then </a:t>
            </a:r>
          </a:p>
          <a:p>
            <a:pPr lvl="2">
              <a:defRPr sz="1800"/>
            </a:pPr>
            <a:r>
              <a:rPr sz="2531" b="1"/>
              <a:t>makes predictions</a:t>
            </a:r>
            <a:r>
              <a:rPr sz="2531"/>
              <a:t>, </a:t>
            </a:r>
            <a:r>
              <a:rPr sz="2531" b="1"/>
              <a:t>tests hypotheses</a:t>
            </a:r>
            <a:r>
              <a:rPr sz="2531"/>
              <a:t> and </a:t>
            </a:r>
            <a:r>
              <a:rPr sz="2531" b="1"/>
              <a:t>infers characteristics</a:t>
            </a:r>
            <a:r>
              <a:rPr sz="2531"/>
              <a:t> of a </a:t>
            </a:r>
            <a:r>
              <a:rPr sz="2531" b="1"/>
              <a:t>population</a:t>
            </a:r>
            <a:r>
              <a:rPr sz="2531"/>
              <a:t> from the characteristics of a </a:t>
            </a:r>
            <a:r>
              <a:rPr sz="2531" b="1"/>
              <a:t>sample</a:t>
            </a:r>
            <a:r>
              <a:rPr sz="253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8608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class intervals used along the horizontal axis are equal, then the height of the bars represent the frequency of values in a given class interval.</a:t>
            </a:r>
          </a:p>
          <a:p>
            <a:r>
              <a:rPr lang="en-US" dirty="0"/>
              <a:t>If the class intervals are unequal, then the areas of the bars (rectangles) can be used for relative comparisons of class frequencies.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Labeling the </a:t>
            </a:r>
            <a:r>
              <a:rPr lang="en-US" i="1" dirty="0"/>
              <a:t>x</a:t>
            </a:r>
            <a:r>
              <a:rPr lang="en-US" dirty="0"/>
              <a:t>-axis with the class endpoints,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labeling the </a:t>
            </a:r>
            <a:r>
              <a:rPr lang="en-US" i="1" dirty="0"/>
              <a:t>y</a:t>
            </a:r>
            <a:r>
              <a:rPr lang="en-US" dirty="0"/>
              <a:t>-axis with the frequencies,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Drawing a horizontal line from class endpoint to class endpoint at each frequency value,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each line vertically from the frequency value to the x-axis to form a series of rectangles</a:t>
            </a:r>
            <a:r>
              <a:rPr lang="en-US"/>
              <a:t>(bars). </a:t>
            </a:r>
          </a:p>
        </p:txBody>
      </p:sp>
    </p:spTree>
    <p:extLst>
      <p:ext uri="{BB962C8B-B14F-4D97-AF65-F5344CB8AC3E}">
        <p14:creationId xmlns:p14="http://schemas.microsoft.com/office/powerpoint/2010/main" val="2510612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how-to in Excel. </a:t>
            </a:r>
          </a:p>
          <a:p>
            <a:r>
              <a:rPr lang="en-US" dirty="0"/>
              <a:t>Analysis tool pack</a:t>
            </a:r>
          </a:p>
          <a:p>
            <a:r>
              <a:rPr lang="en-US" dirty="0"/>
              <a:t>Histogram generation.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polygons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again a graphical display of class frequencies.</a:t>
            </a:r>
          </a:p>
          <a:p>
            <a:r>
              <a:rPr lang="en-US" dirty="0"/>
              <a:t>Each frequency is plotted against a class midpoints along a horizontal axis and the frequency scale along the vertical axis.</a:t>
            </a:r>
          </a:p>
          <a:p>
            <a:r>
              <a:rPr lang="en-US" dirty="0"/>
              <a:t>changing the scales of the axes can compress or stretch a frequency polygon, which affects the user’s impression of what the graph represents.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366" y="1417638"/>
            <a:ext cx="8370434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Ogive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Pronounced o-jive.</a:t>
            </a:r>
          </a:p>
          <a:p>
            <a:pPr>
              <a:buNone/>
            </a:pPr>
            <a:r>
              <a:rPr lang="en-US" dirty="0"/>
              <a:t>Is a cumulative frequency polygon.</a:t>
            </a:r>
          </a:p>
          <a:p>
            <a:pPr>
              <a:buNone/>
            </a:pPr>
            <a:r>
              <a:rPr lang="en-US" dirty="0"/>
              <a:t>x-axis with the class endpoints and the y-axis with the cumulative frequencies.</a:t>
            </a:r>
          </a:p>
          <a:p>
            <a:pPr>
              <a:buNone/>
            </a:pPr>
            <a:r>
              <a:rPr lang="en-US" dirty="0" err="1"/>
              <a:t>Ogives</a:t>
            </a:r>
            <a:r>
              <a:rPr lang="en-US" dirty="0"/>
              <a:t> are most useful when the decision maker wants to see </a:t>
            </a:r>
            <a:r>
              <a:rPr lang="en-US" b="1" i="1" dirty="0"/>
              <a:t>running totals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Steep slopes in an </a:t>
            </a:r>
            <a:r>
              <a:rPr lang="en-US" dirty="0" err="1"/>
              <a:t>ogive</a:t>
            </a:r>
            <a:r>
              <a:rPr lang="en-US" dirty="0"/>
              <a:t> can be used to identify sharp increases in frequencies.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Ogive</a:t>
            </a:r>
            <a:endParaRPr lang="en-US" dirty="0"/>
          </a:p>
        </p:txBody>
      </p:sp>
      <p:pic>
        <p:nvPicPr>
          <p:cNvPr id="6" name="Content Placeholder 5" descr=" Contemporary Decision Making, 6th Edition_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600200"/>
            <a:ext cx="6420091" cy="5021757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Relatively simple statistical chart that is generally used to display continuous, quantitative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 dot plot, each data value is plotted along the horizontal axis and is represented on the chart by a dot.</a:t>
            </a:r>
          </a:p>
          <a:p>
            <a:r>
              <a:rPr lang="en-US" dirty="0"/>
              <a:t>If multiple data points have the same values, the dots will stack up vertically.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usiness Statistic.pdf (page 55 of 90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2362"/>
            <a:ext cx="8430516" cy="13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plots can be especially useful for observing the overall shape of the distribution of data points </a:t>
            </a:r>
          </a:p>
          <a:p>
            <a:r>
              <a:rPr lang="en-US" dirty="0"/>
              <a:t>along with identifying data values or intervals for which there are groupings and gaps in the data. </a:t>
            </a:r>
          </a:p>
        </p:txBody>
      </p:sp>
      <p:pic>
        <p:nvPicPr>
          <p:cNvPr id="4" name="Picture 3" descr="Business Statistic.pdf (page 55 of 90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4" y="274638"/>
            <a:ext cx="8430516" cy="13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Stem-and-Leaf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way to arrange raw data into groups besides using frequency distribution.</a:t>
            </a:r>
          </a:p>
          <a:p>
            <a:r>
              <a:rPr lang="en-US" dirty="0"/>
              <a:t> constructed by separating the digits for each number of the data into two groups, a </a:t>
            </a:r>
            <a:r>
              <a:rPr lang="en-US" b="1" i="1" dirty="0"/>
              <a:t>stem</a:t>
            </a:r>
            <a:r>
              <a:rPr lang="en-US" dirty="0"/>
              <a:t> and a </a:t>
            </a:r>
            <a:r>
              <a:rPr lang="en-US" b="1" i="1" dirty="0"/>
              <a:t>leaf</a:t>
            </a:r>
            <a:r>
              <a:rPr lang="en-US" dirty="0"/>
              <a:t>. </a:t>
            </a:r>
          </a:p>
          <a:p>
            <a:r>
              <a:rPr lang="en-US" dirty="0"/>
              <a:t>Say we have following raw data:</a:t>
            </a:r>
          </a:p>
          <a:p>
            <a:pPr marL="0" indent="0">
              <a:buNone/>
            </a:pPr>
            <a:r>
              <a:rPr lang="en-US" dirty="0"/>
              <a:t>86, 77, 91, 60, 55, 76, 92, 47, 88, 67, 23, 59, 72, 75, 83, 77, 68, 82, 97, 89, 81, 75, 74, 39, 67, 79, 83, 70, 78, 91, 68, 49, 56, 94, 81</a:t>
            </a:r>
          </a:p>
        </p:txBody>
      </p:sp>
    </p:spTree>
    <p:extLst>
      <p:ext uri="{BB962C8B-B14F-4D97-AF65-F5344CB8AC3E}">
        <p14:creationId xmlns:p14="http://schemas.microsoft.com/office/powerpoint/2010/main" val="143981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What is QA?</a:t>
            </a:r>
          </a:p>
        </p:txBody>
      </p:sp>
      <p:sp>
        <p:nvSpPr>
          <p:cNvPr id="46" name="Shape 4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includes methods and procedures for </a:t>
            </a:r>
          </a:p>
          <a:p>
            <a:pPr lvl="1">
              <a:defRPr sz="1800"/>
            </a:pPr>
            <a:r>
              <a:rPr sz="2531"/>
              <a:t>Collection </a:t>
            </a:r>
          </a:p>
          <a:p>
            <a:pPr lvl="1">
              <a:defRPr sz="1800"/>
            </a:pPr>
            <a:r>
              <a:rPr sz="2531"/>
              <a:t>Organisation and presentation, </a:t>
            </a:r>
          </a:p>
          <a:p>
            <a:pPr lvl="1">
              <a:defRPr sz="1800"/>
            </a:pPr>
            <a:r>
              <a:rPr sz="2531"/>
              <a:t>Analysis and </a:t>
            </a:r>
          </a:p>
          <a:p>
            <a:pPr lvl="1">
              <a:defRPr sz="1800"/>
            </a:pPr>
            <a:r>
              <a:rPr sz="2531"/>
              <a:t>Interpretation of raw data.</a:t>
            </a:r>
          </a:p>
          <a:p>
            <a:pPr lvl="0">
              <a:defRPr sz="1800"/>
            </a:pPr>
            <a:r>
              <a:rPr sz="2531"/>
              <a:t>For making decisions. </a:t>
            </a:r>
          </a:p>
        </p:txBody>
      </p:sp>
    </p:spTree>
    <p:extLst>
      <p:ext uri="{BB962C8B-B14F-4D97-AF65-F5344CB8AC3E}">
        <p14:creationId xmlns:p14="http://schemas.microsoft.com/office/powerpoint/2010/main" val="418045905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71287"/>
              </p:ext>
            </p:extLst>
          </p:nvPr>
        </p:nvGraphicFramePr>
        <p:xfrm>
          <a:off x="457200" y="347441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9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157639"/>
            <a:ext cx="8229600" cy="373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constructed by separating the digits for each number of the data into two groups, </a:t>
            </a:r>
            <a:r>
              <a:rPr lang="en-US" i="1" dirty="0"/>
              <a:t>a stem and a leaf</a:t>
            </a:r>
            <a:r>
              <a:rPr lang="en-US" dirty="0"/>
              <a:t>.</a:t>
            </a:r>
          </a:p>
          <a:p>
            <a:r>
              <a:rPr lang="en-US" dirty="0"/>
              <a:t>The leftmost digits are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stem</a:t>
            </a:r>
            <a:r>
              <a:rPr lang="en-US" dirty="0"/>
              <a:t> and consist of the higher valued digits.</a:t>
            </a:r>
          </a:p>
          <a:p>
            <a:r>
              <a:rPr lang="en-US" dirty="0"/>
              <a:t>The rightmost digits are </a:t>
            </a:r>
            <a:r>
              <a:rPr lang="en-US" i="1" dirty="0"/>
              <a:t>the leaves </a:t>
            </a:r>
            <a:r>
              <a:rPr lang="en-US" dirty="0"/>
              <a:t>and contain the lower values.</a:t>
            </a:r>
          </a:p>
        </p:txBody>
      </p:sp>
    </p:spTree>
    <p:extLst>
      <p:ext uri="{BB962C8B-B14F-4D97-AF65-F5344CB8AC3E}">
        <p14:creationId xmlns:p14="http://schemas.microsoft.com/office/powerpoint/2010/main" val="2118946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the scores are in the upper or lower end of each bracket and also determine the spread of the scores. </a:t>
            </a:r>
          </a:p>
          <a:p>
            <a:r>
              <a:rPr lang="en-US" dirty="0"/>
              <a:t>the values of the original raw data are retained. (whereas most frequency distributions and graphic depictions use the class midpoint to represent the values in a class)</a:t>
            </a:r>
          </a:p>
        </p:txBody>
      </p:sp>
    </p:spTree>
    <p:extLst>
      <p:ext uri="{BB962C8B-B14F-4D97-AF65-F5344CB8AC3E}">
        <p14:creationId xmlns:p14="http://schemas.microsoft.com/office/powerpoint/2010/main" val="2751194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02063"/>
              </p:ext>
            </p:extLst>
          </p:nvPr>
        </p:nvGraphicFramePr>
        <p:xfrm>
          <a:off x="0" y="120128"/>
          <a:ext cx="9144000" cy="673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54473" y="925120"/>
            <a:ext cx="2420094" cy="715613"/>
          </a:xfrm>
          <a:prstGeom prst="wedgeRoundRectCallout">
            <a:avLst>
              <a:gd name="adj1" fmla="val 31376"/>
              <a:gd name="adj2" fmla="val 1233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Plotted along a numerical scale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54486" y="938653"/>
            <a:ext cx="2420094" cy="715613"/>
          </a:xfrm>
          <a:prstGeom prst="wedgeRoundRectCallout">
            <a:avLst>
              <a:gd name="adj1" fmla="val -9049"/>
              <a:gd name="adj2" fmla="val 12810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Plotted along a non-numerical categories</a:t>
            </a:r>
          </a:p>
        </p:txBody>
      </p:sp>
    </p:spTree>
    <p:extLst>
      <p:ext uri="{BB962C8B-B14F-4D97-AF65-F5344CB8AC3E}">
        <p14:creationId xmlns:p14="http://schemas.microsoft.com/office/powerpoint/2010/main" val="36222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Pareto Charts</a:t>
            </a:r>
          </a:p>
        </p:txBody>
      </p:sp>
    </p:spTree>
    <p:extLst>
      <p:ext uri="{BB962C8B-B14F-4D97-AF65-F5344CB8AC3E}">
        <p14:creationId xmlns:p14="http://schemas.microsoft.com/office/powerpoint/2010/main" val="1377828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8996"/>
            <a:ext cx="8229600" cy="33978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the relative magnitude of the parts to the whole.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Show relative data</a:t>
            </a:r>
          </a:p>
          <a:p>
            <a:pPr lvl="1"/>
            <a:r>
              <a:rPr lang="en-US" dirty="0"/>
              <a:t>Make comparisons</a:t>
            </a:r>
          </a:p>
          <a:p>
            <a:r>
              <a:rPr lang="en-US" dirty="0"/>
              <a:t>Ex.</a:t>
            </a:r>
          </a:p>
          <a:p>
            <a:pPr lvl="1"/>
            <a:r>
              <a:rPr lang="en-US" dirty="0"/>
              <a:t>Budget categories.</a:t>
            </a:r>
          </a:p>
          <a:p>
            <a:pPr lvl="1"/>
            <a:r>
              <a:rPr lang="en-US" dirty="0"/>
              <a:t>Market shares.</a:t>
            </a:r>
          </a:p>
          <a:p>
            <a:pPr lvl="1"/>
            <a:r>
              <a:rPr lang="en-US" dirty="0"/>
              <a:t>Time/resource allocations, etc.</a:t>
            </a:r>
          </a:p>
          <a:p>
            <a:r>
              <a:rPr lang="en-US" dirty="0"/>
              <a:t>Does not represent the total value but the relative data.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417638"/>
            <a:ext cx="8229600" cy="148258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“A pie chart is a circular depiction of data where the area of the whole </a:t>
            </a:r>
            <a:r>
              <a:rPr lang="en-US" sz="2400" i="1" dirty="0">
                <a:solidFill>
                  <a:schemeClr val="tx1"/>
                </a:solidFill>
              </a:rPr>
              <a:t>pie</a:t>
            </a:r>
            <a:r>
              <a:rPr lang="en-US" sz="2400" dirty="0">
                <a:solidFill>
                  <a:schemeClr val="tx1"/>
                </a:solidFill>
              </a:rPr>
              <a:t> represents 100% of the data and slices of the pie represent a percentage breakdown of the sublevels.”</a:t>
            </a:r>
          </a:p>
        </p:txBody>
      </p:sp>
    </p:spTree>
    <p:extLst>
      <p:ext uri="{BB962C8B-B14F-4D97-AF65-F5344CB8AC3E}">
        <p14:creationId xmlns:p14="http://schemas.microsoft.com/office/powerpoint/2010/main" val="27049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58008"/>
              </p:ext>
            </p:extLst>
          </p:nvPr>
        </p:nvGraphicFramePr>
        <p:xfrm>
          <a:off x="457200" y="208914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38855"/>
              </p:ext>
            </p:extLst>
          </p:nvPr>
        </p:nvGraphicFramePr>
        <p:xfrm>
          <a:off x="457200" y="173894"/>
          <a:ext cx="8229600" cy="1915255"/>
        </p:xfrm>
        <a:graphic>
          <a:graphicData uri="http://schemas.openxmlformats.org/drawingml/2006/table">
            <a:tbl>
              <a:tblPr/>
              <a:tblGrid>
                <a:gridCol w="270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Budget allocation(in Lacs)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Journals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 Bank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	 of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Convert the raw figures to proportions by dividing each figure by the total of all the figures.</a:t>
            </a:r>
          </a:p>
          <a:p>
            <a:r>
              <a:rPr lang="en-US" dirty="0"/>
              <a:t>Analogous to the relative frequency for FD.</a:t>
            </a:r>
          </a:p>
          <a:p>
            <a:r>
              <a:rPr lang="en-US" dirty="0"/>
              <a:t>As the angle at the center of circle total at 360˚, each proportion is then multiplied by 360˚.</a:t>
            </a:r>
          </a:p>
          <a:p>
            <a:r>
              <a:rPr lang="en-US" dirty="0"/>
              <a:t> The correct number of degrees to represent each item is obtained in the last step.</a:t>
            </a:r>
          </a:p>
          <a:p>
            <a:r>
              <a:rPr lang="en-US" dirty="0"/>
              <a:t>Use compass to layout the slices for each item. 	 </a:t>
            </a:r>
          </a:p>
        </p:txBody>
      </p:sp>
    </p:spTree>
    <p:extLst>
      <p:ext uri="{BB962C8B-B14F-4D97-AF65-F5344CB8AC3E}">
        <p14:creationId xmlns:p14="http://schemas.microsoft.com/office/powerpoint/2010/main" val="1696116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 and library visits in a year</a:t>
            </a:r>
          </a:p>
          <a:p>
            <a:endParaRPr lang="en-US" dirty="0"/>
          </a:p>
          <a:p>
            <a:r>
              <a:rPr lang="en-US" dirty="0"/>
              <a:t>13-19   12,000</a:t>
            </a:r>
          </a:p>
          <a:p>
            <a:r>
              <a:rPr lang="en-US" dirty="0"/>
              <a:t>20-32    96,000</a:t>
            </a:r>
          </a:p>
          <a:p>
            <a:r>
              <a:rPr lang="en-US" dirty="0"/>
              <a:t>33-200  36,000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29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479"/>
            <a:ext cx="8229600" cy="3475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 Dimensional as opposed to one dimensional histograms.</a:t>
            </a:r>
          </a:p>
          <a:p>
            <a:r>
              <a:rPr lang="en-US" dirty="0"/>
              <a:t>The length of the bar represents the magnitude of the measure for each category. </a:t>
            </a:r>
          </a:p>
          <a:p>
            <a:r>
              <a:rPr lang="en-US" dirty="0"/>
              <a:t>The bars can be:</a:t>
            </a:r>
          </a:p>
          <a:p>
            <a:pPr lvl="1"/>
            <a:r>
              <a:rPr lang="en-US" dirty="0"/>
              <a:t>Horizontal – Bar charts-(Excel).</a:t>
            </a:r>
          </a:p>
          <a:p>
            <a:pPr lvl="1"/>
            <a:r>
              <a:rPr lang="en-US" dirty="0"/>
              <a:t>Vertical – Column charts(Excel).</a:t>
            </a:r>
          </a:p>
          <a:p>
            <a:r>
              <a:rPr lang="en-US" dirty="0"/>
              <a:t>Easier interpretation than Pie Charts.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93745"/>
            <a:ext cx="8229600" cy="148258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bar graph or chart contains two or more categories along one axis and a series of bars, one for each category, along the other axis.</a:t>
            </a:r>
          </a:p>
        </p:txBody>
      </p:sp>
    </p:spTree>
    <p:extLst>
      <p:ext uri="{BB962C8B-B14F-4D97-AF65-F5344CB8AC3E}">
        <p14:creationId xmlns:p14="http://schemas.microsoft.com/office/powerpoint/2010/main" val="593467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411392"/>
              </p:ext>
            </p:extLst>
          </p:nvPr>
        </p:nvGraphicFramePr>
        <p:xfrm>
          <a:off x="457200" y="208914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79368"/>
              </p:ext>
            </p:extLst>
          </p:nvPr>
        </p:nvGraphicFramePr>
        <p:xfrm>
          <a:off x="457200" y="173894"/>
          <a:ext cx="8229600" cy="1915255"/>
        </p:xfrm>
        <a:graphic>
          <a:graphicData uri="http://schemas.openxmlformats.org/drawingml/2006/table">
            <a:tbl>
              <a:tblPr/>
              <a:tblGrid>
                <a:gridCol w="270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Budget allocation(in Lacs)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Journals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 Bank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Applications</a:t>
            </a:r>
          </a:p>
        </p:txBody>
      </p:sp>
      <p:sp>
        <p:nvSpPr>
          <p:cNvPr id="49" name="Shape 4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27"/>
              <a:t>Applied in wide range of academic disciplines: 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Natural and Social Sciences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Government 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Business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Medicine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Politics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Manufacturing </a:t>
            </a:r>
          </a:p>
        </p:txBody>
      </p:sp>
    </p:spTree>
    <p:extLst>
      <p:ext uri="{BB962C8B-B14F-4D97-AF65-F5344CB8AC3E}">
        <p14:creationId xmlns:p14="http://schemas.microsoft.com/office/powerpoint/2010/main" val="23010843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bldLvl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bar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1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application of bar graphs.</a:t>
            </a:r>
          </a:p>
          <a:p>
            <a:r>
              <a:rPr lang="en-US" dirty="0"/>
              <a:t>TQM strives to find out causes of problems in products and processes. </a:t>
            </a:r>
          </a:p>
          <a:p>
            <a:r>
              <a:rPr lang="en-US" dirty="0"/>
              <a:t>A graphical technique for displaying </a:t>
            </a:r>
            <a:r>
              <a:rPr lang="en-US" b="1" dirty="0">
                <a:solidFill>
                  <a:schemeClr val="accent2"/>
                </a:solidFill>
              </a:rPr>
              <a:t>problem causes</a:t>
            </a:r>
            <a:r>
              <a:rPr lang="en-US" dirty="0"/>
              <a:t> is Pareto analysis. </a:t>
            </a:r>
          </a:p>
          <a:p>
            <a:r>
              <a:rPr lang="en-US" dirty="0"/>
              <a:t>Pareto analysis is a quantitative tallying of the </a:t>
            </a:r>
            <a:r>
              <a:rPr lang="en-US" dirty="0">
                <a:solidFill>
                  <a:srgbClr val="C0504D"/>
                </a:solidFill>
              </a:rPr>
              <a:t>number</a:t>
            </a:r>
            <a:r>
              <a:rPr lang="en-US" dirty="0"/>
              <a:t> and </a:t>
            </a:r>
            <a:r>
              <a:rPr lang="en-US" dirty="0">
                <a:solidFill>
                  <a:srgbClr val="C0504D"/>
                </a:solidFill>
              </a:rPr>
              <a:t>types</a:t>
            </a:r>
            <a:r>
              <a:rPr lang="en-US" dirty="0"/>
              <a:t> of defects that occur with a product or service.</a:t>
            </a:r>
          </a:p>
        </p:txBody>
      </p:sp>
    </p:spTree>
    <p:extLst>
      <p:ext uri="{BB962C8B-B14F-4D97-AF65-F5344CB8AC3E}">
        <p14:creationId xmlns:p14="http://schemas.microsoft.com/office/powerpoint/2010/main" val="1022383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tally is used to produce a vertical bar chart that displays the </a:t>
            </a:r>
            <a:r>
              <a:rPr lang="en-US" dirty="0">
                <a:solidFill>
                  <a:srgbClr val="C0504D"/>
                </a:solidFill>
              </a:rPr>
              <a:t>most common types of defects</a:t>
            </a:r>
            <a:r>
              <a:rPr lang="en-US" dirty="0"/>
              <a:t>, ranked </a:t>
            </a:r>
            <a:r>
              <a:rPr lang="en-US" dirty="0">
                <a:solidFill>
                  <a:srgbClr val="C0504D"/>
                </a:solidFill>
              </a:rPr>
              <a:t>in order of occurrence </a:t>
            </a:r>
            <a:r>
              <a:rPr lang="en-US" dirty="0"/>
              <a:t>from left to right.</a:t>
            </a:r>
          </a:p>
          <a:p>
            <a:r>
              <a:rPr lang="en-US" dirty="0"/>
              <a:t>Pareto charts were named after an Italian economist, </a:t>
            </a:r>
            <a:r>
              <a:rPr lang="en-US" dirty="0" err="1"/>
              <a:t>Vilfredo</a:t>
            </a:r>
            <a:r>
              <a:rPr lang="en-US" dirty="0"/>
              <a:t> Pareto.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“A Pareto chart enables quality-management decision makers to separate the most important defects from trivial defects, which helps them to set priorities for needed quality improvement work.”</a:t>
            </a:r>
          </a:p>
        </p:txBody>
      </p:sp>
    </p:spTree>
    <p:extLst>
      <p:ext uri="{BB962C8B-B14F-4D97-AF65-F5344CB8AC3E}">
        <p14:creationId xmlns:p14="http://schemas.microsoft.com/office/powerpoint/2010/main" val="581597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30526"/>
            <a:ext cx="8229600" cy="21794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40% of the defects involved poor wiring, 30% involved a short in the coil, 25% involved a defective plug, and 5% involved cessation of bearings. </a:t>
            </a:r>
          </a:p>
          <a:p>
            <a:r>
              <a:rPr lang="en-US" dirty="0"/>
              <a:t>Company would probably begin to improve quality by examining the segments of the production process that involve the wiring.</a:t>
            </a:r>
          </a:p>
        </p:txBody>
      </p:sp>
      <p:pic>
        <p:nvPicPr>
          <p:cNvPr id="4" name="Picture 3" descr="Business Statistic.pdf (page 61 of 90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3" y="-18482"/>
            <a:ext cx="7223825" cy="45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6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 times in research it becomes important to explore the relationship between two numerical variables.</a:t>
            </a:r>
          </a:p>
          <a:p>
            <a:r>
              <a:rPr lang="en-US" dirty="0"/>
              <a:t>2D graph plot of pairs of points from two numerical variables. </a:t>
            </a:r>
          </a:p>
        </p:txBody>
      </p:sp>
    </p:spTree>
    <p:extLst>
      <p:ext uri="{BB962C8B-B14F-4D97-AF65-F5344CB8AC3E}">
        <p14:creationId xmlns:p14="http://schemas.microsoft.com/office/powerpoint/2010/main" val="2722341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3595"/>
              </p:ext>
            </p:extLst>
          </p:nvPr>
        </p:nvGraphicFramePr>
        <p:xfrm>
          <a:off x="457200" y="274638"/>
          <a:ext cx="8229600" cy="2649220"/>
        </p:xfrm>
        <a:graphic>
          <a:graphicData uri="http://schemas.openxmlformats.org/drawingml/2006/table">
            <a:tbl>
              <a:tblPr/>
              <a:tblGrid>
                <a:gridCol w="270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Size(</a:t>
                      </a:r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Sq</a:t>
                      </a:r>
                      <a:r>
                        <a:rPr lang="en-US" sz="24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Ft</a:t>
                      </a: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Price (</a:t>
                      </a:r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Rs</a:t>
                      </a: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58043"/>
              </p:ext>
            </p:extLst>
          </p:nvPr>
        </p:nvGraphicFramePr>
        <p:xfrm>
          <a:off x="646000" y="1698948"/>
          <a:ext cx="7781412" cy="383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30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Grouped, ungrouped</a:t>
            </a:r>
          </a:p>
          <a:p>
            <a:r>
              <a:rPr lang="en-US" dirty="0"/>
              <a:t>FD, RF, CF, range, etc.</a:t>
            </a:r>
          </a:p>
          <a:p>
            <a:r>
              <a:rPr lang="en-US" dirty="0"/>
              <a:t>Graphical depictions</a:t>
            </a:r>
          </a:p>
          <a:p>
            <a:pPr lvl="1"/>
            <a:r>
              <a:rPr lang="en-US" dirty="0"/>
              <a:t>Quantitative data graphs</a:t>
            </a:r>
          </a:p>
          <a:p>
            <a:pPr lvl="2"/>
            <a:r>
              <a:rPr lang="en-US" dirty="0"/>
              <a:t>Histograms, frequency polygons, </a:t>
            </a:r>
            <a:r>
              <a:rPr lang="en-US" dirty="0" err="1"/>
              <a:t>Ogive</a:t>
            </a:r>
            <a:r>
              <a:rPr lang="en-US" dirty="0"/>
              <a:t>, dot plot, and stem-and-leaf-plot.</a:t>
            </a:r>
          </a:p>
          <a:p>
            <a:pPr lvl="1"/>
            <a:r>
              <a:rPr lang="en-US" dirty="0"/>
              <a:t> qualitative data graphs</a:t>
            </a:r>
          </a:p>
          <a:p>
            <a:pPr lvl="2"/>
            <a:r>
              <a:rPr lang="en-US" dirty="0"/>
              <a:t>Pie chart, bar chart, Pareto chart.</a:t>
            </a:r>
          </a:p>
          <a:p>
            <a:pPr lvl="1"/>
            <a:r>
              <a:rPr lang="en-US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40998775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the most important part of a statistical study?</a:t>
            </a:r>
          </a:p>
          <a:p>
            <a:pPr lvl="1"/>
            <a:r>
              <a:rPr lang="en-US" dirty="0"/>
              <a:t>Collecting data</a:t>
            </a:r>
          </a:p>
          <a:p>
            <a:pPr lvl="1"/>
            <a:r>
              <a:rPr lang="en-US" dirty="0"/>
              <a:t>Looking at data</a:t>
            </a:r>
          </a:p>
          <a:p>
            <a:pPr lvl="1"/>
            <a:r>
              <a:rPr lang="en-US" dirty="0"/>
              <a:t>Run statistical tools</a:t>
            </a:r>
          </a:p>
          <a:p>
            <a:pPr lvl="1"/>
            <a:r>
              <a:rPr lang="en-US" dirty="0"/>
              <a:t>Deciding tests to apply</a:t>
            </a:r>
          </a:p>
          <a:p>
            <a:pPr lvl="1"/>
            <a:endParaRPr lang="en-US" dirty="0"/>
          </a:p>
          <a:p>
            <a:r>
              <a:rPr lang="en-US" dirty="0"/>
              <a:t>If we have nominal data which graph will be best suited among these?</a:t>
            </a:r>
          </a:p>
          <a:p>
            <a:pPr lvl="1"/>
            <a:r>
              <a:rPr lang="en-US" dirty="0"/>
              <a:t>Pie-Chart</a:t>
            </a:r>
          </a:p>
          <a:p>
            <a:pPr lvl="1"/>
            <a:r>
              <a:rPr lang="en-US" dirty="0"/>
              <a:t>Bar-Chart</a:t>
            </a:r>
          </a:p>
          <a:p>
            <a:pPr lvl="1"/>
            <a:r>
              <a:rPr lang="en-US" dirty="0"/>
              <a:t>Histogram</a:t>
            </a:r>
          </a:p>
          <a:p>
            <a:r>
              <a:rPr lang="en-US" dirty="0"/>
              <a:t>Which graph is best suited for proportionate representation? </a:t>
            </a:r>
          </a:p>
          <a:p>
            <a:r>
              <a:rPr lang="en-US" dirty="0"/>
              <a:t>Which graph is used to find out the running totals?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B763-CC11-4FBE-AA13-AAE013E9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325C-E9CB-4E33-BDF1-6C4F88C5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Logical and systematic arrangement of statistical data in rows and columns.</a:t>
            </a:r>
          </a:p>
          <a:p>
            <a:r>
              <a:rPr lang="en-IN" dirty="0"/>
              <a:t>Table is designed to simplify the presentation of data for the purposes of analysis and statistical inference.</a:t>
            </a:r>
          </a:p>
          <a:p>
            <a:r>
              <a:rPr lang="en-IN" dirty="0"/>
              <a:t>Tabulation  is the process of </a:t>
            </a:r>
            <a:r>
              <a:rPr lang="en-IN" b="1" dirty="0"/>
              <a:t>condensing classified data in the form of a table</a:t>
            </a:r>
            <a:r>
              <a:rPr lang="en-IN" dirty="0"/>
              <a:t> so that it may be more easily understood and so that any comparison involved may be readily made.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5353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11BF-7785-47D5-A758-51B7381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E013-D0D5-4D5B-894A-1A266545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simplify the complex data</a:t>
            </a:r>
          </a:p>
          <a:p>
            <a:r>
              <a:rPr lang="en-IN" dirty="0"/>
              <a:t>To economise space</a:t>
            </a:r>
          </a:p>
          <a:p>
            <a:r>
              <a:rPr lang="en-IN" dirty="0"/>
              <a:t>To facilitate comparisons( totals and subtotals)</a:t>
            </a:r>
          </a:p>
          <a:p>
            <a:r>
              <a:rPr lang="en-IN" dirty="0"/>
              <a:t>To depict trends and pattern in data</a:t>
            </a:r>
          </a:p>
          <a:p>
            <a:r>
              <a:rPr lang="en-IN" dirty="0"/>
              <a:t>To help reference for future studies</a:t>
            </a:r>
          </a:p>
          <a:p>
            <a:r>
              <a:rPr lang="en-IN" dirty="0"/>
              <a:t>To facilitate statistical analysis</a:t>
            </a:r>
          </a:p>
          <a:p>
            <a:r>
              <a:rPr lang="en-IN" dirty="0"/>
              <a:t>To detect errors and omissions</a:t>
            </a:r>
          </a:p>
          <a:p>
            <a:r>
              <a:rPr lang="en-IN" dirty="0"/>
              <a:t>To clarify the characteristics of data</a:t>
            </a:r>
          </a:p>
        </p:txBody>
      </p:sp>
    </p:spTree>
    <p:extLst>
      <p:ext uri="{BB962C8B-B14F-4D97-AF65-F5344CB8AC3E}">
        <p14:creationId xmlns:p14="http://schemas.microsoft.com/office/powerpoint/2010/main" val="33448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Applications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27"/>
              <a:t>Applied in wide range of academic disciplines: 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Sports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Engineering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Law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Industry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Psychology</a:t>
            </a:r>
          </a:p>
          <a:p>
            <a:pPr marL="550048" lvl="1" indent="-275024" defTabSz="361460">
              <a:spcBef>
                <a:spcPts val="2531"/>
              </a:spcBef>
              <a:defRPr sz="1800"/>
            </a:pPr>
            <a:r>
              <a:rPr sz="2227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0040009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6F67-949D-4FAF-BC08-AF41F97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910502-71E7-4117-9FDF-FD3E3233C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08441"/>
              </p:ext>
            </p:extLst>
          </p:nvPr>
        </p:nvGraphicFramePr>
        <p:xfrm>
          <a:off x="457200" y="293383"/>
          <a:ext cx="8229599" cy="60681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49168546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9099104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0630278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8763563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9400021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9444973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19775071"/>
                    </a:ext>
                  </a:extLst>
                </a:gridCol>
              </a:tblGrid>
              <a:tr h="531330">
                <a:tc row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Stub Heading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032821"/>
                  </a:ext>
                </a:extLst>
              </a:tr>
              <a:tr h="50829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Sub 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Sub 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77571"/>
                  </a:ext>
                </a:extLst>
              </a:tr>
              <a:tr h="101881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Column Head(1)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Column Head(2)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Column Head(3)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Column Head(4)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Column Head(5)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0468"/>
                  </a:ext>
                </a:extLst>
              </a:tr>
              <a:tr h="29909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134932"/>
                  </a:ext>
                </a:extLst>
              </a:tr>
              <a:tr h="1018817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1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E2157-E3F9-46F9-A833-53D99574B4BD}"/>
              </a:ext>
            </a:extLst>
          </p:cNvPr>
          <p:cNvSpPr txBox="1"/>
          <p:nvPr/>
        </p:nvSpPr>
        <p:spPr>
          <a:xfrm flipH="1">
            <a:off x="320722" y="6290964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Footnote: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205F7-A101-4AD3-B8A9-5FDD311F10D7}"/>
              </a:ext>
            </a:extLst>
          </p:cNvPr>
          <p:cNvSpPr txBox="1"/>
          <p:nvPr/>
        </p:nvSpPr>
        <p:spPr>
          <a:xfrm flipH="1">
            <a:off x="320722" y="6527462"/>
            <a:ext cx="163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FD53-82D1-4C18-9F3D-B825B56F58B9}"/>
              </a:ext>
            </a:extLst>
          </p:cNvPr>
          <p:cNvSpPr txBox="1"/>
          <p:nvPr/>
        </p:nvSpPr>
        <p:spPr>
          <a:xfrm flipH="1">
            <a:off x="2654489" y="-57204"/>
            <a:ext cx="24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no.# : Title</a:t>
            </a:r>
          </a:p>
        </p:txBody>
      </p:sp>
    </p:spTree>
    <p:extLst>
      <p:ext uri="{BB962C8B-B14F-4D97-AF65-F5344CB8AC3E}">
        <p14:creationId xmlns:p14="http://schemas.microsoft.com/office/powerpoint/2010/main" val="8192068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9E3B009-AA43-4381-86DF-87C93331C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70999"/>
            <a:ext cx="8178799" cy="47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835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E69-B457-4ED5-A864-A18AF839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/>
              <a:t>Rules of tabulation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F0F5-CE0F-40D1-B20E-28DA46A0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/>
              <a:t>No hard and fast rules.</a:t>
            </a:r>
          </a:p>
          <a:p>
            <a:r>
              <a:rPr lang="en-IN"/>
              <a:t>Preapre in such a way that they can be used to the best advantage with minimum efforts.</a:t>
            </a:r>
          </a:p>
          <a:p>
            <a:r>
              <a:rPr lang="en-IN"/>
              <a:t>Some general rules:</a:t>
            </a:r>
          </a:p>
          <a:p>
            <a:pPr lvl="1"/>
            <a:r>
              <a:rPr lang="en-IN"/>
              <a:t>Rough draft </a:t>
            </a:r>
            <a:r>
              <a:rPr lang="en-IN">
                <a:sym typeface="Wingdings" panose="05000000000000000000" pitchFamily="2" charset="2"/>
              </a:rPr>
              <a:t> final table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Figures to be compared should be placed close to each other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A suitable heading should be given at the top. Brief, comprehensive and self explanatory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Every table should have distinct number for easy reference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Headings of column and rows should be brief and clear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Explanatory notes should be given as footnotes.</a:t>
            </a:r>
          </a:p>
          <a:p>
            <a:pPr marL="457200" lvl="1" indent="0">
              <a:buNone/>
            </a:pPr>
            <a:r>
              <a:rPr lang="en-IN">
                <a:sym typeface="Wingdings" panose="05000000000000000000" pitchFamily="2" charset="2"/>
              </a:rPr>
              <a:t>															…</a:t>
            </a: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5263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976D-798D-465D-9A32-4375BBB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A35E-A64C-4DC0-B0D3-E4893D0B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3458"/>
            <a:ext cx="8229600" cy="5252706"/>
          </a:xfrm>
        </p:spPr>
        <p:txBody>
          <a:bodyPr>
            <a:normAutofit lnSpcReduction="10000"/>
          </a:bodyPr>
          <a:lstStyle/>
          <a:p>
            <a:pPr lvl="1"/>
            <a:r>
              <a:rPr lang="en-IN" dirty="0"/>
              <a:t>The source from which the data is obtained should be given below the table.</a:t>
            </a:r>
          </a:p>
          <a:p>
            <a:pPr lvl="1"/>
            <a:r>
              <a:rPr lang="en-IN" dirty="0"/>
              <a:t>The units of measurement under each heading or sub-heading must be always indicated. </a:t>
            </a:r>
          </a:p>
          <a:p>
            <a:pPr lvl="1"/>
            <a:r>
              <a:rPr lang="en-IN" dirty="0"/>
              <a:t>0 or NA</a:t>
            </a:r>
          </a:p>
          <a:p>
            <a:pPr lvl="1"/>
            <a:r>
              <a:rPr lang="en-US" dirty="0"/>
              <a:t>The columns may be numbered to facilitate reference.</a:t>
            </a:r>
          </a:p>
          <a:p>
            <a:pPr lvl="1"/>
            <a:r>
              <a:rPr lang="en-US" dirty="0"/>
              <a:t>Total of rows should normally be placed in the extreme right column and that of columns should be placed at the bottom.</a:t>
            </a:r>
          </a:p>
          <a:p>
            <a:pPr lvl="1"/>
            <a:r>
              <a:rPr lang="en-US" dirty="0"/>
              <a:t>Above all, the table must suit the needs and requirements of an investigation.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42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72E7-F6DF-4E13-B76C-E4A95361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AFB8-1858-4FEA-93C1-57E8F69F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 the basis of objectives or purpose</a:t>
            </a:r>
          </a:p>
          <a:p>
            <a:pPr lvl="1"/>
            <a:r>
              <a:rPr lang="en-IN" dirty="0"/>
              <a:t>General purpose or reference table</a:t>
            </a:r>
          </a:p>
          <a:p>
            <a:pPr lvl="1"/>
            <a:r>
              <a:rPr lang="en-IN" dirty="0"/>
              <a:t>Special purpose or summary table</a:t>
            </a:r>
          </a:p>
          <a:p>
            <a:r>
              <a:rPr lang="en-IN" dirty="0"/>
              <a:t>On the basis of enquiry</a:t>
            </a:r>
          </a:p>
          <a:p>
            <a:pPr lvl="1"/>
            <a:r>
              <a:rPr lang="en-IN" dirty="0"/>
              <a:t>Original or primary table</a:t>
            </a:r>
          </a:p>
          <a:p>
            <a:pPr lvl="1"/>
            <a:r>
              <a:rPr lang="en-IN" dirty="0"/>
              <a:t>Derived or derivative table</a:t>
            </a:r>
          </a:p>
          <a:p>
            <a:r>
              <a:rPr lang="en-IN" dirty="0"/>
              <a:t>On the basis of coverage</a:t>
            </a:r>
          </a:p>
          <a:p>
            <a:pPr lvl="1"/>
            <a:r>
              <a:rPr lang="en-IN" dirty="0"/>
              <a:t>Simple table</a:t>
            </a:r>
          </a:p>
          <a:p>
            <a:pPr lvl="1"/>
            <a:r>
              <a:rPr lang="en-IN" dirty="0"/>
              <a:t>Complex table</a:t>
            </a:r>
          </a:p>
        </p:txBody>
      </p:sp>
    </p:spTree>
    <p:extLst>
      <p:ext uri="{BB962C8B-B14F-4D97-AF65-F5344CB8AC3E}">
        <p14:creationId xmlns:p14="http://schemas.microsoft.com/office/powerpoint/2010/main" val="1971256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BC18-A766-4473-9036-A53617AA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and special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6186-93C3-4211-9FC1-F4F21BC1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79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General purpose</a:t>
            </a:r>
          </a:p>
          <a:p>
            <a:pPr lvl="1"/>
            <a:r>
              <a:rPr lang="en-IN" dirty="0"/>
              <a:t>For ready reference and record</a:t>
            </a:r>
          </a:p>
          <a:p>
            <a:pPr lvl="1"/>
            <a:r>
              <a:rPr lang="en-IN" dirty="0"/>
              <a:t>Data is systematically arranged without any intentions of comparative studies, relationship or significance of figures</a:t>
            </a:r>
          </a:p>
          <a:p>
            <a:pPr lvl="1"/>
            <a:r>
              <a:rPr lang="en-IN" dirty="0"/>
              <a:t>Sole purpose is to help reader find individual items readily</a:t>
            </a:r>
          </a:p>
          <a:p>
            <a:r>
              <a:rPr lang="en-IN" dirty="0"/>
              <a:t>Special purpose</a:t>
            </a:r>
          </a:p>
          <a:p>
            <a:pPr lvl="1"/>
            <a:r>
              <a:rPr lang="en-IN" dirty="0"/>
              <a:t>Presents data related to a specific subject under study. </a:t>
            </a:r>
          </a:p>
          <a:p>
            <a:pPr lvl="1"/>
            <a:r>
              <a:rPr lang="en-IN" dirty="0"/>
              <a:t>Analytical in nature</a:t>
            </a:r>
          </a:p>
          <a:p>
            <a:pPr lvl="1"/>
            <a:r>
              <a:rPr lang="en-IN" dirty="0"/>
              <a:t>Prepared with the idea of making comparative studies and studying the relationship and the significance of figures provided by data</a:t>
            </a:r>
          </a:p>
          <a:p>
            <a:pPr lvl="1"/>
            <a:r>
              <a:rPr lang="en-IN" dirty="0"/>
              <a:t>Interpretive figures like Ratios, percentages are used to facilitate comparisons.</a:t>
            </a:r>
          </a:p>
        </p:txBody>
      </p:sp>
    </p:spTree>
    <p:extLst>
      <p:ext uri="{BB962C8B-B14F-4D97-AF65-F5344CB8AC3E}">
        <p14:creationId xmlns:p14="http://schemas.microsoft.com/office/powerpoint/2010/main" val="1033639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00A7-DAD7-4726-A046-8722C80D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FBDE-CB98-4D9F-ADC2-62D2CC25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Original or primary tables </a:t>
            </a:r>
          </a:p>
          <a:p>
            <a:pPr lvl="1"/>
            <a:r>
              <a:rPr lang="en-IN" dirty="0"/>
              <a:t>contains initially collected data from original source</a:t>
            </a:r>
          </a:p>
          <a:p>
            <a:r>
              <a:rPr lang="en-IN" dirty="0"/>
              <a:t>Derived or derivative tables</a:t>
            </a:r>
          </a:p>
          <a:p>
            <a:pPr lvl="1"/>
            <a:r>
              <a:rPr lang="en-IN" dirty="0"/>
              <a:t>Presents data derived from original data, averages, standard deviations, etc</a:t>
            </a:r>
          </a:p>
        </p:txBody>
      </p:sp>
    </p:spTree>
    <p:extLst>
      <p:ext uri="{BB962C8B-B14F-4D97-AF65-F5344CB8AC3E}">
        <p14:creationId xmlns:p14="http://schemas.microsoft.com/office/powerpoint/2010/main" val="41132267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EE3-3D0F-41EB-B004-AB2E1B2E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4FA-34BC-47F4-875B-C9883BB0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Simple table</a:t>
            </a:r>
          </a:p>
          <a:p>
            <a:pPr lvl="1"/>
            <a:r>
              <a:rPr lang="en-IN" dirty="0"/>
              <a:t>Data are classified according to one characteristics only</a:t>
            </a:r>
          </a:p>
          <a:p>
            <a:pPr lvl="1"/>
            <a:r>
              <a:rPr lang="en-IN" dirty="0"/>
              <a:t>One way table</a:t>
            </a:r>
          </a:p>
          <a:p>
            <a:r>
              <a:rPr lang="en-IN" dirty="0"/>
              <a:t>Complex table</a:t>
            </a:r>
          </a:p>
          <a:p>
            <a:pPr lvl="1"/>
            <a:r>
              <a:rPr lang="en-IN" dirty="0"/>
              <a:t>Two or more characteristics are used to classify data</a:t>
            </a:r>
          </a:p>
          <a:p>
            <a:pPr lvl="1"/>
            <a:r>
              <a:rPr lang="en-IN" dirty="0"/>
              <a:t>Two way tables</a:t>
            </a:r>
          </a:p>
          <a:p>
            <a:pPr lvl="1"/>
            <a:r>
              <a:rPr lang="en-IN" dirty="0"/>
              <a:t>Three way table</a:t>
            </a:r>
          </a:p>
          <a:p>
            <a:pPr lvl="1"/>
            <a:r>
              <a:rPr lang="en-IN" dirty="0"/>
              <a:t>Cross tabulation</a:t>
            </a:r>
          </a:p>
        </p:txBody>
      </p:sp>
    </p:spTree>
    <p:extLst>
      <p:ext uri="{BB962C8B-B14F-4D97-AF65-F5344CB8AC3E}">
        <p14:creationId xmlns:p14="http://schemas.microsoft.com/office/powerpoint/2010/main" val="1671161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365C-1A76-4419-9FA6-4E20561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35A7-D5D6-44AD-974C-B2EA1039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a trip organised by a college, there were 100 persons. The average cost works out to </a:t>
            </a:r>
            <a:r>
              <a:rPr lang="en-IN" dirty="0" err="1"/>
              <a:t>Rs</a:t>
            </a:r>
            <a:r>
              <a:rPr lang="en-IN" dirty="0"/>
              <a:t>. 150.60 per head.</a:t>
            </a:r>
          </a:p>
          <a:p>
            <a:r>
              <a:rPr lang="en-IN" dirty="0"/>
              <a:t>There were 80 students each of whom paid </a:t>
            </a:r>
            <a:r>
              <a:rPr lang="en-IN" dirty="0" err="1"/>
              <a:t>Rs</a:t>
            </a:r>
            <a:r>
              <a:rPr lang="en-IN" dirty="0"/>
              <a:t>. 160. Members of the teaching staff were charged at a higher rate.</a:t>
            </a:r>
          </a:p>
          <a:p>
            <a:r>
              <a:rPr lang="en-IN" dirty="0"/>
              <a:t>The number of non-teaching was 6(all males) and they were not charged. The number of females were 20% of the total of which two were lady staff members. </a:t>
            </a:r>
          </a:p>
          <a:p>
            <a:r>
              <a:rPr lang="en-IN" dirty="0"/>
              <a:t>Tabulate the above information in proper tabular form. </a:t>
            </a:r>
          </a:p>
        </p:txBody>
      </p:sp>
    </p:spTree>
    <p:extLst>
      <p:ext uri="{BB962C8B-B14F-4D97-AF65-F5344CB8AC3E}">
        <p14:creationId xmlns:p14="http://schemas.microsoft.com/office/powerpoint/2010/main" val="2212673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3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93980" y="2917386"/>
            <a:ext cx="5219718" cy="157882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Descriptive statistics…</a:t>
            </a:r>
          </a:p>
        </p:txBody>
      </p:sp>
    </p:spTree>
    <p:extLst>
      <p:ext uri="{BB962C8B-B14F-4D97-AF65-F5344CB8AC3E}">
        <p14:creationId xmlns:p14="http://schemas.microsoft.com/office/powerpoint/2010/main" val="408121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Medicine</a:t>
            </a:r>
          </a:p>
        </p:txBody>
      </p:sp>
      <p:sp>
        <p:nvSpPr>
          <p:cNvPr id="55" name="Shape 5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531"/>
              <a:t>Test new drugs</a:t>
            </a:r>
          </a:p>
          <a:p>
            <a:pPr lvl="0">
              <a:defRPr sz="1800"/>
            </a:pPr>
            <a:r>
              <a:rPr sz="2531"/>
              <a:t>To assess the risk from certain exposures</a:t>
            </a:r>
          </a:p>
          <a:p>
            <a:pPr lvl="0">
              <a:defRPr sz="1800"/>
            </a:pPr>
            <a:r>
              <a:rPr sz="2531"/>
              <a:t>tools to evaluate tests performed on large groups of animals or people.</a:t>
            </a:r>
          </a:p>
          <a:p>
            <a:pPr lvl="0">
              <a:defRPr sz="1800"/>
            </a:pPr>
            <a:r>
              <a:rPr sz="2531" b="1"/>
              <a:t>Quantify</a:t>
            </a:r>
            <a:r>
              <a:rPr sz="2531"/>
              <a:t> how  </a:t>
            </a:r>
            <a:r>
              <a:rPr sz="2531" b="1"/>
              <a:t>likely</a:t>
            </a:r>
            <a:r>
              <a:rPr sz="2531"/>
              <a:t> is it that a person with a gene develops a certain illness or characteristic? </a:t>
            </a:r>
          </a:p>
          <a:p>
            <a:pPr lvl="0">
              <a:defRPr sz="1800"/>
            </a:pPr>
            <a:r>
              <a:rPr sz="2531"/>
              <a:t>Medical research can not be done without QA. </a:t>
            </a:r>
          </a:p>
        </p:txBody>
      </p:sp>
    </p:spTree>
    <p:extLst>
      <p:ext uri="{BB962C8B-B14F-4D97-AF65-F5344CB8AC3E}">
        <p14:creationId xmlns:p14="http://schemas.microsoft.com/office/powerpoint/2010/main" val="30683031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4894"/>
              <a:t>Social and natural sciences</a:t>
            </a:r>
          </a:p>
        </p:txBody>
      </p:sp>
      <p:sp>
        <p:nvSpPr>
          <p:cNvPr id="58" name="Shape 5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531"/>
              <a:t>A psychologist might want to observe people with a mental illness,</a:t>
            </a:r>
          </a:p>
          <a:p>
            <a:pPr lvl="0">
              <a:defRPr sz="1800"/>
            </a:pPr>
            <a:r>
              <a:rPr sz="2531"/>
              <a:t>A biologist may want to see the behaviour of a virus,</a:t>
            </a:r>
          </a:p>
          <a:p>
            <a:pPr lvl="0">
              <a:defRPr sz="1800"/>
            </a:pPr>
            <a:r>
              <a:rPr sz="2531"/>
              <a:t>A sociologist may like to observe a possible link between criminality and drug abuse. </a:t>
            </a:r>
          </a:p>
        </p:txBody>
      </p:sp>
    </p:spTree>
    <p:extLst>
      <p:ext uri="{BB962C8B-B14F-4D97-AF65-F5344CB8AC3E}">
        <p14:creationId xmlns:p14="http://schemas.microsoft.com/office/powerpoint/2010/main" val="37525996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bldLvl="5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3451</Words>
  <Application>Microsoft Office PowerPoint</Application>
  <PresentationFormat>On-screen Show (4:3)</PresentationFormat>
  <Paragraphs>567</Paragraphs>
  <Slides>79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MS PGothic</vt:lpstr>
      <vt:lpstr>Arial</vt:lpstr>
      <vt:lpstr>Calibri</vt:lpstr>
      <vt:lpstr>Symbol</vt:lpstr>
      <vt:lpstr>Times New Roman</vt:lpstr>
      <vt:lpstr>Wingdings</vt:lpstr>
      <vt:lpstr>Office Theme</vt:lpstr>
      <vt:lpstr>Data Analysis and Interpretation</vt:lpstr>
      <vt:lpstr>Why QA ??</vt:lpstr>
      <vt:lpstr>Why QA ??</vt:lpstr>
      <vt:lpstr>What is QA ??</vt:lpstr>
      <vt:lpstr>What is QA?</vt:lpstr>
      <vt:lpstr>Applications</vt:lpstr>
      <vt:lpstr>Applications</vt:lpstr>
      <vt:lpstr>Medicine</vt:lpstr>
      <vt:lpstr>Social and natural sciences</vt:lpstr>
      <vt:lpstr>PowerPoint Presentation</vt:lpstr>
      <vt:lpstr>Quantitative Analysis  == Statistical Analysis</vt:lpstr>
      <vt:lpstr>Presentation and organization of Data</vt:lpstr>
      <vt:lpstr>Data</vt:lpstr>
      <vt:lpstr>Grouped</vt:lpstr>
      <vt:lpstr>Why Pictogram?</vt:lpstr>
      <vt:lpstr>PowerPoint Presentation</vt:lpstr>
      <vt:lpstr>Presentation of Data</vt:lpstr>
      <vt:lpstr>What we are going to learn</vt:lpstr>
      <vt:lpstr>Presentation of Data</vt:lpstr>
      <vt:lpstr>Ex#1</vt:lpstr>
      <vt:lpstr>Sol#1</vt:lpstr>
      <vt:lpstr>Ex#2</vt:lpstr>
      <vt:lpstr>PowerPoint Presentation</vt:lpstr>
      <vt:lpstr>Frequency distribution</vt:lpstr>
      <vt:lpstr>Frequency Distribution</vt:lpstr>
      <vt:lpstr>Sol#3</vt:lpstr>
      <vt:lpstr>Groups or class Intervals</vt:lpstr>
      <vt:lpstr>Sol#4</vt:lpstr>
      <vt:lpstr>Cumulative Frequency Distribution</vt:lpstr>
      <vt:lpstr>Ex#5</vt:lpstr>
      <vt:lpstr>PowerPoint Presentation</vt:lpstr>
      <vt:lpstr>Ex#6</vt:lpstr>
      <vt:lpstr>Sol#6</vt:lpstr>
      <vt:lpstr>Today we learnt about</vt:lpstr>
      <vt:lpstr>Data Graphs</vt:lpstr>
      <vt:lpstr>PowerPoint Presentation</vt:lpstr>
      <vt:lpstr>Quantitative  Data Graphs</vt:lpstr>
      <vt:lpstr>Histograms</vt:lpstr>
      <vt:lpstr>PowerPoint Presentation</vt:lpstr>
      <vt:lpstr>PowerPoint Presentation</vt:lpstr>
      <vt:lpstr>Construction of histogram</vt:lpstr>
      <vt:lpstr>Demo-Histograms</vt:lpstr>
      <vt:lpstr>Frequency polygons</vt:lpstr>
      <vt:lpstr>Frequency polygon</vt:lpstr>
      <vt:lpstr>Ogive </vt:lpstr>
      <vt:lpstr>Ogive</vt:lpstr>
      <vt:lpstr>Dot Plots</vt:lpstr>
      <vt:lpstr>PowerPoint Presentation</vt:lpstr>
      <vt:lpstr>Stem-and-Leaf Plot</vt:lpstr>
      <vt:lpstr>PowerPoint Presentation</vt:lpstr>
      <vt:lpstr>Uses </vt:lpstr>
      <vt:lpstr>PowerPoint Presentation</vt:lpstr>
      <vt:lpstr>Qualitative Data Graphs</vt:lpstr>
      <vt:lpstr>Pie charts</vt:lpstr>
      <vt:lpstr>PowerPoint Presentation</vt:lpstr>
      <vt:lpstr>Method  of construction</vt:lpstr>
      <vt:lpstr>PowerPoint Presentation</vt:lpstr>
      <vt:lpstr>Bar graph</vt:lpstr>
      <vt:lpstr>PowerPoint Presentation</vt:lpstr>
      <vt:lpstr>PowerPoint Presentation</vt:lpstr>
      <vt:lpstr>Pareto Charts</vt:lpstr>
      <vt:lpstr>PowerPoint Presentation</vt:lpstr>
      <vt:lpstr>PowerPoint Presentation</vt:lpstr>
      <vt:lpstr>Scatter Plot</vt:lpstr>
      <vt:lpstr>PowerPoint Presentation</vt:lpstr>
      <vt:lpstr>What we learnt?</vt:lpstr>
      <vt:lpstr>Quizzes</vt:lpstr>
      <vt:lpstr>Tabulation</vt:lpstr>
      <vt:lpstr>PowerPoint Presentation</vt:lpstr>
      <vt:lpstr>PowerPoint Presentation</vt:lpstr>
      <vt:lpstr>PowerPoint Presentation</vt:lpstr>
      <vt:lpstr>Rules of tabulation</vt:lpstr>
      <vt:lpstr>PowerPoint Presentation</vt:lpstr>
      <vt:lpstr>Types of tables</vt:lpstr>
      <vt:lpstr>General and special purpose</vt:lpstr>
      <vt:lpstr>PowerPoint Presentation</vt:lpstr>
      <vt:lpstr>PowerPoint Presentation</vt:lpstr>
      <vt:lpstr>Example</vt:lpstr>
      <vt:lpstr>Next</vt:lpstr>
    </vt:vector>
  </TitlesOfParts>
  <Manager/>
  <Company>DLIS, Bundelkhand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and organization of Data</dc:title>
  <dc:subject/>
  <dc:creator>Vinit Kumar</dc:creator>
  <cp:keywords>Research Methodology, Graphs, Library Science</cp:keywords>
  <dc:description/>
  <cp:lastModifiedBy>Swami Kundan Kishor</cp:lastModifiedBy>
  <cp:revision>72</cp:revision>
  <dcterms:created xsi:type="dcterms:W3CDTF">2012-09-19T02:13:15Z</dcterms:created>
  <dcterms:modified xsi:type="dcterms:W3CDTF">2018-10-10T12:36:03Z</dcterms:modified>
  <cp:category/>
</cp:coreProperties>
</file>