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3"/>
    <p:restoredTop sz="94694"/>
  </p:normalViewPr>
  <p:slideViewPr>
    <p:cSldViewPr snapToGrid="0">
      <p:cViewPr varScale="1">
        <p:scale>
          <a:sx n="113" d="100"/>
          <a:sy n="113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31FE7-924D-AB4C-8C33-FBF9F7CB8B72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1568058-A76F-554A-B871-4CDF091CA7EC}">
      <dgm:prSet phldrT="[Text]"/>
      <dgm:spPr/>
      <dgm:t>
        <a:bodyPr/>
        <a:lstStyle/>
        <a:p>
          <a:r>
            <a:rPr lang="en-GB" dirty="0"/>
            <a:t>Connect to robot, subscribe to data</a:t>
          </a:r>
        </a:p>
      </dgm:t>
    </dgm:pt>
    <dgm:pt modelId="{374A4883-3584-8547-B693-48673B52D866}" type="parTrans" cxnId="{882E4277-AA36-3240-8525-41F380D12133}">
      <dgm:prSet/>
      <dgm:spPr/>
      <dgm:t>
        <a:bodyPr/>
        <a:lstStyle/>
        <a:p>
          <a:endParaRPr lang="en-GB"/>
        </a:p>
      </dgm:t>
    </dgm:pt>
    <dgm:pt modelId="{63DAF6B7-19CE-B04C-BF2B-FDBBDE8582C7}" type="sibTrans" cxnId="{882E4277-AA36-3240-8525-41F380D12133}">
      <dgm:prSet/>
      <dgm:spPr/>
      <dgm:t>
        <a:bodyPr/>
        <a:lstStyle/>
        <a:p>
          <a:endParaRPr lang="en-GB"/>
        </a:p>
      </dgm:t>
    </dgm:pt>
    <dgm:pt modelId="{7FAFEEB8-13E0-DD40-A289-FC1B05EE57CF}">
      <dgm:prSet phldrT="[Text]"/>
      <dgm:spPr/>
      <dgm:t>
        <a:bodyPr/>
        <a:lstStyle/>
        <a:p>
          <a:r>
            <a:rPr lang="en-GB" dirty="0"/>
            <a:t>Record reference motion from RTDE</a:t>
          </a:r>
        </a:p>
      </dgm:t>
    </dgm:pt>
    <dgm:pt modelId="{F7CC93EF-31D5-214F-BF17-0D24D92976F5}" type="parTrans" cxnId="{628C1746-5A75-C54B-AF0B-EB19CF06BA82}">
      <dgm:prSet/>
      <dgm:spPr/>
      <dgm:t>
        <a:bodyPr/>
        <a:lstStyle/>
        <a:p>
          <a:endParaRPr lang="en-GB"/>
        </a:p>
      </dgm:t>
    </dgm:pt>
    <dgm:pt modelId="{FC13AABF-7C1E-C045-8841-E7F4488AB611}" type="sibTrans" cxnId="{628C1746-5A75-C54B-AF0B-EB19CF06BA82}">
      <dgm:prSet/>
      <dgm:spPr/>
      <dgm:t>
        <a:bodyPr/>
        <a:lstStyle/>
        <a:p>
          <a:endParaRPr lang="en-GB"/>
        </a:p>
      </dgm:t>
    </dgm:pt>
    <dgm:pt modelId="{9090B867-1265-DE45-8F7F-BDB2A22C0442}">
      <dgm:prSet phldrT="[Text]"/>
      <dgm:spPr/>
      <dgm:t>
        <a:bodyPr/>
        <a:lstStyle/>
        <a:p>
          <a:r>
            <a:rPr lang="en-GB" dirty="0"/>
            <a:t>Board 0 control loop</a:t>
          </a:r>
        </a:p>
      </dgm:t>
    </dgm:pt>
    <dgm:pt modelId="{9BEACD2E-4537-7A4E-95D5-3F80034DB267}" type="parTrans" cxnId="{CA755DDC-4F7E-4046-94A5-C6657127C323}">
      <dgm:prSet/>
      <dgm:spPr/>
      <dgm:t>
        <a:bodyPr/>
        <a:lstStyle/>
        <a:p>
          <a:endParaRPr lang="en-GB"/>
        </a:p>
      </dgm:t>
    </dgm:pt>
    <dgm:pt modelId="{FA0F481E-311F-B043-BD44-63152E126123}" type="sibTrans" cxnId="{CA755DDC-4F7E-4046-94A5-C6657127C323}">
      <dgm:prSet/>
      <dgm:spPr/>
      <dgm:t>
        <a:bodyPr/>
        <a:lstStyle/>
        <a:p>
          <a:endParaRPr lang="en-GB"/>
        </a:p>
      </dgm:t>
    </dgm:pt>
    <dgm:pt modelId="{43094F3D-1AD2-3E4D-8F02-65DC47AB765E}">
      <dgm:prSet phldrT="[Text]"/>
      <dgm:spPr/>
      <dgm:t>
        <a:bodyPr/>
        <a:lstStyle/>
        <a:p>
          <a:r>
            <a:rPr lang="en-GB" dirty="0"/>
            <a:t>Board 3 control loop</a:t>
          </a:r>
        </a:p>
      </dgm:t>
    </dgm:pt>
    <dgm:pt modelId="{BE604BFB-CFD1-694D-A8DF-ABCDF6C39660}" type="parTrans" cxnId="{F4C79010-2E06-F246-9176-1F6D90BE5951}">
      <dgm:prSet/>
      <dgm:spPr/>
      <dgm:t>
        <a:bodyPr/>
        <a:lstStyle/>
        <a:p>
          <a:endParaRPr lang="en-GB"/>
        </a:p>
      </dgm:t>
    </dgm:pt>
    <dgm:pt modelId="{94C23170-6553-E149-8082-1279E12725C2}" type="sibTrans" cxnId="{F4C79010-2E06-F246-9176-1F6D90BE5951}">
      <dgm:prSet/>
      <dgm:spPr/>
      <dgm:t>
        <a:bodyPr/>
        <a:lstStyle/>
        <a:p>
          <a:endParaRPr lang="en-GB"/>
        </a:p>
      </dgm:t>
    </dgm:pt>
    <dgm:pt modelId="{ED360BF2-4EE1-934B-AF36-C578425F4938}">
      <dgm:prSet phldrT="[Text]"/>
      <dgm:spPr/>
      <dgm:t>
        <a:bodyPr/>
        <a:lstStyle/>
        <a:p>
          <a:r>
            <a:rPr lang="en-GB" dirty="0"/>
            <a:t>Record reference readings from sensors</a:t>
          </a:r>
        </a:p>
      </dgm:t>
    </dgm:pt>
    <dgm:pt modelId="{FBF2C0C8-CE62-634D-98A2-5A2CB56F0E04}" type="parTrans" cxnId="{E1777F77-994E-2D40-9396-7B60F077EE50}">
      <dgm:prSet/>
      <dgm:spPr/>
      <dgm:t>
        <a:bodyPr/>
        <a:lstStyle/>
        <a:p>
          <a:endParaRPr lang="en-GB"/>
        </a:p>
      </dgm:t>
    </dgm:pt>
    <dgm:pt modelId="{E8DBA8FA-2D99-2344-A749-108D0E140B5E}" type="sibTrans" cxnId="{E1777F77-994E-2D40-9396-7B60F077EE50}">
      <dgm:prSet/>
      <dgm:spPr/>
      <dgm:t>
        <a:bodyPr/>
        <a:lstStyle/>
        <a:p>
          <a:endParaRPr lang="en-GB"/>
        </a:p>
      </dgm:t>
    </dgm:pt>
    <dgm:pt modelId="{BF4079F1-7451-E447-8076-200AA0F11199}">
      <dgm:prSet phldrT="[Text]"/>
      <dgm:spPr/>
      <dgm:t>
        <a:bodyPr/>
        <a:lstStyle/>
        <a:p>
          <a:r>
            <a:rPr lang="en-GB" dirty="0"/>
            <a:t>Board 1 control loop</a:t>
          </a:r>
        </a:p>
      </dgm:t>
    </dgm:pt>
    <dgm:pt modelId="{72914910-0BA8-FC4B-AFC9-83273AF2BEFA}" type="parTrans" cxnId="{B5D648EB-7D55-2F48-A64E-29B1C06E9589}">
      <dgm:prSet/>
      <dgm:spPr/>
      <dgm:t>
        <a:bodyPr/>
        <a:lstStyle/>
        <a:p>
          <a:endParaRPr lang="en-GB"/>
        </a:p>
      </dgm:t>
    </dgm:pt>
    <dgm:pt modelId="{B9A9E7BD-4C3E-FD4A-940D-1422B2085833}" type="sibTrans" cxnId="{B5D648EB-7D55-2F48-A64E-29B1C06E9589}">
      <dgm:prSet/>
      <dgm:spPr/>
      <dgm:t>
        <a:bodyPr/>
        <a:lstStyle/>
        <a:p>
          <a:endParaRPr lang="en-GB"/>
        </a:p>
      </dgm:t>
    </dgm:pt>
    <dgm:pt modelId="{02EDDAB1-2CC7-8849-B3F2-4A41F3BF70F9}">
      <dgm:prSet phldrT="[Text]"/>
      <dgm:spPr/>
      <dgm:t>
        <a:bodyPr/>
        <a:lstStyle/>
        <a:p>
          <a:r>
            <a:rPr lang="en-GB" dirty="0"/>
            <a:t>Board 2 control loop</a:t>
          </a:r>
        </a:p>
      </dgm:t>
    </dgm:pt>
    <dgm:pt modelId="{3D832892-3836-6645-BC50-01A6D16A46CF}" type="parTrans" cxnId="{600DF07C-CCEE-F54F-80E1-D84DDCC479C1}">
      <dgm:prSet/>
      <dgm:spPr/>
      <dgm:t>
        <a:bodyPr/>
        <a:lstStyle/>
        <a:p>
          <a:endParaRPr lang="en-GB"/>
        </a:p>
      </dgm:t>
    </dgm:pt>
    <dgm:pt modelId="{79CB24E1-CB47-BE48-AB35-80F8E41EAB3E}" type="sibTrans" cxnId="{600DF07C-CCEE-F54F-80E1-D84DDCC479C1}">
      <dgm:prSet/>
      <dgm:spPr/>
      <dgm:t>
        <a:bodyPr/>
        <a:lstStyle/>
        <a:p>
          <a:endParaRPr lang="en-GB"/>
        </a:p>
      </dgm:t>
    </dgm:pt>
    <dgm:pt modelId="{9F13C3BF-C7E9-1A40-9313-E33B6016514E}">
      <dgm:prSet phldrT="[Text]"/>
      <dgm:spPr/>
      <dgm:t>
        <a:bodyPr/>
        <a:lstStyle/>
        <a:p>
          <a:r>
            <a:rPr lang="en-GB" dirty="0"/>
            <a:t>Monitor current cycle time</a:t>
          </a:r>
        </a:p>
      </dgm:t>
    </dgm:pt>
    <dgm:pt modelId="{1D8A4F99-E3B6-5A4D-AC38-97B71C5B3A02}" type="parTrans" cxnId="{D78F346B-8AC8-3748-A334-228086DB1E89}">
      <dgm:prSet/>
      <dgm:spPr/>
      <dgm:t>
        <a:bodyPr/>
        <a:lstStyle/>
        <a:p>
          <a:endParaRPr lang="en-GB"/>
        </a:p>
      </dgm:t>
    </dgm:pt>
    <dgm:pt modelId="{3A4F810B-2D2C-FA4A-B297-658F74B54AF6}" type="sibTrans" cxnId="{D78F346B-8AC8-3748-A334-228086DB1E89}">
      <dgm:prSet/>
      <dgm:spPr/>
      <dgm:t>
        <a:bodyPr/>
        <a:lstStyle/>
        <a:p>
          <a:endParaRPr lang="en-GB"/>
        </a:p>
      </dgm:t>
    </dgm:pt>
    <dgm:pt modelId="{71734FB4-80E7-4B44-8867-962CFC7B83AE}" type="pres">
      <dgm:prSet presAssocID="{6CE31FE7-924D-AB4C-8C33-FBF9F7CB8B7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66506DE-49FA-F142-AC15-159179774179}" type="pres">
      <dgm:prSet presAssocID="{F1568058-A76F-554A-B871-4CDF091CA7EC}" presName="root1" presStyleCnt="0"/>
      <dgm:spPr/>
    </dgm:pt>
    <dgm:pt modelId="{A07D7A07-C67D-2744-82B7-431FF176A2C3}" type="pres">
      <dgm:prSet presAssocID="{F1568058-A76F-554A-B871-4CDF091CA7EC}" presName="LevelOneTextNode" presStyleLbl="node0" presStyleIdx="0" presStyleCnt="1">
        <dgm:presLayoutVars>
          <dgm:chPref val="3"/>
        </dgm:presLayoutVars>
      </dgm:prSet>
      <dgm:spPr/>
    </dgm:pt>
    <dgm:pt modelId="{7F4F4339-8F5F-AA40-B013-1406407FD62C}" type="pres">
      <dgm:prSet presAssocID="{F1568058-A76F-554A-B871-4CDF091CA7EC}" presName="level2hierChild" presStyleCnt="0"/>
      <dgm:spPr/>
    </dgm:pt>
    <dgm:pt modelId="{B40E766D-F00F-C74A-9455-5B1C234F9757}" type="pres">
      <dgm:prSet presAssocID="{F7CC93EF-31D5-214F-BF17-0D24D92976F5}" presName="conn2-1" presStyleLbl="parChTrans1D2" presStyleIdx="0" presStyleCnt="1"/>
      <dgm:spPr/>
    </dgm:pt>
    <dgm:pt modelId="{008B984E-D7E6-6B49-88EB-86B243E53DC9}" type="pres">
      <dgm:prSet presAssocID="{F7CC93EF-31D5-214F-BF17-0D24D92976F5}" presName="connTx" presStyleLbl="parChTrans1D2" presStyleIdx="0" presStyleCnt="1"/>
      <dgm:spPr/>
    </dgm:pt>
    <dgm:pt modelId="{FC50AC55-9475-954A-9C43-946791BC846C}" type="pres">
      <dgm:prSet presAssocID="{7FAFEEB8-13E0-DD40-A289-FC1B05EE57CF}" presName="root2" presStyleCnt="0"/>
      <dgm:spPr/>
    </dgm:pt>
    <dgm:pt modelId="{FEE7C23F-76AC-B541-B2FD-9E60AAAED367}" type="pres">
      <dgm:prSet presAssocID="{7FAFEEB8-13E0-DD40-A289-FC1B05EE57CF}" presName="LevelTwoTextNode" presStyleLbl="node2" presStyleIdx="0" presStyleCnt="1">
        <dgm:presLayoutVars>
          <dgm:chPref val="3"/>
        </dgm:presLayoutVars>
      </dgm:prSet>
      <dgm:spPr/>
    </dgm:pt>
    <dgm:pt modelId="{79C15D79-6D95-C54D-B684-F1DFA227873A}" type="pres">
      <dgm:prSet presAssocID="{7FAFEEB8-13E0-DD40-A289-FC1B05EE57CF}" presName="level3hierChild" presStyleCnt="0"/>
      <dgm:spPr/>
    </dgm:pt>
    <dgm:pt modelId="{3DB2D27F-50A3-0444-9EE9-AF84A6FBF4E3}" type="pres">
      <dgm:prSet presAssocID="{FBF2C0C8-CE62-634D-98A2-5A2CB56F0E04}" presName="conn2-1" presStyleLbl="parChTrans1D3" presStyleIdx="0" presStyleCnt="2"/>
      <dgm:spPr/>
    </dgm:pt>
    <dgm:pt modelId="{417C68D7-1C9F-C243-BB69-4F8A47C501DC}" type="pres">
      <dgm:prSet presAssocID="{FBF2C0C8-CE62-634D-98A2-5A2CB56F0E04}" presName="connTx" presStyleLbl="parChTrans1D3" presStyleIdx="0" presStyleCnt="2"/>
      <dgm:spPr/>
    </dgm:pt>
    <dgm:pt modelId="{EC5149C5-8648-6A45-B07B-1C3E70BFC1F4}" type="pres">
      <dgm:prSet presAssocID="{ED360BF2-4EE1-934B-AF36-C578425F4938}" presName="root2" presStyleCnt="0"/>
      <dgm:spPr/>
    </dgm:pt>
    <dgm:pt modelId="{BC45A62D-FD0F-6646-83EC-BF5FF48A47FB}" type="pres">
      <dgm:prSet presAssocID="{ED360BF2-4EE1-934B-AF36-C578425F4938}" presName="LevelTwoTextNode" presStyleLbl="node3" presStyleIdx="0" presStyleCnt="2">
        <dgm:presLayoutVars>
          <dgm:chPref val="3"/>
        </dgm:presLayoutVars>
      </dgm:prSet>
      <dgm:spPr/>
    </dgm:pt>
    <dgm:pt modelId="{F1DD8C11-3469-5F4C-A9A3-54910C5DC091}" type="pres">
      <dgm:prSet presAssocID="{ED360BF2-4EE1-934B-AF36-C578425F4938}" presName="level3hierChild" presStyleCnt="0"/>
      <dgm:spPr/>
    </dgm:pt>
    <dgm:pt modelId="{B42FA5D7-C8E3-8847-BE65-43F430E39A1C}" type="pres">
      <dgm:prSet presAssocID="{9BEACD2E-4537-7A4E-95D5-3F80034DB267}" presName="conn2-1" presStyleLbl="parChTrans1D4" presStyleIdx="0" presStyleCnt="4"/>
      <dgm:spPr/>
    </dgm:pt>
    <dgm:pt modelId="{7E94FE9A-5443-0644-9FF8-B56F3D2CEE67}" type="pres">
      <dgm:prSet presAssocID="{9BEACD2E-4537-7A4E-95D5-3F80034DB267}" presName="connTx" presStyleLbl="parChTrans1D4" presStyleIdx="0" presStyleCnt="4"/>
      <dgm:spPr/>
    </dgm:pt>
    <dgm:pt modelId="{55831AA5-308E-224F-A6A8-3E19D0C8B137}" type="pres">
      <dgm:prSet presAssocID="{9090B867-1265-DE45-8F7F-BDB2A22C0442}" presName="root2" presStyleCnt="0"/>
      <dgm:spPr/>
    </dgm:pt>
    <dgm:pt modelId="{FC05621A-ADAA-FE4D-B3E1-F744284D7F98}" type="pres">
      <dgm:prSet presAssocID="{9090B867-1265-DE45-8F7F-BDB2A22C0442}" presName="LevelTwoTextNode" presStyleLbl="node4" presStyleIdx="0" presStyleCnt="4">
        <dgm:presLayoutVars>
          <dgm:chPref val="3"/>
        </dgm:presLayoutVars>
      </dgm:prSet>
      <dgm:spPr/>
    </dgm:pt>
    <dgm:pt modelId="{C014E15D-4C99-5642-97CE-E1C2E596D58B}" type="pres">
      <dgm:prSet presAssocID="{9090B867-1265-DE45-8F7F-BDB2A22C0442}" presName="level3hierChild" presStyleCnt="0"/>
      <dgm:spPr/>
    </dgm:pt>
    <dgm:pt modelId="{079F8B3D-A0B1-7E40-9C20-A1BE6B03CEA4}" type="pres">
      <dgm:prSet presAssocID="{72914910-0BA8-FC4B-AFC9-83273AF2BEFA}" presName="conn2-1" presStyleLbl="parChTrans1D4" presStyleIdx="1" presStyleCnt="4"/>
      <dgm:spPr/>
    </dgm:pt>
    <dgm:pt modelId="{4DBE93D2-13E6-2840-8AC9-88D51DD1A282}" type="pres">
      <dgm:prSet presAssocID="{72914910-0BA8-FC4B-AFC9-83273AF2BEFA}" presName="connTx" presStyleLbl="parChTrans1D4" presStyleIdx="1" presStyleCnt="4"/>
      <dgm:spPr/>
    </dgm:pt>
    <dgm:pt modelId="{1924A43A-BDD2-1548-B9AA-2DBBA1B27539}" type="pres">
      <dgm:prSet presAssocID="{BF4079F1-7451-E447-8076-200AA0F11199}" presName="root2" presStyleCnt="0"/>
      <dgm:spPr/>
    </dgm:pt>
    <dgm:pt modelId="{7803E22D-DAED-514A-BF7E-8AEF8414FE38}" type="pres">
      <dgm:prSet presAssocID="{BF4079F1-7451-E447-8076-200AA0F11199}" presName="LevelTwoTextNode" presStyleLbl="node4" presStyleIdx="1" presStyleCnt="4">
        <dgm:presLayoutVars>
          <dgm:chPref val="3"/>
        </dgm:presLayoutVars>
      </dgm:prSet>
      <dgm:spPr/>
    </dgm:pt>
    <dgm:pt modelId="{5FC93DFE-7F49-B048-B33A-44517C2DD210}" type="pres">
      <dgm:prSet presAssocID="{BF4079F1-7451-E447-8076-200AA0F11199}" presName="level3hierChild" presStyleCnt="0"/>
      <dgm:spPr/>
    </dgm:pt>
    <dgm:pt modelId="{3CBD7D0F-4207-3E40-8D18-65F6087CC9E6}" type="pres">
      <dgm:prSet presAssocID="{3D832892-3836-6645-BC50-01A6D16A46CF}" presName="conn2-1" presStyleLbl="parChTrans1D4" presStyleIdx="2" presStyleCnt="4"/>
      <dgm:spPr/>
    </dgm:pt>
    <dgm:pt modelId="{B3C5AEF6-AB26-3B49-AF95-3825134D5570}" type="pres">
      <dgm:prSet presAssocID="{3D832892-3836-6645-BC50-01A6D16A46CF}" presName="connTx" presStyleLbl="parChTrans1D4" presStyleIdx="2" presStyleCnt="4"/>
      <dgm:spPr/>
    </dgm:pt>
    <dgm:pt modelId="{224279D4-2C9A-EF46-8455-B2BAC9617AEC}" type="pres">
      <dgm:prSet presAssocID="{02EDDAB1-2CC7-8849-B3F2-4A41F3BF70F9}" presName="root2" presStyleCnt="0"/>
      <dgm:spPr/>
    </dgm:pt>
    <dgm:pt modelId="{C7C013CA-BC96-434E-8979-E280F710F135}" type="pres">
      <dgm:prSet presAssocID="{02EDDAB1-2CC7-8849-B3F2-4A41F3BF70F9}" presName="LevelTwoTextNode" presStyleLbl="node4" presStyleIdx="2" presStyleCnt="4">
        <dgm:presLayoutVars>
          <dgm:chPref val="3"/>
        </dgm:presLayoutVars>
      </dgm:prSet>
      <dgm:spPr/>
    </dgm:pt>
    <dgm:pt modelId="{A5A7C634-D632-7046-A657-1B186813CFCD}" type="pres">
      <dgm:prSet presAssocID="{02EDDAB1-2CC7-8849-B3F2-4A41F3BF70F9}" presName="level3hierChild" presStyleCnt="0"/>
      <dgm:spPr/>
    </dgm:pt>
    <dgm:pt modelId="{0B292FF0-603E-3F4A-9384-C1119755417B}" type="pres">
      <dgm:prSet presAssocID="{BE604BFB-CFD1-694D-A8DF-ABCDF6C39660}" presName="conn2-1" presStyleLbl="parChTrans1D4" presStyleIdx="3" presStyleCnt="4"/>
      <dgm:spPr/>
    </dgm:pt>
    <dgm:pt modelId="{EBDE8F72-97F6-8045-82FE-A06E4A4C8110}" type="pres">
      <dgm:prSet presAssocID="{BE604BFB-CFD1-694D-A8DF-ABCDF6C39660}" presName="connTx" presStyleLbl="parChTrans1D4" presStyleIdx="3" presStyleCnt="4"/>
      <dgm:spPr/>
    </dgm:pt>
    <dgm:pt modelId="{9364C50D-364C-0449-906C-8E52B1CC39BC}" type="pres">
      <dgm:prSet presAssocID="{43094F3D-1AD2-3E4D-8F02-65DC47AB765E}" presName="root2" presStyleCnt="0"/>
      <dgm:spPr/>
    </dgm:pt>
    <dgm:pt modelId="{F54818D0-A4D6-B54C-AD97-E7608BB69C5F}" type="pres">
      <dgm:prSet presAssocID="{43094F3D-1AD2-3E4D-8F02-65DC47AB765E}" presName="LevelTwoTextNode" presStyleLbl="node4" presStyleIdx="3" presStyleCnt="4">
        <dgm:presLayoutVars>
          <dgm:chPref val="3"/>
        </dgm:presLayoutVars>
      </dgm:prSet>
      <dgm:spPr/>
    </dgm:pt>
    <dgm:pt modelId="{875DEE75-4404-9649-A276-E1B37F1C3ABB}" type="pres">
      <dgm:prSet presAssocID="{43094F3D-1AD2-3E4D-8F02-65DC47AB765E}" presName="level3hierChild" presStyleCnt="0"/>
      <dgm:spPr/>
    </dgm:pt>
    <dgm:pt modelId="{4C8613C0-5566-1343-AD4F-EF0BDA06549F}" type="pres">
      <dgm:prSet presAssocID="{1D8A4F99-E3B6-5A4D-AC38-97B71C5B3A02}" presName="conn2-1" presStyleLbl="parChTrans1D3" presStyleIdx="1" presStyleCnt="2"/>
      <dgm:spPr/>
    </dgm:pt>
    <dgm:pt modelId="{64B9B04A-30B1-D84D-9C4E-25072797C9EA}" type="pres">
      <dgm:prSet presAssocID="{1D8A4F99-E3B6-5A4D-AC38-97B71C5B3A02}" presName="connTx" presStyleLbl="parChTrans1D3" presStyleIdx="1" presStyleCnt="2"/>
      <dgm:spPr/>
    </dgm:pt>
    <dgm:pt modelId="{C50E617B-F6CC-E84F-9652-D1C86A9D2AA5}" type="pres">
      <dgm:prSet presAssocID="{9F13C3BF-C7E9-1A40-9313-E33B6016514E}" presName="root2" presStyleCnt="0"/>
      <dgm:spPr/>
    </dgm:pt>
    <dgm:pt modelId="{EF97603E-FFB4-5B4C-AF64-BBBE28A49BC2}" type="pres">
      <dgm:prSet presAssocID="{9F13C3BF-C7E9-1A40-9313-E33B6016514E}" presName="LevelTwoTextNode" presStyleLbl="node3" presStyleIdx="1" presStyleCnt="2">
        <dgm:presLayoutVars>
          <dgm:chPref val="3"/>
        </dgm:presLayoutVars>
      </dgm:prSet>
      <dgm:spPr/>
    </dgm:pt>
    <dgm:pt modelId="{7EF5BC65-5CA8-B845-9711-8B44EB26C2E7}" type="pres">
      <dgm:prSet presAssocID="{9F13C3BF-C7E9-1A40-9313-E33B6016514E}" presName="level3hierChild" presStyleCnt="0"/>
      <dgm:spPr/>
    </dgm:pt>
  </dgm:ptLst>
  <dgm:cxnLst>
    <dgm:cxn modelId="{9EE45008-A589-F244-99C8-0778AD392227}" type="presOf" srcId="{6CE31FE7-924D-AB4C-8C33-FBF9F7CB8B72}" destId="{71734FB4-80E7-4B44-8867-962CFC7B83AE}" srcOrd="0" destOrd="0" presId="urn:microsoft.com/office/officeart/2005/8/layout/hierarchy2"/>
    <dgm:cxn modelId="{F4C79010-2E06-F246-9176-1F6D90BE5951}" srcId="{ED360BF2-4EE1-934B-AF36-C578425F4938}" destId="{43094F3D-1AD2-3E4D-8F02-65DC47AB765E}" srcOrd="3" destOrd="0" parTransId="{BE604BFB-CFD1-694D-A8DF-ABCDF6C39660}" sibTransId="{94C23170-6553-E149-8082-1279E12725C2}"/>
    <dgm:cxn modelId="{09F6F326-4E93-F649-AF82-65E86139A3C6}" type="presOf" srcId="{3D832892-3836-6645-BC50-01A6D16A46CF}" destId="{B3C5AEF6-AB26-3B49-AF95-3825134D5570}" srcOrd="1" destOrd="0" presId="urn:microsoft.com/office/officeart/2005/8/layout/hierarchy2"/>
    <dgm:cxn modelId="{9065AE2F-3286-9142-BCEA-B0B83241D103}" type="presOf" srcId="{7FAFEEB8-13E0-DD40-A289-FC1B05EE57CF}" destId="{FEE7C23F-76AC-B541-B2FD-9E60AAAED367}" srcOrd="0" destOrd="0" presId="urn:microsoft.com/office/officeart/2005/8/layout/hierarchy2"/>
    <dgm:cxn modelId="{21274D34-47FA-1644-A8C1-A309E566829B}" type="presOf" srcId="{ED360BF2-4EE1-934B-AF36-C578425F4938}" destId="{BC45A62D-FD0F-6646-83EC-BF5FF48A47FB}" srcOrd="0" destOrd="0" presId="urn:microsoft.com/office/officeart/2005/8/layout/hierarchy2"/>
    <dgm:cxn modelId="{790B4537-AA61-7944-AF06-7FFF6026AEB9}" type="presOf" srcId="{72914910-0BA8-FC4B-AFC9-83273AF2BEFA}" destId="{4DBE93D2-13E6-2840-8AC9-88D51DD1A282}" srcOrd="1" destOrd="0" presId="urn:microsoft.com/office/officeart/2005/8/layout/hierarchy2"/>
    <dgm:cxn modelId="{42218244-849E-5041-8DC0-7F630718180C}" type="presOf" srcId="{9BEACD2E-4537-7A4E-95D5-3F80034DB267}" destId="{7E94FE9A-5443-0644-9FF8-B56F3D2CEE67}" srcOrd="1" destOrd="0" presId="urn:microsoft.com/office/officeart/2005/8/layout/hierarchy2"/>
    <dgm:cxn modelId="{628C1746-5A75-C54B-AF0B-EB19CF06BA82}" srcId="{F1568058-A76F-554A-B871-4CDF091CA7EC}" destId="{7FAFEEB8-13E0-DD40-A289-FC1B05EE57CF}" srcOrd="0" destOrd="0" parTransId="{F7CC93EF-31D5-214F-BF17-0D24D92976F5}" sibTransId="{FC13AABF-7C1E-C045-8841-E7F4488AB611}"/>
    <dgm:cxn modelId="{AD5A5449-3C80-8C4C-B798-68357C215BF3}" type="presOf" srcId="{3D832892-3836-6645-BC50-01A6D16A46CF}" destId="{3CBD7D0F-4207-3E40-8D18-65F6087CC9E6}" srcOrd="0" destOrd="0" presId="urn:microsoft.com/office/officeart/2005/8/layout/hierarchy2"/>
    <dgm:cxn modelId="{566D2150-2618-8A45-8C01-1F57F7F74F92}" type="presOf" srcId="{FBF2C0C8-CE62-634D-98A2-5A2CB56F0E04}" destId="{417C68D7-1C9F-C243-BB69-4F8A47C501DC}" srcOrd="1" destOrd="0" presId="urn:microsoft.com/office/officeart/2005/8/layout/hierarchy2"/>
    <dgm:cxn modelId="{A06AAA50-8318-554F-87DC-81EB36E0778F}" type="presOf" srcId="{9BEACD2E-4537-7A4E-95D5-3F80034DB267}" destId="{B42FA5D7-C8E3-8847-BE65-43F430E39A1C}" srcOrd="0" destOrd="0" presId="urn:microsoft.com/office/officeart/2005/8/layout/hierarchy2"/>
    <dgm:cxn modelId="{AF178661-F7FE-8A44-9167-8F96D745F7CD}" type="presOf" srcId="{9090B867-1265-DE45-8F7F-BDB2A22C0442}" destId="{FC05621A-ADAA-FE4D-B3E1-F744284D7F98}" srcOrd="0" destOrd="0" presId="urn:microsoft.com/office/officeart/2005/8/layout/hierarchy2"/>
    <dgm:cxn modelId="{D78F346B-8AC8-3748-A334-228086DB1E89}" srcId="{7FAFEEB8-13E0-DD40-A289-FC1B05EE57CF}" destId="{9F13C3BF-C7E9-1A40-9313-E33B6016514E}" srcOrd="1" destOrd="0" parTransId="{1D8A4F99-E3B6-5A4D-AC38-97B71C5B3A02}" sibTransId="{3A4F810B-2D2C-FA4A-B297-658F74B54AF6}"/>
    <dgm:cxn modelId="{882E4277-AA36-3240-8525-41F380D12133}" srcId="{6CE31FE7-924D-AB4C-8C33-FBF9F7CB8B72}" destId="{F1568058-A76F-554A-B871-4CDF091CA7EC}" srcOrd="0" destOrd="0" parTransId="{374A4883-3584-8547-B693-48673B52D866}" sibTransId="{63DAF6B7-19CE-B04C-BF2B-FDBBDE8582C7}"/>
    <dgm:cxn modelId="{E1777F77-994E-2D40-9396-7B60F077EE50}" srcId="{7FAFEEB8-13E0-DD40-A289-FC1B05EE57CF}" destId="{ED360BF2-4EE1-934B-AF36-C578425F4938}" srcOrd="0" destOrd="0" parTransId="{FBF2C0C8-CE62-634D-98A2-5A2CB56F0E04}" sibTransId="{E8DBA8FA-2D99-2344-A749-108D0E140B5E}"/>
    <dgm:cxn modelId="{EC12CA79-9389-9643-B3A2-1BAC5C0DEDD9}" type="presOf" srcId="{9F13C3BF-C7E9-1A40-9313-E33B6016514E}" destId="{EF97603E-FFB4-5B4C-AF64-BBBE28A49BC2}" srcOrd="0" destOrd="0" presId="urn:microsoft.com/office/officeart/2005/8/layout/hierarchy2"/>
    <dgm:cxn modelId="{600DF07C-CCEE-F54F-80E1-D84DDCC479C1}" srcId="{ED360BF2-4EE1-934B-AF36-C578425F4938}" destId="{02EDDAB1-2CC7-8849-B3F2-4A41F3BF70F9}" srcOrd="2" destOrd="0" parTransId="{3D832892-3836-6645-BC50-01A6D16A46CF}" sibTransId="{79CB24E1-CB47-BE48-AB35-80F8E41EAB3E}"/>
    <dgm:cxn modelId="{6A94127F-2EA6-2E47-BC49-B1DBB208AA09}" type="presOf" srcId="{F1568058-A76F-554A-B871-4CDF091CA7EC}" destId="{A07D7A07-C67D-2744-82B7-431FF176A2C3}" srcOrd="0" destOrd="0" presId="urn:microsoft.com/office/officeart/2005/8/layout/hierarchy2"/>
    <dgm:cxn modelId="{8B5BC280-7180-6346-97D3-18E1EA11C3C3}" type="presOf" srcId="{BF4079F1-7451-E447-8076-200AA0F11199}" destId="{7803E22D-DAED-514A-BF7E-8AEF8414FE38}" srcOrd="0" destOrd="0" presId="urn:microsoft.com/office/officeart/2005/8/layout/hierarchy2"/>
    <dgm:cxn modelId="{DB1E4A88-1534-D249-8642-92FDCE8D1EB1}" type="presOf" srcId="{02EDDAB1-2CC7-8849-B3F2-4A41F3BF70F9}" destId="{C7C013CA-BC96-434E-8979-E280F710F135}" srcOrd="0" destOrd="0" presId="urn:microsoft.com/office/officeart/2005/8/layout/hierarchy2"/>
    <dgm:cxn modelId="{83DFD7A3-9336-3F48-9705-27221635FC82}" type="presOf" srcId="{BE604BFB-CFD1-694D-A8DF-ABCDF6C39660}" destId="{0B292FF0-603E-3F4A-9384-C1119755417B}" srcOrd="0" destOrd="0" presId="urn:microsoft.com/office/officeart/2005/8/layout/hierarchy2"/>
    <dgm:cxn modelId="{44B89AA5-5B77-E944-B88B-383459539270}" type="presOf" srcId="{F7CC93EF-31D5-214F-BF17-0D24D92976F5}" destId="{008B984E-D7E6-6B49-88EB-86B243E53DC9}" srcOrd="1" destOrd="0" presId="urn:microsoft.com/office/officeart/2005/8/layout/hierarchy2"/>
    <dgm:cxn modelId="{C0A321B8-3CE7-DB4B-A044-DB522B558351}" type="presOf" srcId="{1D8A4F99-E3B6-5A4D-AC38-97B71C5B3A02}" destId="{64B9B04A-30B1-D84D-9C4E-25072797C9EA}" srcOrd="1" destOrd="0" presId="urn:microsoft.com/office/officeart/2005/8/layout/hierarchy2"/>
    <dgm:cxn modelId="{E00457C8-2C3E-5A48-BEEE-CC12621DB381}" type="presOf" srcId="{F7CC93EF-31D5-214F-BF17-0D24D92976F5}" destId="{B40E766D-F00F-C74A-9455-5B1C234F9757}" srcOrd="0" destOrd="0" presId="urn:microsoft.com/office/officeart/2005/8/layout/hierarchy2"/>
    <dgm:cxn modelId="{CA755DDC-4F7E-4046-94A5-C6657127C323}" srcId="{ED360BF2-4EE1-934B-AF36-C578425F4938}" destId="{9090B867-1265-DE45-8F7F-BDB2A22C0442}" srcOrd="0" destOrd="0" parTransId="{9BEACD2E-4537-7A4E-95D5-3F80034DB267}" sibTransId="{FA0F481E-311F-B043-BD44-63152E126123}"/>
    <dgm:cxn modelId="{3CFFDFE0-2D6E-F644-9A0E-DBC5B70D9B58}" type="presOf" srcId="{1D8A4F99-E3B6-5A4D-AC38-97B71C5B3A02}" destId="{4C8613C0-5566-1343-AD4F-EF0BDA06549F}" srcOrd="0" destOrd="0" presId="urn:microsoft.com/office/officeart/2005/8/layout/hierarchy2"/>
    <dgm:cxn modelId="{B5D648EB-7D55-2F48-A64E-29B1C06E9589}" srcId="{ED360BF2-4EE1-934B-AF36-C578425F4938}" destId="{BF4079F1-7451-E447-8076-200AA0F11199}" srcOrd="1" destOrd="0" parTransId="{72914910-0BA8-FC4B-AFC9-83273AF2BEFA}" sibTransId="{B9A9E7BD-4C3E-FD4A-940D-1422B2085833}"/>
    <dgm:cxn modelId="{87D0FFEE-CFDF-604F-B6B2-21B2FBC86948}" type="presOf" srcId="{FBF2C0C8-CE62-634D-98A2-5A2CB56F0E04}" destId="{3DB2D27F-50A3-0444-9EE9-AF84A6FBF4E3}" srcOrd="0" destOrd="0" presId="urn:microsoft.com/office/officeart/2005/8/layout/hierarchy2"/>
    <dgm:cxn modelId="{F68E56EF-59EB-4543-8AF2-DBF9297B621D}" type="presOf" srcId="{43094F3D-1AD2-3E4D-8F02-65DC47AB765E}" destId="{F54818D0-A4D6-B54C-AD97-E7608BB69C5F}" srcOrd="0" destOrd="0" presId="urn:microsoft.com/office/officeart/2005/8/layout/hierarchy2"/>
    <dgm:cxn modelId="{7766C4FB-7C4E-7944-8D37-DFCB39518338}" type="presOf" srcId="{BE604BFB-CFD1-694D-A8DF-ABCDF6C39660}" destId="{EBDE8F72-97F6-8045-82FE-A06E4A4C8110}" srcOrd="1" destOrd="0" presId="urn:microsoft.com/office/officeart/2005/8/layout/hierarchy2"/>
    <dgm:cxn modelId="{9ACD03FD-2ED7-334A-97C8-069EB6CF67CF}" type="presOf" srcId="{72914910-0BA8-FC4B-AFC9-83273AF2BEFA}" destId="{079F8B3D-A0B1-7E40-9C20-A1BE6B03CEA4}" srcOrd="0" destOrd="0" presId="urn:microsoft.com/office/officeart/2005/8/layout/hierarchy2"/>
    <dgm:cxn modelId="{2A0B21B0-CCFC-574B-9A63-D5ADE2194623}" type="presParOf" srcId="{71734FB4-80E7-4B44-8867-962CFC7B83AE}" destId="{966506DE-49FA-F142-AC15-159179774179}" srcOrd="0" destOrd="0" presId="urn:microsoft.com/office/officeart/2005/8/layout/hierarchy2"/>
    <dgm:cxn modelId="{5AA858B5-BBD6-6F46-BD4E-10FCBCAA79E8}" type="presParOf" srcId="{966506DE-49FA-F142-AC15-159179774179}" destId="{A07D7A07-C67D-2744-82B7-431FF176A2C3}" srcOrd="0" destOrd="0" presId="urn:microsoft.com/office/officeart/2005/8/layout/hierarchy2"/>
    <dgm:cxn modelId="{6BC1164B-EC37-5340-80BB-A906F051F80D}" type="presParOf" srcId="{966506DE-49FA-F142-AC15-159179774179}" destId="{7F4F4339-8F5F-AA40-B013-1406407FD62C}" srcOrd="1" destOrd="0" presId="urn:microsoft.com/office/officeart/2005/8/layout/hierarchy2"/>
    <dgm:cxn modelId="{E3AE6897-835B-064A-B4E8-0F9655B29011}" type="presParOf" srcId="{7F4F4339-8F5F-AA40-B013-1406407FD62C}" destId="{B40E766D-F00F-C74A-9455-5B1C234F9757}" srcOrd="0" destOrd="0" presId="urn:microsoft.com/office/officeart/2005/8/layout/hierarchy2"/>
    <dgm:cxn modelId="{CCE95312-9712-E44A-B87D-67C1313CD010}" type="presParOf" srcId="{B40E766D-F00F-C74A-9455-5B1C234F9757}" destId="{008B984E-D7E6-6B49-88EB-86B243E53DC9}" srcOrd="0" destOrd="0" presId="urn:microsoft.com/office/officeart/2005/8/layout/hierarchy2"/>
    <dgm:cxn modelId="{36BDD6D3-AED7-3B47-AF7D-6715969ECFA4}" type="presParOf" srcId="{7F4F4339-8F5F-AA40-B013-1406407FD62C}" destId="{FC50AC55-9475-954A-9C43-946791BC846C}" srcOrd="1" destOrd="0" presId="urn:microsoft.com/office/officeart/2005/8/layout/hierarchy2"/>
    <dgm:cxn modelId="{9D54F449-79BA-A540-AD63-B6FF5E180FD1}" type="presParOf" srcId="{FC50AC55-9475-954A-9C43-946791BC846C}" destId="{FEE7C23F-76AC-B541-B2FD-9E60AAAED367}" srcOrd="0" destOrd="0" presId="urn:microsoft.com/office/officeart/2005/8/layout/hierarchy2"/>
    <dgm:cxn modelId="{C36258F6-4134-B647-A048-CFCBA4A7A1DF}" type="presParOf" srcId="{FC50AC55-9475-954A-9C43-946791BC846C}" destId="{79C15D79-6D95-C54D-B684-F1DFA227873A}" srcOrd="1" destOrd="0" presId="urn:microsoft.com/office/officeart/2005/8/layout/hierarchy2"/>
    <dgm:cxn modelId="{38BCD055-C1A0-FC40-A958-AAD6216AAA0C}" type="presParOf" srcId="{79C15D79-6D95-C54D-B684-F1DFA227873A}" destId="{3DB2D27F-50A3-0444-9EE9-AF84A6FBF4E3}" srcOrd="0" destOrd="0" presId="urn:microsoft.com/office/officeart/2005/8/layout/hierarchy2"/>
    <dgm:cxn modelId="{2BAE77C0-2E48-2045-8A84-BE7BFD363B34}" type="presParOf" srcId="{3DB2D27F-50A3-0444-9EE9-AF84A6FBF4E3}" destId="{417C68D7-1C9F-C243-BB69-4F8A47C501DC}" srcOrd="0" destOrd="0" presId="urn:microsoft.com/office/officeart/2005/8/layout/hierarchy2"/>
    <dgm:cxn modelId="{173DC5A1-5402-4849-AA4A-A1A233B4AF85}" type="presParOf" srcId="{79C15D79-6D95-C54D-B684-F1DFA227873A}" destId="{EC5149C5-8648-6A45-B07B-1C3E70BFC1F4}" srcOrd="1" destOrd="0" presId="urn:microsoft.com/office/officeart/2005/8/layout/hierarchy2"/>
    <dgm:cxn modelId="{C36BFC82-EF98-3049-91D7-C06E72421FB5}" type="presParOf" srcId="{EC5149C5-8648-6A45-B07B-1C3E70BFC1F4}" destId="{BC45A62D-FD0F-6646-83EC-BF5FF48A47FB}" srcOrd="0" destOrd="0" presId="urn:microsoft.com/office/officeart/2005/8/layout/hierarchy2"/>
    <dgm:cxn modelId="{C1C8DF9A-5414-AA40-AE0A-83A5F16923AF}" type="presParOf" srcId="{EC5149C5-8648-6A45-B07B-1C3E70BFC1F4}" destId="{F1DD8C11-3469-5F4C-A9A3-54910C5DC091}" srcOrd="1" destOrd="0" presId="urn:microsoft.com/office/officeart/2005/8/layout/hierarchy2"/>
    <dgm:cxn modelId="{448BF8EB-7773-2643-B9F6-9D6FC625D733}" type="presParOf" srcId="{F1DD8C11-3469-5F4C-A9A3-54910C5DC091}" destId="{B42FA5D7-C8E3-8847-BE65-43F430E39A1C}" srcOrd="0" destOrd="0" presId="urn:microsoft.com/office/officeart/2005/8/layout/hierarchy2"/>
    <dgm:cxn modelId="{55748BF6-7339-154E-AEB8-D53949AD263F}" type="presParOf" srcId="{B42FA5D7-C8E3-8847-BE65-43F430E39A1C}" destId="{7E94FE9A-5443-0644-9FF8-B56F3D2CEE67}" srcOrd="0" destOrd="0" presId="urn:microsoft.com/office/officeart/2005/8/layout/hierarchy2"/>
    <dgm:cxn modelId="{E83C9B53-BF78-374F-86FC-A6D52CFCBF67}" type="presParOf" srcId="{F1DD8C11-3469-5F4C-A9A3-54910C5DC091}" destId="{55831AA5-308E-224F-A6A8-3E19D0C8B137}" srcOrd="1" destOrd="0" presId="urn:microsoft.com/office/officeart/2005/8/layout/hierarchy2"/>
    <dgm:cxn modelId="{EB8AE061-48CF-4C43-9401-D017D2619ABF}" type="presParOf" srcId="{55831AA5-308E-224F-A6A8-3E19D0C8B137}" destId="{FC05621A-ADAA-FE4D-B3E1-F744284D7F98}" srcOrd="0" destOrd="0" presId="urn:microsoft.com/office/officeart/2005/8/layout/hierarchy2"/>
    <dgm:cxn modelId="{E43C85BE-9622-3B4D-851A-7C57833B7CC1}" type="presParOf" srcId="{55831AA5-308E-224F-A6A8-3E19D0C8B137}" destId="{C014E15D-4C99-5642-97CE-E1C2E596D58B}" srcOrd="1" destOrd="0" presId="urn:microsoft.com/office/officeart/2005/8/layout/hierarchy2"/>
    <dgm:cxn modelId="{B27694D3-23D3-224E-8AF6-EA7A500099BA}" type="presParOf" srcId="{F1DD8C11-3469-5F4C-A9A3-54910C5DC091}" destId="{079F8B3D-A0B1-7E40-9C20-A1BE6B03CEA4}" srcOrd="2" destOrd="0" presId="urn:microsoft.com/office/officeart/2005/8/layout/hierarchy2"/>
    <dgm:cxn modelId="{20B1F6F9-AD57-EE47-B095-5A2EFB05DAF1}" type="presParOf" srcId="{079F8B3D-A0B1-7E40-9C20-A1BE6B03CEA4}" destId="{4DBE93D2-13E6-2840-8AC9-88D51DD1A282}" srcOrd="0" destOrd="0" presId="urn:microsoft.com/office/officeart/2005/8/layout/hierarchy2"/>
    <dgm:cxn modelId="{197D5C3A-6BD4-0147-A969-4D4B2DE1F27C}" type="presParOf" srcId="{F1DD8C11-3469-5F4C-A9A3-54910C5DC091}" destId="{1924A43A-BDD2-1548-B9AA-2DBBA1B27539}" srcOrd="3" destOrd="0" presId="urn:microsoft.com/office/officeart/2005/8/layout/hierarchy2"/>
    <dgm:cxn modelId="{7ED09DD2-35A6-0B4E-84EA-C7C6F1706AD4}" type="presParOf" srcId="{1924A43A-BDD2-1548-B9AA-2DBBA1B27539}" destId="{7803E22D-DAED-514A-BF7E-8AEF8414FE38}" srcOrd="0" destOrd="0" presId="urn:microsoft.com/office/officeart/2005/8/layout/hierarchy2"/>
    <dgm:cxn modelId="{5D763955-AB0D-2E4D-8018-A403E33673F2}" type="presParOf" srcId="{1924A43A-BDD2-1548-B9AA-2DBBA1B27539}" destId="{5FC93DFE-7F49-B048-B33A-44517C2DD210}" srcOrd="1" destOrd="0" presId="urn:microsoft.com/office/officeart/2005/8/layout/hierarchy2"/>
    <dgm:cxn modelId="{BC5F6DD8-F675-CF4C-A488-F6A7D0F08DAD}" type="presParOf" srcId="{F1DD8C11-3469-5F4C-A9A3-54910C5DC091}" destId="{3CBD7D0F-4207-3E40-8D18-65F6087CC9E6}" srcOrd="4" destOrd="0" presId="urn:microsoft.com/office/officeart/2005/8/layout/hierarchy2"/>
    <dgm:cxn modelId="{CE490DD1-EFE3-784E-8E0B-09CCEACEAD25}" type="presParOf" srcId="{3CBD7D0F-4207-3E40-8D18-65F6087CC9E6}" destId="{B3C5AEF6-AB26-3B49-AF95-3825134D5570}" srcOrd="0" destOrd="0" presId="urn:microsoft.com/office/officeart/2005/8/layout/hierarchy2"/>
    <dgm:cxn modelId="{414F0809-37A5-0C45-9820-95D6B3D8A86B}" type="presParOf" srcId="{F1DD8C11-3469-5F4C-A9A3-54910C5DC091}" destId="{224279D4-2C9A-EF46-8455-B2BAC9617AEC}" srcOrd="5" destOrd="0" presId="urn:microsoft.com/office/officeart/2005/8/layout/hierarchy2"/>
    <dgm:cxn modelId="{784AD26F-088A-A84C-BE7A-884998957E39}" type="presParOf" srcId="{224279D4-2C9A-EF46-8455-B2BAC9617AEC}" destId="{C7C013CA-BC96-434E-8979-E280F710F135}" srcOrd="0" destOrd="0" presId="urn:microsoft.com/office/officeart/2005/8/layout/hierarchy2"/>
    <dgm:cxn modelId="{05D3A6CF-0427-B249-B165-18E121EE9106}" type="presParOf" srcId="{224279D4-2C9A-EF46-8455-B2BAC9617AEC}" destId="{A5A7C634-D632-7046-A657-1B186813CFCD}" srcOrd="1" destOrd="0" presId="urn:microsoft.com/office/officeart/2005/8/layout/hierarchy2"/>
    <dgm:cxn modelId="{5698247A-4114-6343-A94A-B5CCFDC01BF0}" type="presParOf" srcId="{F1DD8C11-3469-5F4C-A9A3-54910C5DC091}" destId="{0B292FF0-603E-3F4A-9384-C1119755417B}" srcOrd="6" destOrd="0" presId="urn:microsoft.com/office/officeart/2005/8/layout/hierarchy2"/>
    <dgm:cxn modelId="{01FBC03E-A623-394A-9E20-5721464D1CC9}" type="presParOf" srcId="{0B292FF0-603E-3F4A-9384-C1119755417B}" destId="{EBDE8F72-97F6-8045-82FE-A06E4A4C8110}" srcOrd="0" destOrd="0" presId="urn:microsoft.com/office/officeart/2005/8/layout/hierarchy2"/>
    <dgm:cxn modelId="{C3A6A8DE-E2EE-6F44-AB85-AB0CB905102C}" type="presParOf" srcId="{F1DD8C11-3469-5F4C-A9A3-54910C5DC091}" destId="{9364C50D-364C-0449-906C-8E52B1CC39BC}" srcOrd="7" destOrd="0" presId="urn:microsoft.com/office/officeart/2005/8/layout/hierarchy2"/>
    <dgm:cxn modelId="{631E7679-4ABA-0A46-9377-BA5E4916F774}" type="presParOf" srcId="{9364C50D-364C-0449-906C-8E52B1CC39BC}" destId="{F54818D0-A4D6-B54C-AD97-E7608BB69C5F}" srcOrd="0" destOrd="0" presId="urn:microsoft.com/office/officeart/2005/8/layout/hierarchy2"/>
    <dgm:cxn modelId="{1F85F493-0D09-9C4E-8414-84E37F8C9E2E}" type="presParOf" srcId="{9364C50D-364C-0449-906C-8E52B1CC39BC}" destId="{875DEE75-4404-9649-A276-E1B37F1C3ABB}" srcOrd="1" destOrd="0" presId="urn:microsoft.com/office/officeart/2005/8/layout/hierarchy2"/>
    <dgm:cxn modelId="{F151B954-1D3F-EB44-86D1-CCCB79C10710}" type="presParOf" srcId="{79C15D79-6D95-C54D-B684-F1DFA227873A}" destId="{4C8613C0-5566-1343-AD4F-EF0BDA06549F}" srcOrd="2" destOrd="0" presId="urn:microsoft.com/office/officeart/2005/8/layout/hierarchy2"/>
    <dgm:cxn modelId="{2F6C1E9D-EC34-0443-A9B2-FA5D17C0FEEF}" type="presParOf" srcId="{4C8613C0-5566-1343-AD4F-EF0BDA06549F}" destId="{64B9B04A-30B1-D84D-9C4E-25072797C9EA}" srcOrd="0" destOrd="0" presId="urn:microsoft.com/office/officeart/2005/8/layout/hierarchy2"/>
    <dgm:cxn modelId="{4D212475-EFF5-F540-8301-516D1D87EB3D}" type="presParOf" srcId="{79C15D79-6D95-C54D-B684-F1DFA227873A}" destId="{C50E617B-F6CC-E84F-9652-D1C86A9D2AA5}" srcOrd="3" destOrd="0" presId="urn:microsoft.com/office/officeart/2005/8/layout/hierarchy2"/>
    <dgm:cxn modelId="{9C5591F4-CED8-574B-AD81-D56965557400}" type="presParOf" srcId="{C50E617B-F6CC-E84F-9652-D1C86A9D2AA5}" destId="{EF97603E-FFB4-5B4C-AF64-BBBE28A49BC2}" srcOrd="0" destOrd="0" presId="urn:microsoft.com/office/officeart/2005/8/layout/hierarchy2"/>
    <dgm:cxn modelId="{CDFC4D99-1EDF-FC41-A0C9-A9B8987AE63E}" type="presParOf" srcId="{C50E617B-F6CC-E84F-9652-D1C86A9D2AA5}" destId="{7EF5BC65-5CA8-B845-9711-8B44EB26C2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E31FE7-924D-AB4C-8C33-FBF9F7CB8B72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37016E5-8F81-8640-9640-FA3EEC490B88}">
      <dgm:prSet phldrT="[Text]"/>
      <dgm:spPr/>
      <dgm:t>
        <a:bodyPr/>
        <a:lstStyle/>
        <a:p>
          <a:r>
            <a:rPr lang="en-GB" dirty="0"/>
            <a:t>Collect distance and status from sensors</a:t>
          </a:r>
        </a:p>
      </dgm:t>
    </dgm:pt>
    <dgm:pt modelId="{5FE45ACD-B04D-B546-970B-68F2A82B0385}" type="parTrans" cxnId="{8969B6BB-21D4-AE40-8B8D-D546CF0F6800}">
      <dgm:prSet/>
      <dgm:spPr/>
      <dgm:t>
        <a:bodyPr/>
        <a:lstStyle/>
        <a:p>
          <a:endParaRPr lang="en-GB"/>
        </a:p>
      </dgm:t>
    </dgm:pt>
    <dgm:pt modelId="{7C62D44D-7AE3-BA41-B16F-EC35916725D8}" type="sibTrans" cxnId="{8969B6BB-21D4-AE40-8B8D-D546CF0F6800}">
      <dgm:prSet/>
      <dgm:spPr/>
      <dgm:t>
        <a:bodyPr/>
        <a:lstStyle/>
        <a:p>
          <a:endParaRPr lang="en-GB"/>
        </a:p>
      </dgm:t>
    </dgm:pt>
    <dgm:pt modelId="{7765B84F-C69A-A84B-8749-F4BF26341512}">
      <dgm:prSet phldrT="[Text]"/>
      <dgm:spPr/>
      <dgm:t>
        <a:bodyPr/>
        <a:lstStyle/>
        <a:p>
          <a:r>
            <a:rPr lang="en-GB" dirty="0"/>
            <a:t>Handle status codes</a:t>
          </a:r>
        </a:p>
      </dgm:t>
    </dgm:pt>
    <dgm:pt modelId="{2ACE7DE3-A7C0-1641-A981-3F8B133F81CE}" type="parTrans" cxnId="{7B40FF41-88BE-034E-B258-CDD3F1B5F1E6}">
      <dgm:prSet/>
      <dgm:spPr/>
      <dgm:t>
        <a:bodyPr/>
        <a:lstStyle/>
        <a:p>
          <a:endParaRPr lang="en-GB"/>
        </a:p>
      </dgm:t>
    </dgm:pt>
    <dgm:pt modelId="{1CADED02-B9EA-F349-8F50-4EED399F2C83}" type="sibTrans" cxnId="{7B40FF41-88BE-034E-B258-CDD3F1B5F1E6}">
      <dgm:prSet/>
      <dgm:spPr/>
      <dgm:t>
        <a:bodyPr/>
        <a:lstStyle/>
        <a:p>
          <a:endParaRPr lang="en-GB"/>
        </a:p>
      </dgm:t>
    </dgm:pt>
    <dgm:pt modelId="{BCC46FF8-73F8-9F46-86AA-5EA62D0E2120}">
      <dgm:prSet phldrT="[Text]"/>
      <dgm:spPr/>
      <dgm:t>
        <a:bodyPr/>
        <a:lstStyle/>
        <a:p>
          <a:r>
            <a:rPr lang="en-GB" dirty="0"/>
            <a:t>Check for errors</a:t>
          </a:r>
        </a:p>
        <a:p>
          <a:r>
            <a:rPr lang="en-GB" dirty="0"/>
            <a:t>(error queue min &gt;threshold)</a:t>
          </a:r>
        </a:p>
      </dgm:t>
    </dgm:pt>
    <dgm:pt modelId="{BD57D533-A36F-A74D-85B2-510636EE0C78}" type="parTrans" cxnId="{E05464F6-7275-F24A-92E3-D7000E74AD07}">
      <dgm:prSet/>
      <dgm:spPr/>
      <dgm:t>
        <a:bodyPr/>
        <a:lstStyle/>
        <a:p>
          <a:endParaRPr lang="en-GB"/>
        </a:p>
      </dgm:t>
    </dgm:pt>
    <dgm:pt modelId="{1B51DB72-1853-274E-AC27-FE5ADC1EA400}" type="sibTrans" cxnId="{E05464F6-7275-F24A-92E3-D7000E74AD07}">
      <dgm:prSet/>
      <dgm:spPr/>
      <dgm:t>
        <a:bodyPr/>
        <a:lstStyle/>
        <a:p>
          <a:endParaRPr lang="en-GB"/>
        </a:p>
      </dgm:t>
    </dgm:pt>
    <dgm:pt modelId="{F1F11B04-B29E-104C-AAC8-23B53F7D5CD4}">
      <dgm:prSet phldrT="[Text]"/>
      <dgm:spPr/>
      <dgm:t>
        <a:bodyPr/>
        <a:lstStyle/>
        <a:p>
          <a:r>
            <a:rPr lang="en-GB" dirty="0"/>
            <a:t>Adapt reference</a:t>
          </a:r>
        </a:p>
        <a:p>
          <a:r>
            <a:rPr lang="en-GB" dirty="0"/>
            <a:t>(if no collision)</a:t>
          </a:r>
        </a:p>
      </dgm:t>
    </dgm:pt>
    <dgm:pt modelId="{1BC7DDB8-EFB9-C349-AE91-B14700DFEB1E}" type="parTrans" cxnId="{48D99746-4753-8545-BDC5-44320DEA26B3}">
      <dgm:prSet/>
      <dgm:spPr/>
      <dgm:t>
        <a:bodyPr/>
        <a:lstStyle/>
        <a:p>
          <a:endParaRPr lang="en-GB"/>
        </a:p>
      </dgm:t>
    </dgm:pt>
    <dgm:pt modelId="{578AB135-117F-754B-B757-E4C1280A218A}" type="sibTrans" cxnId="{48D99746-4753-8545-BDC5-44320DEA26B3}">
      <dgm:prSet/>
      <dgm:spPr/>
      <dgm:t>
        <a:bodyPr/>
        <a:lstStyle/>
        <a:p>
          <a:endParaRPr lang="en-GB"/>
        </a:p>
      </dgm:t>
    </dgm:pt>
    <dgm:pt modelId="{71734FB4-80E7-4B44-8867-962CFC7B83AE}" type="pres">
      <dgm:prSet presAssocID="{6CE31FE7-924D-AB4C-8C33-FBF9F7CB8B7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4698DC0-B89E-2746-9114-522CF60134FD}" type="pres">
      <dgm:prSet presAssocID="{637016E5-8F81-8640-9640-FA3EEC490B88}" presName="root1" presStyleCnt="0"/>
      <dgm:spPr/>
    </dgm:pt>
    <dgm:pt modelId="{88FF5EC8-B831-0E41-8943-29F700F6AE90}" type="pres">
      <dgm:prSet presAssocID="{637016E5-8F81-8640-9640-FA3EEC490B88}" presName="LevelOneTextNode" presStyleLbl="node0" presStyleIdx="0" presStyleCnt="1">
        <dgm:presLayoutVars>
          <dgm:chPref val="3"/>
        </dgm:presLayoutVars>
      </dgm:prSet>
      <dgm:spPr/>
    </dgm:pt>
    <dgm:pt modelId="{83D3D82F-2E7B-7E45-8E9C-C60808CCF215}" type="pres">
      <dgm:prSet presAssocID="{637016E5-8F81-8640-9640-FA3EEC490B88}" presName="level2hierChild" presStyleCnt="0"/>
      <dgm:spPr/>
    </dgm:pt>
    <dgm:pt modelId="{B00BE3D6-F963-0544-8931-7907E1C9F07C}" type="pres">
      <dgm:prSet presAssocID="{2ACE7DE3-A7C0-1641-A981-3F8B133F81CE}" presName="conn2-1" presStyleLbl="parChTrans1D2" presStyleIdx="0" presStyleCnt="1"/>
      <dgm:spPr/>
    </dgm:pt>
    <dgm:pt modelId="{FDC09300-B699-7445-9D1F-F88A535E4282}" type="pres">
      <dgm:prSet presAssocID="{2ACE7DE3-A7C0-1641-A981-3F8B133F81CE}" presName="connTx" presStyleLbl="parChTrans1D2" presStyleIdx="0" presStyleCnt="1"/>
      <dgm:spPr/>
    </dgm:pt>
    <dgm:pt modelId="{D0BFAB49-6E92-FF46-B37E-C4E41CC19BDB}" type="pres">
      <dgm:prSet presAssocID="{7765B84F-C69A-A84B-8749-F4BF26341512}" presName="root2" presStyleCnt="0"/>
      <dgm:spPr/>
    </dgm:pt>
    <dgm:pt modelId="{C4DFB785-5E2A-3B40-8EEE-280155463D5E}" type="pres">
      <dgm:prSet presAssocID="{7765B84F-C69A-A84B-8749-F4BF26341512}" presName="LevelTwoTextNode" presStyleLbl="node2" presStyleIdx="0" presStyleCnt="1">
        <dgm:presLayoutVars>
          <dgm:chPref val="3"/>
        </dgm:presLayoutVars>
      </dgm:prSet>
      <dgm:spPr/>
    </dgm:pt>
    <dgm:pt modelId="{EC5A1195-75EF-CC4A-ADA4-47A74907AAD7}" type="pres">
      <dgm:prSet presAssocID="{7765B84F-C69A-A84B-8749-F4BF26341512}" presName="level3hierChild" presStyleCnt="0"/>
      <dgm:spPr/>
    </dgm:pt>
    <dgm:pt modelId="{A6ED4CDA-7915-0B42-BD15-D68FFC4C40DF}" type="pres">
      <dgm:prSet presAssocID="{BD57D533-A36F-A74D-85B2-510636EE0C78}" presName="conn2-1" presStyleLbl="parChTrans1D3" presStyleIdx="0" presStyleCnt="1"/>
      <dgm:spPr/>
    </dgm:pt>
    <dgm:pt modelId="{91B3A954-C5AC-D049-92E7-875C8BD52B1C}" type="pres">
      <dgm:prSet presAssocID="{BD57D533-A36F-A74D-85B2-510636EE0C78}" presName="connTx" presStyleLbl="parChTrans1D3" presStyleIdx="0" presStyleCnt="1"/>
      <dgm:spPr/>
    </dgm:pt>
    <dgm:pt modelId="{A56C59CD-0547-104E-B3CA-C026B43059C0}" type="pres">
      <dgm:prSet presAssocID="{BCC46FF8-73F8-9F46-86AA-5EA62D0E2120}" presName="root2" presStyleCnt="0"/>
      <dgm:spPr/>
    </dgm:pt>
    <dgm:pt modelId="{466E317B-3E68-5D4F-89C0-8BE39F1F011D}" type="pres">
      <dgm:prSet presAssocID="{BCC46FF8-73F8-9F46-86AA-5EA62D0E2120}" presName="LevelTwoTextNode" presStyleLbl="node3" presStyleIdx="0" presStyleCnt="1">
        <dgm:presLayoutVars>
          <dgm:chPref val="3"/>
        </dgm:presLayoutVars>
      </dgm:prSet>
      <dgm:spPr/>
    </dgm:pt>
    <dgm:pt modelId="{298537C1-0054-F74A-BFD4-39B65F314AD5}" type="pres">
      <dgm:prSet presAssocID="{BCC46FF8-73F8-9F46-86AA-5EA62D0E2120}" presName="level3hierChild" presStyleCnt="0"/>
      <dgm:spPr/>
    </dgm:pt>
    <dgm:pt modelId="{5DCACDC6-C474-FE46-89F9-47898B42F8D6}" type="pres">
      <dgm:prSet presAssocID="{1BC7DDB8-EFB9-C349-AE91-B14700DFEB1E}" presName="conn2-1" presStyleLbl="parChTrans1D4" presStyleIdx="0" presStyleCnt="1"/>
      <dgm:spPr/>
    </dgm:pt>
    <dgm:pt modelId="{8B67049A-9F1A-404B-BC4A-FE9324B48B01}" type="pres">
      <dgm:prSet presAssocID="{1BC7DDB8-EFB9-C349-AE91-B14700DFEB1E}" presName="connTx" presStyleLbl="parChTrans1D4" presStyleIdx="0" presStyleCnt="1"/>
      <dgm:spPr/>
    </dgm:pt>
    <dgm:pt modelId="{565B1B52-79EE-CC4F-9A9F-09DAC93D0398}" type="pres">
      <dgm:prSet presAssocID="{F1F11B04-B29E-104C-AAC8-23B53F7D5CD4}" presName="root2" presStyleCnt="0"/>
      <dgm:spPr/>
    </dgm:pt>
    <dgm:pt modelId="{07834D66-C000-2D4D-93D9-1EA0E9A83279}" type="pres">
      <dgm:prSet presAssocID="{F1F11B04-B29E-104C-AAC8-23B53F7D5CD4}" presName="LevelTwoTextNode" presStyleLbl="node4" presStyleIdx="0" presStyleCnt="1">
        <dgm:presLayoutVars>
          <dgm:chPref val="3"/>
        </dgm:presLayoutVars>
      </dgm:prSet>
      <dgm:spPr/>
    </dgm:pt>
    <dgm:pt modelId="{0C4DEB03-C418-F14D-8D07-A693B8C499C1}" type="pres">
      <dgm:prSet presAssocID="{F1F11B04-B29E-104C-AAC8-23B53F7D5CD4}" presName="level3hierChild" presStyleCnt="0"/>
      <dgm:spPr/>
    </dgm:pt>
  </dgm:ptLst>
  <dgm:cxnLst>
    <dgm:cxn modelId="{9EE45008-A589-F244-99C8-0778AD392227}" type="presOf" srcId="{6CE31FE7-924D-AB4C-8C33-FBF9F7CB8B72}" destId="{71734FB4-80E7-4B44-8867-962CFC7B83AE}" srcOrd="0" destOrd="0" presId="urn:microsoft.com/office/officeart/2005/8/layout/hierarchy2"/>
    <dgm:cxn modelId="{0B86810A-7964-EE4A-B1E4-EC09F76F3CF3}" type="presOf" srcId="{F1F11B04-B29E-104C-AAC8-23B53F7D5CD4}" destId="{07834D66-C000-2D4D-93D9-1EA0E9A83279}" srcOrd="0" destOrd="0" presId="urn:microsoft.com/office/officeart/2005/8/layout/hierarchy2"/>
    <dgm:cxn modelId="{7E7BF012-9662-754A-93D1-DB0C4A6F40D7}" type="presOf" srcId="{1BC7DDB8-EFB9-C349-AE91-B14700DFEB1E}" destId="{8B67049A-9F1A-404B-BC4A-FE9324B48B01}" srcOrd="1" destOrd="0" presId="urn:microsoft.com/office/officeart/2005/8/layout/hierarchy2"/>
    <dgm:cxn modelId="{7B40FF41-88BE-034E-B258-CDD3F1B5F1E6}" srcId="{637016E5-8F81-8640-9640-FA3EEC490B88}" destId="{7765B84F-C69A-A84B-8749-F4BF26341512}" srcOrd="0" destOrd="0" parTransId="{2ACE7DE3-A7C0-1641-A981-3F8B133F81CE}" sibTransId="{1CADED02-B9EA-F349-8F50-4EED399F2C83}"/>
    <dgm:cxn modelId="{48D99746-4753-8545-BDC5-44320DEA26B3}" srcId="{BCC46FF8-73F8-9F46-86AA-5EA62D0E2120}" destId="{F1F11B04-B29E-104C-AAC8-23B53F7D5CD4}" srcOrd="0" destOrd="0" parTransId="{1BC7DDB8-EFB9-C349-AE91-B14700DFEB1E}" sibTransId="{578AB135-117F-754B-B757-E4C1280A218A}"/>
    <dgm:cxn modelId="{431A4F6B-44CC-DA49-B4E2-3724CD22B4E8}" type="presOf" srcId="{637016E5-8F81-8640-9640-FA3EEC490B88}" destId="{88FF5EC8-B831-0E41-8943-29F700F6AE90}" srcOrd="0" destOrd="0" presId="urn:microsoft.com/office/officeart/2005/8/layout/hierarchy2"/>
    <dgm:cxn modelId="{4E9E5C84-F216-A343-B675-AE2480E617F8}" type="presOf" srcId="{BD57D533-A36F-A74D-85B2-510636EE0C78}" destId="{A6ED4CDA-7915-0B42-BD15-D68FFC4C40DF}" srcOrd="0" destOrd="0" presId="urn:microsoft.com/office/officeart/2005/8/layout/hierarchy2"/>
    <dgm:cxn modelId="{2C36FF86-8AD1-BC48-B7A8-9A55927103EE}" type="presOf" srcId="{BD57D533-A36F-A74D-85B2-510636EE0C78}" destId="{91B3A954-C5AC-D049-92E7-875C8BD52B1C}" srcOrd="1" destOrd="0" presId="urn:microsoft.com/office/officeart/2005/8/layout/hierarchy2"/>
    <dgm:cxn modelId="{07BA9792-40BD-1D45-82D1-A7F951BC535E}" type="presOf" srcId="{2ACE7DE3-A7C0-1641-A981-3F8B133F81CE}" destId="{B00BE3D6-F963-0544-8931-7907E1C9F07C}" srcOrd="0" destOrd="0" presId="urn:microsoft.com/office/officeart/2005/8/layout/hierarchy2"/>
    <dgm:cxn modelId="{1C003793-279C-8149-BEA5-C8A5C534F6BF}" type="presOf" srcId="{1BC7DDB8-EFB9-C349-AE91-B14700DFEB1E}" destId="{5DCACDC6-C474-FE46-89F9-47898B42F8D6}" srcOrd="0" destOrd="0" presId="urn:microsoft.com/office/officeart/2005/8/layout/hierarchy2"/>
    <dgm:cxn modelId="{5D5BA59A-B9BC-1446-90E8-5C1670D3EDD3}" type="presOf" srcId="{2ACE7DE3-A7C0-1641-A981-3F8B133F81CE}" destId="{FDC09300-B699-7445-9D1F-F88A535E4282}" srcOrd="1" destOrd="0" presId="urn:microsoft.com/office/officeart/2005/8/layout/hierarchy2"/>
    <dgm:cxn modelId="{8969B6BB-21D4-AE40-8B8D-D546CF0F6800}" srcId="{6CE31FE7-924D-AB4C-8C33-FBF9F7CB8B72}" destId="{637016E5-8F81-8640-9640-FA3EEC490B88}" srcOrd="0" destOrd="0" parTransId="{5FE45ACD-B04D-B546-970B-68F2A82B0385}" sibTransId="{7C62D44D-7AE3-BA41-B16F-EC35916725D8}"/>
    <dgm:cxn modelId="{4AC612CC-0A31-6648-956C-E97E6C0C1D95}" type="presOf" srcId="{BCC46FF8-73F8-9F46-86AA-5EA62D0E2120}" destId="{466E317B-3E68-5D4F-89C0-8BE39F1F011D}" srcOrd="0" destOrd="0" presId="urn:microsoft.com/office/officeart/2005/8/layout/hierarchy2"/>
    <dgm:cxn modelId="{E05464F6-7275-F24A-92E3-D7000E74AD07}" srcId="{7765B84F-C69A-A84B-8749-F4BF26341512}" destId="{BCC46FF8-73F8-9F46-86AA-5EA62D0E2120}" srcOrd="0" destOrd="0" parTransId="{BD57D533-A36F-A74D-85B2-510636EE0C78}" sibTransId="{1B51DB72-1853-274E-AC27-FE5ADC1EA400}"/>
    <dgm:cxn modelId="{27A087FA-C61C-E944-A413-406B78961C55}" type="presOf" srcId="{7765B84F-C69A-A84B-8749-F4BF26341512}" destId="{C4DFB785-5E2A-3B40-8EEE-280155463D5E}" srcOrd="0" destOrd="0" presId="urn:microsoft.com/office/officeart/2005/8/layout/hierarchy2"/>
    <dgm:cxn modelId="{07E9705A-BD44-0F44-BE59-3E1227A15F80}" type="presParOf" srcId="{71734FB4-80E7-4B44-8867-962CFC7B83AE}" destId="{E4698DC0-B89E-2746-9114-522CF60134FD}" srcOrd="0" destOrd="0" presId="urn:microsoft.com/office/officeart/2005/8/layout/hierarchy2"/>
    <dgm:cxn modelId="{D45CDF5E-1703-7B49-878F-C23BEB1BAFB4}" type="presParOf" srcId="{E4698DC0-B89E-2746-9114-522CF60134FD}" destId="{88FF5EC8-B831-0E41-8943-29F700F6AE90}" srcOrd="0" destOrd="0" presId="urn:microsoft.com/office/officeart/2005/8/layout/hierarchy2"/>
    <dgm:cxn modelId="{6AEDB358-FC66-B04A-B7EE-CBCB3F54D5B0}" type="presParOf" srcId="{E4698DC0-B89E-2746-9114-522CF60134FD}" destId="{83D3D82F-2E7B-7E45-8E9C-C60808CCF215}" srcOrd="1" destOrd="0" presId="urn:microsoft.com/office/officeart/2005/8/layout/hierarchy2"/>
    <dgm:cxn modelId="{5EC1F1DC-4BC5-5146-A74A-F63A650C3678}" type="presParOf" srcId="{83D3D82F-2E7B-7E45-8E9C-C60808CCF215}" destId="{B00BE3D6-F963-0544-8931-7907E1C9F07C}" srcOrd="0" destOrd="0" presId="urn:microsoft.com/office/officeart/2005/8/layout/hierarchy2"/>
    <dgm:cxn modelId="{992CAB21-7266-9147-9A54-6F8A708A8BDB}" type="presParOf" srcId="{B00BE3D6-F963-0544-8931-7907E1C9F07C}" destId="{FDC09300-B699-7445-9D1F-F88A535E4282}" srcOrd="0" destOrd="0" presId="urn:microsoft.com/office/officeart/2005/8/layout/hierarchy2"/>
    <dgm:cxn modelId="{865F88C8-C40F-C741-833F-481475816F70}" type="presParOf" srcId="{83D3D82F-2E7B-7E45-8E9C-C60808CCF215}" destId="{D0BFAB49-6E92-FF46-B37E-C4E41CC19BDB}" srcOrd="1" destOrd="0" presId="urn:microsoft.com/office/officeart/2005/8/layout/hierarchy2"/>
    <dgm:cxn modelId="{F9C01E0D-3A78-4E4A-BAFA-C3846955C5AC}" type="presParOf" srcId="{D0BFAB49-6E92-FF46-B37E-C4E41CC19BDB}" destId="{C4DFB785-5E2A-3B40-8EEE-280155463D5E}" srcOrd="0" destOrd="0" presId="urn:microsoft.com/office/officeart/2005/8/layout/hierarchy2"/>
    <dgm:cxn modelId="{0EF5F6A5-1E19-954D-8D84-9E2AD2BF6AE6}" type="presParOf" srcId="{D0BFAB49-6E92-FF46-B37E-C4E41CC19BDB}" destId="{EC5A1195-75EF-CC4A-ADA4-47A74907AAD7}" srcOrd="1" destOrd="0" presId="urn:microsoft.com/office/officeart/2005/8/layout/hierarchy2"/>
    <dgm:cxn modelId="{F6E73ECB-CF45-474D-998C-2E1F30801D8D}" type="presParOf" srcId="{EC5A1195-75EF-CC4A-ADA4-47A74907AAD7}" destId="{A6ED4CDA-7915-0B42-BD15-D68FFC4C40DF}" srcOrd="0" destOrd="0" presId="urn:microsoft.com/office/officeart/2005/8/layout/hierarchy2"/>
    <dgm:cxn modelId="{7DF1280E-5679-C94B-A843-C1BEC0689C55}" type="presParOf" srcId="{A6ED4CDA-7915-0B42-BD15-D68FFC4C40DF}" destId="{91B3A954-C5AC-D049-92E7-875C8BD52B1C}" srcOrd="0" destOrd="0" presId="urn:microsoft.com/office/officeart/2005/8/layout/hierarchy2"/>
    <dgm:cxn modelId="{DBBD1869-9384-1046-AFDB-2EE4D3BD0E70}" type="presParOf" srcId="{EC5A1195-75EF-CC4A-ADA4-47A74907AAD7}" destId="{A56C59CD-0547-104E-B3CA-C026B43059C0}" srcOrd="1" destOrd="0" presId="urn:microsoft.com/office/officeart/2005/8/layout/hierarchy2"/>
    <dgm:cxn modelId="{69EDC37D-65DA-F949-AD46-FDE83A014265}" type="presParOf" srcId="{A56C59CD-0547-104E-B3CA-C026B43059C0}" destId="{466E317B-3E68-5D4F-89C0-8BE39F1F011D}" srcOrd="0" destOrd="0" presId="urn:microsoft.com/office/officeart/2005/8/layout/hierarchy2"/>
    <dgm:cxn modelId="{A00A0BC2-9AFC-6E4A-AD2F-E72852850D8C}" type="presParOf" srcId="{A56C59CD-0547-104E-B3CA-C026B43059C0}" destId="{298537C1-0054-F74A-BFD4-39B65F314AD5}" srcOrd="1" destOrd="0" presId="urn:microsoft.com/office/officeart/2005/8/layout/hierarchy2"/>
    <dgm:cxn modelId="{2B47B1E0-03DF-D14C-8695-7570358AF7F8}" type="presParOf" srcId="{298537C1-0054-F74A-BFD4-39B65F314AD5}" destId="{5DCACDC6-C474-FE46-89F9-47898B42F8D6}" srcOrd="0" destOrd="0" presId="urn:microsoft.com/office/officeart/2005/8/layout/hierarchy2"/>
    <dgm:cxn modelId="{BC77B563-0CBE-0944-AA48-23F0366C5DEB}" type="presParOf" srcId="{5DCACDC6-C474-FE46-89F9-47898B42F8D6}" destId="{8B67049A-9F1A-404B-BC4A-FE9324B48B01}" srcOrd="0" destOrd="0" presId="urn:microsoft.com/office/officeart/2005/8/layout/hierarchy2"/>
    <dgm:cxn modelId="{965BC4DC-C0C2-E849-AE90-E473FD2DDC96}" type="presParOf" srcId="{298537C1-0054-F74A-BFD4-39B65F314AD5}" destId="{565B1B52-79EE-CC4F-9A9F-09DAC93D0398}" srcOrd="1" destOrd="0" presId="urn:microsoft.com/office/officeart/2005/8/layout/hierarchy2"/>
    <dgm:cxn modelId="{80DEAC38-4F45-0046-8F15-E98995AAEBC1}" type="presParOf" srcId="{565B1B52-79EE-CC4F-9A9F-09DAC93D0398}" destId="{07834D66-C000-2D4D-93D9-1EA0E9A83279}" srcOrd="0" destOrd="0" presId="urn:microsoft.com/office/officeart/2005/8/layout/hierarchy2"/>
    <dgm:cxn modelId="{07FEED92-A647-F442-B46A-EE8B138DC975}" type="presParOf" srcId="{565B1B52-79EE-CC4F-9A9F-09DAC93D0398}" destId="{0C4DEB03-C418-F14D-8D07-A693B8C499C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E31FE7-924D-AB4C-8C33-FBF9F7CB8B72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37016E5-8F81-8640-9640-FA3EEC490B88}">
      <dgm:prSet phldrT="[Text]"/>
      <dgm:spPr/>
      <dgm:t>
        <a:bodyPr/>
        <a:lstStyle/>
        <a:p>
          <a:r>
            <a:rPr lang="en-GB" dirty="0"/>
            <a:t>Collect distance and status from sensors</a:t>
          </a:r>
        </a:p>
      </dgm:t>
    </dgm:pt>
    <dgm:pt modelId="{5FE45ACD-B04D-B546-970B-68F2A82B0385}" type="parTrans" cxnId="{8969B6BB-21D4-AE40-8B8D-D546CF0F6800}">
      <dgm:prSet/>
      <dgm:spPr/>
      <dgm:t>
        <a:bodyPr/>
        <a:lstStyle/>
        <a:p>
          <a:endParaRPr lang="en-GB"/>
        </a:p>
      </dgm:t>
    </dgm:pt>
    <dgm:pt modelId="{7C62D44D-7AE3-BA41-B16F-EC35916725D8}" type="sibTrans" cxnId="{8969B6BB-21D4-AE40-8B8D-D546CF0F6800}">
      <dgm:prSet/>
      <dgm:spPr/>
      <dgm:t>
        <a:bodyPr/>
        <a:lstStyle/>
        <a:p>
          <a:endParaRPr lang="en-GB"/>
        </a:p>
      </dgm:t>
    </dgm:pt>
    <dgm:pt modelId="{7765B84F-C69A-A84B-8749-F4BF26341512}">
      <dgm:prSet phldrT="[Text]"/>
      <dgm:spPr/>
      <dgm:t>
        <a:bodyPr/>
        <a:lstStyle/>
        <a:p>
          <a:r>
            <a:rPr lang="en-GB" dirty="0"/>
            <a:t>Handle status codes</a:t>
          </a:r>
        </a:p>
      </dgm:t>
    </dgm:pt>
    <dgm:pt modelId="{2ACE7DE3-A7C0-1641-A981-3F8B133F81CE}" type="parTrans" cxnId="{7B40FF41-88BE-034E-B258-CDD3F1B5F1E6}">
      <dgm:prSet/>
      <dgm:spPr/>
      <dgm:t>
        <a:bodyPr/>
        <a:lstStyle/>
        <a:p>
          <a:endParaRPr lang="en-GB"/>
        </a:p>
      </dgm:t>
    </dgm:pt>
    <dgm:pt modelId="{1CADED02-B9EA-F349-8F50-4EED399F2C83}" type="sibTrans" cxnId="{7B40FF41-88BE-034E-B258-CDD3F1B5F1E6}">
      <dgm:prSet/>
      <dgm:spPr/>
      <dgm:t>
        <a:bodyPr/>
        <a:lstStyle/>
        <a:p>
          <a:endParaRPr lang="en-GB"/>
        </a:p>
      </dgm:t>
    </dgm:pt>
    <dgm:pt modelId="{BCC46FF8-73F8-9F46-86AA-5EA62D0E2120}">
      <dgm:prSet phldrT="[Text]"/>
      <dgm:spPr/>
      <dgm:t>
        <a:bodyPr/>
        <a:lstStyle/>
        <a:p>
          <a:r>
            <a:rPr lang="en-GB" dirty="0"/>
            <a:t>Check for errors</a:t>
          </a:r>
        </a:p>
      </dgm:t>
    </dgm:pt>
    <dgm:pt modelId="{BD57D533-A36F-A74D-85B2-510636EE0C78}" type="parTrans" cxnId="{E05464F6-7275-F24A-92E3-D7000E74AD07}">
      <dgm:prSet/>
      <dgm:spPr/>
      <dgm:t>
        <a:bodyPr/>
        <a:lstStyle/>
        <a:p>
          <a:endParaRPr lang="en-GB"/>
        </a:p>
      </dgm:t>
    </dgm:pt>
    <dgm:pt modelId="{1B51DB72-1853-274E-AC27-FE5ADC1EA400}" type="sibTrans" cxnId="{E05464F6-7275-F24A-92E3-D7000E74AD07}">
      <dgm:prSet/>
      <dgm:spPr/>
      <dgm:t>
        <a:bodyPr/>
        <a:lstStyle/>
        <a:p>
          <a:endParaRPr lang="en-GB"/>
        </a:p>
      </dgm:t>
    </dgm:pt>
    <dgm:pt modelId="{F1F11B04-B29E-104C-AAC8-23B53F7D5CD4}">
      <dgm:prSet phldrT="[Text]"/>
      <dgm:spPr/>
      <dgm:t>
        <a:bodyPr/>
        <a:lstStyle/>
        <a:p>
          <a:r>
            <a:rPr lang="en-GB" dirty="0"/>
            <a:t>Adapt reference</a:t>
          </a:r>
        </a:p>
      </dgm:t>
    </dgm:pt>
    <dgm:pt modelId="{1BC7DDB8-EFB9-C349-AE91-B14700DFEB1E}" type="parTrans" cxnId="{48D99746-4753-8545-BDC5-44320DEA26B3}">
      <dgm:prSet/>
      <dgm:spPr/>
      <dgm:t>
        <a:bodyPr/>
        <a:lstStyle/>
        <a:p>
          <a:endParaRPr lang="en-GB"/>
        </a:p>
      </dgm:t>
    </dgm:pt>
    <dgm:pt modelId="{578AB135-117F-754B-B757-E4C1280A218A}" type="sibTrans" cxnId="{48D99746-4753-8545-BDC5-44320DEA26B3}">
      <dgm:prSet/>
      <dgm:spPr/>
      <dgm:t>
        <a:bodyPr/>
        <a:lstStyle/>
        <a:p>
          <a:endParaRPr lang="en-GB"/>
        </a:p>
      </dgm:t>
    </dgm:pt>
    <dgm:pt modelId="{71734FB4-80E7-4B44-8867-962CFC7B83AE}" type="pres">
      <dgm:prSet presAssocID="{6CE31FE7-924D-AB4C-8C33-FBF9F7CB8B7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4698DC0-B89E-2746-9114-522CF60134FD}" type="pres">
      <dgm:prSet presAssocID="{637016E5-8F81-8640-9640-FA3EEC490B88}" presName="root1" presStyleCnt="0"/>
      <dgm:spPr/>
    </dgm:pt>
    <dgm:pt modelId="{88FF5EC8-B831-0E41-8943-29F700F6AE90}" type="pres">
      <dgm:prSet presAssocID="{637016E5-8F81-8640-9640-FA3EEC490B88}" presName="LevelOneTextNode" presStyleLbl="node0" presStyleIdx="0" presStyleCnt="1">
        <dgm:presLayoutVars>
          <dgm:chPref val="3"/>
        </dgm:presLayoutVars>
      </dgm:prSet>
      <dgm:spPr/>
    </dgm:pt>
    <dgm:pt modelId="{83D3D82F-2E7B-7E45-8E9C-C60808CCF215}" type="pres">
      <dgm:prSet presAssocID="{637016E5-8F81-8640-9640-FA3EEC490B88}" presName="level2hierChild" presStyleCnt="0"/>
      <dgm:spPr/>
    </dgm:pt>
    <dgm:pt modelId="{B00BE3D6-F963-0544-8931-7907E1C9F07C}" type="pres">
      <dgm:prSet presAssocID="{2ACE7DE3-A7C0-1641-A981-3F8B133F81CE}" presName="conn2-1" presStyleLbl="parChTrans1D2" presStyleIdx="0" presStyleCnt="1"/>
      <dgm:spPr/>
    </dgm:pt>
    <dgm:pt modelId="{FDC09300-B699-7445-9D1F-F88A535E4282}" type="pres">
      <dgm:prSet presAssocID="{2ACE7DE3-A7C0-1641-A981-3F8B133F81CE}" presName="connTx" presStyleLbl="parChTrans1D2" presStyleIdx="0" presStyleCnt="1"/>
      <dgm:spPr/>
    </dgm:pt>
    <dgm:pt modelId="{D0BFAB49-6E92-FF46-B37E-C4E41CC19BDB}" type="pres">
      <dgm:prSet presAssocID="{7765B84F-C69A-A84B-8749-F4BF26341512}" presName="root2" presStyleCnt="0"/>
      <dgm:spPr/>
    </dgm:pt>
    <dgm:pt modelId="{C4DFB785-5E2A-3B40-8EEE-280155463D5E}" type="pres">
      <dgm:prSet presAssocID="{7765B84F-C69A-A84B-8749-F4BF26341512}" presName="LevelTwoTextNode" presStyleLbl="node2" presStyleIdx="0" presStyleCnt="1">
        <dgm:presLayoutVars>
          <dgm:chPref val="3"/>
        </dgm:presLayoutVars>
      </dgm:prSet>
      <dgm:spPr/>
    </dgm:pt>
    <dgm:pt modelId="{EC5A1195-75EF-CC4A-ADA4-47A74907AAD7}" type="pres">
      <dgm:prSet presAssocID="{7765B84F-C69A-A84B-8749-F4BF26341512}" presName="level3hierChild" presStyleCnt="0"/>
      <dgm:spPr/>
    </dgm:pt>
    <dgm:pt modelId="{A6ED4CDA-7915-0B42-BD15-D68FFC4C40DF}" type="pres">
      <dgm:prSet presAssocID="{BD57D533-A36F-A74D-85B2-510636EE0C78}" presName="conn2-1" presStyleLbl="parChTrans1D3" presStyleIdx="0" presStyleCnt="1"/>
      <dgm:spPr/>
    </dgm:pt>
    <dgm:pt modelId="{91B3A954-C5AC-D049-92E7-875C8BD52B1C}" type="pres">
      <dgm:prSet presAssocID="{BD57D533-A36F-A74D-85B2-510636EE0C78}" presName="connTx" presStyleLbl="parChTrans1D3" presStyleIdx="0" presStyleCnt="1"/>
      <dgm:spPr/>
    </dgm:pt>
    <dgm:pt modelId="{A56C59CD-0547-104E-B3CA-C026B43059C0}" type="pres">
      <dgm:prSet presAssocID="{BCC46FF8-73F8-9F46-86AA-5EA62D0E2120}" presName="root2" presStyleCnt="0"/>
      <dgm:spPr/>
    </dgm:pt>
    <dgm:pt modelId="{466E317B-3E68-5D4F-89C0-8BE39F1F011D}" type="pres">
      <dgm:prSet presAssocID="{BCC46FF8-73F8-9F46-86AA-5EA62D0E2120}" presName="LevelTwoTextNode" presStyleLbl="node3" presStyleIdx="0" presStyleCnt="1">
        <dgm:presLayoutVars>
          <dgm:chPref val="3"/>
        </dgm:presLayoutVars>
      </dgm:prSet>
      <dgm:spPr/>
    </dgm:pt>
    <dgm:pt modelId="{298537C1-0054-F74A-BFD4-39B65F314AD5}" type="pres">
      <dgm:prSet presAssocID="{BCC46FF8-73F8-9F46-86AA-5EA62D0E2120}" presName="level3hierChild" presStyleCnt="0"/>
      <dgm:spPr/>
    </dgm:pt>
    <dgm:pt modelId="{5DCACDC6-C474-FE46-89F9-47898B42F8D6}" type="pres">
      <dgm:prSet presAssocID="{1BC7DDB8-EFB9-C349-AE91-B14700DFEB1E}" presName="conn2-1" presStyleLbl="parChTrans1D4" presStyleIdx="0" presStyleCnt="1"/>
      <dgm:spPr/>
    </dgm:pt>
    <dgm:pt modelId="{8B67049A-9F1A-404B-BC4A-FE9324B48B01}" type="pres">
      <dgm:prSet presAssocID="{1BC7DDB8-EFB9-C349-AE91-B14700DFEB1E}" presName="connTx" presStyleLbl="parChTrans1D4" presStyleIdx="0" presStyleCnt="1"/>
      <dgm:spPr/>
    </dgm:pt>
    <dgm:pt modelId="{565B1B52-79EE-CC4F-9A9F-09DAC93D0398}" type="pres">
      <dgm:prSet presAssocID="{F1F11B04-B29E-104C-AAC8-23B53F7D5CD4}" presName="root2" presStyleCnt="0"/>
      <dgm:spPr/>
    </dgm:pt>
    <dgm:pt modelId="{07834D66-C000-2D4D-93D9-1EA0E9A83279}" type="pres">
      <dgm:prSet presAssocID="{F1F11B04-B29E-104C-AAC8-23B53F7D5CD4}" presName="LevelTwoTextNode" presStyleLbl="node4" presStyleIdx="0" presStyleCnt="1">
        <dgm:presLayoutVars>
          <dgm:chPref val="3"/>
        </dgm:presLayoutVars>
      </dgm:prSet>
      <dgm:spPr/>
    </dgm:pt>
    <dgm:pt modelId="{0C4DEB03-C418-F14D-8D07-A693B8C499C1}" type="pres">
      <dgm:prSet presAssocID="{F1F11B04-B29E-104C-AAC8-23B53F7D5CD4}" presName="level3hierChild" presStyleCnt="0"/>
      <dgm:spPr/>
    </dgm:pt>
  </dgm:ptLst>
  <dgm:cxnLst>
    <dgm:cxn modelId="{9EE45008-A589-F244-99C8-0778AD392227}" type="presOf" srcId="{6CE31FE7-924D-AB4C-8C33-FBF9F7CB8B72}" destId="{71734FB4-80E7-4B44-8867-962CFC7B83AE}" srcOrd="0" destOrd="0" presId="urn:microsoft.com/office/officeart/2005/8/layout/hierarchy2"/>
    <dgm:cxn modelId="{0B86810A-7964-EE4A-B1E4-EC09F76F3CF3}" type="presOf" srcId="{F1F11B04-B29E-104C-AAC8-23B53F7D5CD4}" destId="{07834D66-C000-2D4D-93D9-1EA0E9A83279}" srcOrd="0" destOrd="0" presId="urn:microsoft.com/office/officeart/2005/8/layout/hierarchy2"/>
    <dgm:cxn modelId="{7E7BF012-9662-754A-93D1-DB0C4A6F40D7}" type="presOf" srcId="{1BC7DDB8-EFB9-C349-AE91-B14700DFEB1E}" destId="{8B67049A-9F1A-404B-BC4A-FE9324B48B01}" srcOrd="1" destOrd="0" presId="urn:microsoft.com/office/officeart/2005/8/layout/hierarchy2"/>
    <dgm:cxn modelId="{7B40FF41-88BE-034E-B258-CDD3F1B5F1E6}" srcId="{637016E5-8F81-8640-9640-FA3EEC490B88}" destId="{7765B84F-C69A-A84B-8749-F4BF26341512}" srcOrd="0" destOrd="0" parTransId="{2ACE7DE3-A7C0-1641-A981-3F8B133F81CE}" sibTransId="{1CADED02-B9EA-F349-8F50-4EED399F2C83}"/>
    <dgm:cxn modelId="{48D99746-4753-8545-BDC5-44320DEA26B3}" srcId="{BCC46FF8-73F8-9F46-86AA-5EA62D0E2120}" destId="{F1F11B04-B29E-104C-AAC8-23B53F7D5CD4}" srcOrd="0" destOrd="0" parTransId="{1BC7DDB8-EFB9-C349-AE91-B14700DFEB1E}" sibTransId="{578AB135-117F-754B-B757-E4C1280A218A}"/>
    <dgm:cxn modelId="{431A4F6B-44CC-DA49-B4E2-3724CD22B4E8}" type="presOf" srcId="{637016E5-8F81-8640-9640-FA3EEC490B88}" destId="{88FF5EC8-B831-0E41-8943-29F700F6AE90}" srcOrd="0" destOrd="0" presId="urn:microsoft.com/office/officeart/2005/8/layout/hierarchy2"/>
    <dgm:cxn modelId="{4E9E5C84-F216-A343-B675-AE2480E617F8}" type="presOf" srcId="{BD57D533-A36F-A74D-85B2-510636EE0C78}" destId="{A6ED4CDA-7915-0B42-BD15-D68FFC4C40DF}" srcOrd="0" destOrd="0" presId="urn:microsoft.com/office/officeart/2005/8/layout/hierarchy2"/>
    <dgm:cxn modelId="{2C36FF86-8AD1-BC48-B7A8-9A55927103EE}" type="presOf" srcId="{BD57D533-A36F-A74D-85B2-510636EE0C78}" destId="{91B3A954-C5AC-D049-92E7-875C8BD52B1C}" srcOrd="1" destOrd="0" presId="urn:microsoft.com/office/officeart/2005/8/layout/hierarchy2"/>
    <dgm:cxn modelId="{07BA9792-40BD-1D45-82D1-A7F951BC535E}" type="presOf" srcId="{2ACE7DE3-A7C0-1641-A981-3F8B133F81CE}" destId="{B00BE3D6-F963-0544-8931-7907E1C9F07C}" srcOrd="0" destOrd="0" presId="urn:microsoft.com/office/officeart/2005/8/layout/hierarchy2"/>
    <dgm:cxn modelId="{1C003793-279C-8149-BEA5-C8A5C534F6BF}" type="presOf" srcId="{1BC7DDB8-EFB9-C349-AE91-B14700DFEB1E}" destId="{5DCACDC6-C474-FE46-89F9-47898B42F8D6}" srcOrd="0" destOrd="0" presId="urn:microsoft.com/office/officeart/2005/8/layout/hierarchy2"/>
    <dgm:cxn modelId="{5D5BA59A-B9BC-1446-90E8-5C1670D3EDD3}" type="presOf" srcId="{2ACE7DE3-A7C0-1641-A981-3F8B133F81CE}" destId="{FDC09300-B699-7445-9D1F-F88A535E4282}" srcOrd="1" destOrd="0" presId="urn:microsoft.com/office/officeart/2005/8/layout/hierarchy2"/>
    <dgm:cxn modelId="{8969B6BB-21D4-AE40-8B8D-D546CF0F6800}" srcId="{6CE31FE7-924D-AB4C-8C33-FBF9F7CB8B72}" destId="{637016E5-8F81-8640-9640-FA3EEC490B88}" srcOrd="0" destOrd="0" parTransId="{5FE45ACD-B04D-B546-970B-68F2A82B0385}" sibTransId="{7C62D44D-7AE3-BA41-B16F-EC35916725D8}"/>
    <dgm:cxn modelId="{4AC612CC-0A31-6648-956C-E97E6C0C1D95}" type="presOf" srcId="{BCC46FF8-73F8-9F46-86AA-5EA62D0E2120}" destId="{466E317B-3E68-5D4F-89C0-8BE39F1F011D}" srcOrd="0" destOrd="0" presId="urn:microsoft.com/office/officeart/2005/8/layout/hierarchy2"/>
    <dgm:cxn modelId="{E05464F6-7275-F24A-92E3-D7000E74AD07}" srcId="{7765B84F-C69A-A84B-8749-F4BF26341512}" destId="{BCC46FF8-73F8-9F46-86AA-5EA62D0E2120}" srcOrd="0" destOrd="0" parTransId="{BD57D533-A36F-A74D-85B2-510636EE0C78}" sibTransId="{1B51DB72-1853-274E-AC27-FE5ADC1EA400}"/>
    <dgm:cxn modelId="{27A087FA-C61C-E944-A413-406B78961C55}" type="presOf" srcId="{7765B84F-C69A-A84B-8749-F4BF26341512}" destId="{C4DFB785-5E2A-3B40-8EEE-280155463D5E}" srcOrd="0" destOrd="0" presId="urn:microsoft.com/office/officeart/2005/8/layout/hierarchy2"/>
    <dgm:cxn modelId="{07E9705A-BD44-0F44-BE59-3E1227A15F80}" type="presParOf" srcId="{71734FB4-80E7-4B44-8867-962CFC7B83AE}" destId="{E4698DC0-B89E-2746-9114-522CF60134FD}" srcOrd="0" destOrd="0" presId="urn:microsoft.com/office/officeart/2005/8/layout/hierarchy2"/>
    <dgm:cxn modelId="{D45CDF5E-1703-7B49-878F-C23BEB1BAFB4}" type="presParOf" srcId="{E4698DC0-B89E-2746-9114-522CF60134FD}" destId="{88FF5EC8-B831-0E41-8943-29F700F6AE90}" srcOrd="0" destOrd="0" presId="urn:microsoft.com/office/officeart/2005/8/layout/hierarchy2"/>
    <dgm:cxn modelId="{6AEDB358-FC66-B04A-B7EE-CBCB3F54D5B0}" type="presParOf" srcId="{E4698DC0-B89E-2746-9114-522CF60134FD}" destId="{83D3D82F-2E7B-7E45-8E9C-C60808CCF215}" srcOrd="1" destOrd="0" presId="urn:microsoft.com/office/officeart/2005/8/layout/hierarchy2"/>
    <dgm:cxn modelId="{5EC1F1DC-4BC5-5146-A74A-F63A650C3678}" type="presParOf" srcId="{83D3D82F-2E7B-7E45-8E9C-C60808CCF215}" destId="{B00BE3D6-F963-0544-8931-7907E1C9F07C}" srcOrd="0" destOrd="0" presId="urn:microsoft.com/office/officeart/2005/8/layout/hierarchy2"/>
    <dgm:cxn modelId="{992CAB21-7266-9147-9A54-6F8A708A8BDB}" type="presParOf" srcId="{B00BE3D6-F963-0544-8931-7907E1C9F07C}" destId="{FDC09300-B699-7445-9D1F-F88A535E4282}" srcOrd="0" destOrd="0" presId="urn:microsoft.com/office/officeart/2005/8/layout/hierarchy2"/>
    <dgm:cxn modelId="{865F88C8-C40F-C741-833F-481475816F70}" type="presParOf" srcId="{83D3D82F-2E7B-7E45-8E9C-C60808CCF215}" destId="{D0BFAB49-6E92-FF46-B37E-C4E41CC19BDB}" srcOrd="1" destOrd="0" presId="urn:microsoft.com/office/officeart/2005/8/layout/hierarchy2"/>
    <dgm:cxn modelId="{F9C01E0D-3A78-4E4A-BAFA-C3846955C5AC}" type="presParOf" srcId="{D0BFAB49-6E92-FF46-B37E-C4E41CC19BDB}" destId="{C4DFB785-5E2A-3B40-8EEE-280155463D5E}" srcOrd="0" destOrd="0" presId="urn:microsoft.com/office/officeart/2005/8/layout/hierarchy2"/>
    <dgm:cxn modelId="{0EF5F6A5-1E19-954D-8D84-9E2AD2BF6AE6}" type="presParOf" srcId="{D0BFAB49-6E92-FF46-B37E-C4E41CC19BDB}" destId="{EC5A1195-75EF-CC4A-ADA4-47A74907AAD7}" srcOrd="1" destOrd="0" presId="urn:microsoft.com/office/officeart/2005/8/layout/hierarchy2"/>
    <dgm:cxn modelId="{F6E73ECB-CF45-474D-998C-2E1F30801D8D}" type="presParOf" srcId="{EC5A1195-75EF-CC4A-ADA4-47A74907AAD7}" destId="{A6ED4CDA-7915-0B42-BD15-D68FFC4C40DF}" srcOrd="0" destOrd="0" presId="urn:microsoft.com/office/officeart/2005/8/layout/hierarchy2"/>
    <dgm:cxn modelId="{7DF1280E-5679-C94B-A843-C1BEC0689C55}" type="presParOf" srcId="{A6ED4CDA-7915-0B42-BD15-D68FFC4C40DF}" destId="{91B3A954-C5AC-D049-92E7-875C8BD52B1C}" srcOrd="0" destOrd="0" presId="urn:microsoft.com/office/officeart/2005/8/layout/hierarchy2"/>
    <dgm:cxn modelId="{DBBD1869-9384-1046-AFDB-2EE4D3BD0E70}" type="presParOf" srcId="{EC5A1195-75EF-CC4A-ADA4-47A74907AAD7}" destId="{A56C59CD-0547-104E-B3CA-C026B43059C0}" srcOrd="1" destOrd="0" presId="urn:microsoft.com/office/officeart/2005/8/layout/hierarchy2"/>
    <dgm:cxn modelId="{69EDC37D-65DA-F949-AD46-FDE83A014265}" type="presParOf" srcId="{A56C59CD-0547-104E-B3CA-C026B43059C0}" destId="{466E317B-3E68-5D4F-89C0-8BE39F1F011D}" srcOrd="0" destOrd="0" presId="urn:microsoft.com/office/officeart/2005/8/layout/hierarchy2"/>
    <dgm:cxn modelId="{A00A0BC2-9AFC-6E4A-AD2F-E72852850D8C}" type="presParOf" srcId="{A56C59CD-0547-104E-B3CA-C026B43059C0}" destId="{298537C1-0054-F74A-BFD4-39B65F314AD5}" srcOrd="1" destOrd="0" presId="urn:microsoft.com/office/officeart/2005/8/layout/hierarchy2"/>
    <dgm:cxn modelId="{2B47B1E0-03DF-D14C-8695-7570358AF7F8}" type="presParOf" srcId="{298537C1-0054-F74A-BFD4-39B65F314AD5}" destId="{5DCACDC6-C474-FE46-89F9-47898B42F8D6}" srcOrd="0" destOrd="0" presId="urn:microsoft.com/office/officeart/2005/8/layout/hierarchy2"/>
    <dgm:cxn modelId="{BC77B563-0CBE-0944-AA48-23F0366C5DEB}" type="presParOf" srcId="{5DCACDC6-C474-FE46-89F9-47898B42F8D6}" destId="{8B67049A-9F1A-404B-BC4A-FE9324B48B01}" srcOrd="0" destOrd="0" presId="urn:microsoft.com/office/officeart/2005/8/layout/hierarchy2"/>
    <dgm:cxn modelId="{965BC4DC-C0C2-E849-AE90-E473FD2DDC96}" type="presParOf" srcId="{298537C1-0054-F74A-BFD4-39B65F314AD5}" destId="{565B1B52-79EE-CC4F-9A9F-09DAC93D0398}" srcOrd="1" destOrd="0" presId="urn:microsoft.com/office/officeart/2005/8/layout/hierarchy2"/>
    <dgm:cxn modelId="{80DEAC38-4F45-0046-8F15-E98995AAEBC1}" type="presParOf" srcId="{565B1B52-79EE-CC4F-9A9F-09DAC93D0398}" destId="{07834D66-C000-2D4D-93D9-1EA0E9A83279}" srcOrd="0" destOrd="0" presId="urn:microsoft.com/office/officeart/2005/8/layout/hierarchy2"/>
    <dgm:cxn modelId="{07FEED92-A647-F442-B46A-EE8B138DC975}" type="presParOf" srcId="{565B1B52-79EE-CC4F-9A9F-09DAC93D0398}" destId="{0C4DEB03-C418-F14D-8D07-A693B8C499C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D7A07-C67D-2744-82B7-431FF176A2C3}">
      <dsp:nvSpPr>
        <dsp:cNvPr id="0" name=""/>
        <dsp:cNvSpPr/>
      </dsp:nvSpPr>
      <dsp:spPr>
        <a:xfrm>
          <a:off x="1484" y="1565635"/>
          <a:ext cx="896177" cy="448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Connect to robot, subscribe to data</a:t>
          </a:r>
        </a:p>
      </dsp:txBody>
      <dsp:txXfrm>
        <a:off x="14608" y="1578759"/>
        <a:ext cx="869929" cy="421840"/>
      </dsp:txXfrm>
    </dsp:sp>
    <dsp:sp modelId="{B40E766D-F00F-C74A-9455-5B1C234F9757}">
      <dsp:nvSpPr>
        <dsp:cNvPr id="0" name=""/>
        <dsp:cNvSpPr/>
      </dsp:nvSpPr>
      <dsp:spPr>
        <a:xfrm>
          <a:off x="897661" y="1776518"/>
          <a:ext cx="358470" cy="26323"/>
        </a:xfrm>
        <a:custGeom>
          <a:avLst/>
          <a:gdLst/>
          <a:ahLst/>
          <a:cxnLst/>
          <a:rect l="0" t="0" r="0" b="0"/>
          <a:pathLst>
            <a:path>
              <a:moveTo>
                <a:pt x="0" y="13161"/>
              </a:moveTo>
              <a:lnTo>
                <a:pt x="358470" y="13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067935" y="1780718"/>
        <a:ext cx="17923" cy="17923"/>
      </dsp:txXfrm>
    </dsp:sp>
    <dsp:sp modelId="{FEE7C23F-76AC-B541-B2FD-9E60AAAED367}">
      <dsp:nvSpPr>
        <dsp:cNvPr id="0" name=""/>
        <dsp:cNvSpPr/>
      </dsp:nvSpPr>
      <dsp:spPr>
        <a:xfrm>
          <a:off x="1256132" y="1565635"/>
          <a:ext cx="896177" cy="448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Record reference motion from RTDE</a:t>
          </a:r>
        </a:p>
      </dsp:txBody>
      <dsp:txXfrm>
        <a:off x="1269256" y="1578759"/>
        <a:ext cx="869929" cy="421840"/>
      </dsp:txXfrm>
    </dsp:sp>
    <dsp:sp modelId="{3DB2D27F-50A3-0444-9EE9-AF84A6FBF4E3}">
      <dsp:nvSpPr>
        <dsp:cNvPr id="0" name=""/>
        <dsp:cNvSpPr/>
      </dsp:nvSpPr>
      <dsp:spPr>
        <a:xfrm rot="19457599">
          <a:off x="2110815" y="1647692"/>
          <a:ext cx="441458" cy="26323"/>
        </a:xfrm>
        <a:custGeom>
          <a:avLst/>
          <a:gdLst/>
          <a:ahLst/>
          <a:cxnLst/>
          <a:rect l="0" t="0" r="0" b="0"/>
          <a:pathLst>
            <a:path>
              <a:moveTo>
                <a:pt x="0" y="13161"/>
              </a:moveTo>
              <a:lnTo>
                <a:pt x="441458" y="13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320508" y="1649818"/>
        <a:ext cx="22072" cy="22072"/>
      </dsp:txXfrm>
    </dsp:sp>
    <dsp:sp modelId="{BC45A62D-FD0F-6646-83EC-BF5FF48A47FB}">
      <dsp:nvSpPr>
        <dsp:cNvPr id="0" name=""/>
        <dsp:cNvSpPr/>
      </dsp:nvSpPr>
      <dsp:spPr>
        <a:xfrm>
          <a:off x="2510780" y="1307984"/>
          <a:ext cx="896177" cy="448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Record reference readings from sensors</a:t>
          </a:r>
        </a:p>
      </dsp:txBody>
      <dsp:txXfrm>
        <a:off x="2523904" y="1321108"/>
        <a:ext cx="869929" cy="421840"/>
      </dsp:txXfrm>
    </dsp:sp>
    <dsp:sp modelId="{B42FA5D7-C8E3-8847-BE65-43F430E39A1C}">
      <dsp:nvSpPr>
        <dsp:cNvPr id="0" name=""/>
        <dsp:cNvSpPr/>
      </dsp:nvSpPr>
      <dsp:spPr>
        <a:xfrm rot="17692822">
          <a:off x="3160177" y="1132390"/>
          <a:ext cx="852031" cy="26323"/>
        </a:xfrm>
        <a:custGeom>
          <a:avLst/>
          <a:gdLst/>
          <a:ahLst/>
          <a:cxnLst/>
          <a:rect l="0" t="0" r="0" b="0"/>
          <a:pathLst>
            <a:path>
              <a:moveTo>
                <a:pt x="0" y="13161"/>
              </a:moveTo>
              <a:lnTo>
                <a:pt x="852031" y="13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564892" y="1124251"/>
        <a:ext cx="42601" cy="42601"/>
      </dsp:txXfrm>
    </dsp:sp>
    <dsp:sp modelId="{FC05621A-ADAA-FE4D-B3E1-F744284D7F98}">
      <dsp:nvSpPr>
        <dsp:cNvPr id="0" name=""/>
        <dsp:cNvSpPr/>
      </dsp:nvSpPr>
      <dsp:spPr>
        <a:xfrm>
          <a:off x="3765428" y="535031"/>
          <a:ext cx="896177" cy="448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Board 0 control loop</a:t>
          </a:r>
        </a:p>
      </dsp:txBody>
      <dsp:txXfrm>
        <a:off x="3778552" y="548155"/>
        <a:ext cx="869929" cy="421840"/>
      </dsp:txXfrm>
    </dsp:sp>
    <dsp:sp modelId="{079F8B3D-A0B1-7E40-9C20-A1BE6B03CEA4}">
      <dsp:nvSpPr>
        <dsp:cNvPr id="0" name=""/>
        <dsp:cNvSpPr/>
      </dsp:nvSpPr>
      <dsp:spPr>
        <a:xfrm rot="19457599">
          <a:off x="3365463" y="1390041"/>
          <a:ext cx="441458" cy="26323"/>
        </a:xfrm>
        <a:custGeom>
          <a:avLst/>
          <a:gdLst/>
          <a:ahLst/>
          <a:cxnLst/>
          <a:rect l="0" t="0" r="0" b="0"/>
          <a:pathLst>
            <a:path>
              <a:moveTo>
                <a:pt x="0" y="13161"/>
              </a:moveTo>
              <a:lnTo>
                <a:pt x="441458" y="13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575156" y="1392167"/>
        <a:ext cx="22072" cy="22072"/>
      </dsp:txXfrm>
    </dsp:sp>
    <dsp:sp modelId="{7803E22D-DAED-514A-BF7E-8AEF8414FE38}">
      <dsp:nvSpPr>
        <dsp:cNvPr id="0" name=""/>
        <dsp:cNvSpPr/>
      </dsp:nvSpPr>
      <dsp:spPr>
        <a:xfrm>
          <a:off x="3765428" y="1050333"/>
          <a:ext cx="896177" cy="448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Board 1 control loop</a:t>
          </a:r>
        </a:p>
      </dsp:txBody>
      <dsp:txXfrm>
        <a:off x="3778552" y="1063457"/>
        <a:ext cx="869929" cy="421840"/>
      </dsp:txXfrm>
    </dsp:sp>
    <dsp:sp modelId="{3CBD7D0F-4207-3E40-8D18-65F6087CC9E6}">
      <dsp:nvSpPr>
        <dsp:cNvPr id="0" name=""/>
        <dsp:cNvSpPr/>
      </dsp:nvSpPr>
      <dsp:spPr>
        <a:xfrm rot="2142401">
          <a:off x="3365463" y="1647692"/>
          <a:ext cx="441458" cy="26323"/>
        </a:xfrm>
        <a:custGeom>
          <a:avLst/>
          <a:gdLst/>
          <a:ahLst/>
          <a:cxnLst/>
          <a:rect l="0" t="0" r="0" b="0"/>
          <a:pathLst>
            <a:path>
              <a:moveTo>
                <a:pt x="0" y="13161"/>
              </a:moveTo>
              <a:lnTo>
                <a:pt x="441458" y="13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575156" y="1649818"/>
        <a:ext cx="22072" cy="22072"/>
      </dsp:txXfrm>
    </dsp:sp>
    <dsp:sp modelId="{C7C013CA-BC96-434E-8979-E280F710F135}">
      <dsp:nvSpPr>
        <dsp:cNvPr id="0" name=""/>
        <dsp:cNvSpPr/>
      </dsp:nvSpPr>
      <dsp:spPr>
        <a:xfrm>
          <a:off x="3765428" y="1565635"/>
          <a:ext cx="896177" cy="448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Board 2 control loop</a:t>
          </a:r>
        </a:p>
      </dsp:txBody>
      <dsp:txXfrm>
        <a:off x="3778552" y="1578759"/>
        <a:ext cx="869929" cy="421840"/>
      </dsp:txXfrm>
    </dsp:sp>
    <dsp:sp modelId="{0B292FF0-603E-3F4A-9384-C1119755417B}">
      <dsp:nvSpPr>
        <dsp:cNvPr id="0" name=""/>
        <dsp:cNvSpPr/>
      </dsp:nvSpPr>
      <dsp:spPr>
        <a:xfrm rot="3907178">
          <a:off x="3160177" y="1905343"/>
          <a:ext cx="852031" cy="26323"/>
        </a:xfrm>
        <a:custGeom>
          <a:avLst/>
          <a:gdLst/>
          <a:ahLst/>
          <a:cxnLst/>
          <a:rect l="0" t="0" r="0" b="0"/>
          <a:pathLst>
            <a:path>
              <a:moveTo>
                <a:pt x="0" y="13161"/>
              </a:moveTo>
              <a:lnTo>
                <a:pt x="852031" y="13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564892" y="1897204"/>
        <a:ext cx="42601" cy="42601"/>
      </dsp:txXfrm>
    </dsp:sp>
    <dsp:sp modelId="{F54818D0-A4D6-B54C-AD97-E7608BB69C5F}">
      <dsp:nvSpPr>
        <dsp:cNvPr id="0" name=""/>
        <dsp:cNvSpPr/>
      </dsp:nvSpPr>
      <dsp:spPr>
        <a:xfrm>
          <a:off x="3765428" y="2080937"/>
          <a:ext cx="896177" cy="448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Board 3 control loop</a:t>
          </a:r>
        </a:p>
      </dsp:txBody>
      <dsp:txXfrm>
        <a:off x="3778552" y="2094061"/>
        <a:ext cx="869929" cy="421840"/>
      </dsp:txXfrm>
    </dsp:sp>
    <dsp:sp modelId="{4C8613C0-5566-1343-AD4F-EF0BDA06549F}">
      <dsp:nvSpPr>
        <dsp:cNvPr id="0" name=""/>
        <dsp:cNvSpPr/>
      </dsp:nvSpPr>
      <dsp:spPr>
        <a:xfrm rot="2142401">
          <a:off x="2110815" y="1905343"/>
          <a:ext cx="441458" cy="26323"/>
        </a:xfrm>
        <a:custGeom>
          <a:avLst/>
          <a:gdLst/>
          <a:ahLst/>
          <a:cxnLst/>
          <a:rect l="0" t="0" r="0" b="0"/>
          <a:pathLst>
            <a:path>
              <a:moveTo>
                <a:pt x="0" y="13161"/>
              </a:moveTo>
              <a:lnTo>
                <a:pt x="441458" y="13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320508" y="1907468"/>
        <a:ext cx="22072" cy="22072"/>
      </dsp:txXfrm>
    </dsp:sp>
    <dsp:sp modelId="{EF97603E-FFB4-5B4C-AF64-BBBE28A49BC2}">
      <dsp:nvSpPr>
        <dsp:cNvPr id="0" name=""/>
        <dsp:cNvSpPr/>
      </dsp:nvSpPr>
      <dsp:spPr>
        <a:xfrm>
          <a:off x="2510780" y="1823286"/>
          <a:ext cx="896177" cy="448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Monitor current cycle time</a:t>
          </a:r>
        </a:p>
      </dsp:txBody>
      <dsp:txXfrm>
        <a:off x="2523904" y="1836410"/>
        <a:ext cx="869929" cy="421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F5EC8-B831-0E41-8943-29F700F6AE90}">
      <dsp:nvSpPr>
        <dsp:cNvPr id="0" name=""/>
        <dsp:cNvSpPr/>
      </dsp:nvSpPr>
      <dsp:spPr>
        <a:xfrm>
          <a:off x="1656" y="1011219"/>
          <a:ext cx="931938" cy="465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Collect distance and status from sensors</a:t>
          </a:r>
        </a:p>
      </dsp:txBody>
      <dsp:txXfrm>
        <a:off x="15304" y="1024867"/>
        <a:ext cx="904642" cy="438673"/>
      </dsp:txXfrm>
    </dsp:sp>
    <dsp:sp modelId="{B00BE3D6-F963-0544-8931-7907E1C9F07C}">
      <dsp:nvSpPr>
        <dsp:cNvPr id="0" name=""/>
        <dsp:cNvSpPr/>
      </dsp:nvSpPr>
      <dsp:spPr>
        <a:xfrm>
          <a:off x="933594" y="1227351"/>
          <a:ext cx="372775" cy="33706"/>
        </a:xfrm>
        <a:custGeom>
          <a:avLst/>
          <a:gdLst/>
          <a:ahLst/>
          <a:cxnLst/>
          <a:rect l="0" t="0" r="0" b="0"/>
          <a:pathLst>
            <a:path>
              <a:moveTo>
                <a:pt x="0" y="16853"/>
              </a:moveTo>
              <a:lnTo>
                <a:pt x="372775" y="168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110662" y="1234885"/>
        <a:ext cx="18638" cy="18638"/>
      </dsp:txXfrm>
    </dsp:sp>
    <dsp:sp modelId="{C4DFB785-5E2A-3B40-8EEE-280155463D5E}">
      <dsp:nvSpPr>
        <dsp:cNvPr id="0" name=""/>
        <dsp:cNvSpPr/>
      </dsp:nvSpPr>
      <dsp:spPr>
        <a:xfrm>
          <a:off x="1306370" y="1011219"/>
          <a:ext cx="931938" cy="465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Handle status codes</a:t>
          </a:r>
        </a:p>
      </dsp:txBody>
      <dsp:txXfrm>
        <a:off x="1320018" y="1024867"/>
        <a:ext cx="904642" cy="438673"/>
      </dsp:txXfrm>
    </dsp:sp>
    <dsp:sp modelId="{A6ED4CDA-7915-0B42-BD15-D68FFC4C40DF}">
      <dsp:nvSpPr>
        <dsp:cNvPr id="0" name=""/>
        <dsp:cNvSpPr/>
      </dsp:nvSpPr>
      <dsp:spPr>
        <a:xfrm>
          <a:off x="2238308" y="1227351"/>
          <a:ext cx="372775" cy="33706"/>
        </a:xfrm>
        <a:custGeom>
          <a:avLst/>
          <a:gdLst/>
          <a:ahLst/>
          <a:cxnLst/>
          <a:rect l="0" t="0" r="0" b="0"/>
          <a:pathLst>
            <a:path>
              <a:moveTo>
                <a:pt x="0" y="16853"/>
              </a:moveTo>
              <a:lnTo>
                <a:pt x="372775" y="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415376" y="1234885"/>
        <a:ext cx="18638" cy="18638"/>
      </dsp:txXfrm>
    </dsp:sp>
    <dsp:sp modelId="{466E317B-3E68-5D4F-89C0-8BE39F1F011D}">
      <dsp:nvSpPr>
        <dsp:cNvPr id="0" name=""/>
        <dsp:cNvSpPr/>
      </dsp:nvSpPr>
      <dsp:spPr>
        <a:xfrm>
          <a:off x="2611083" y="1011219"/>
          <a:ext cx="931938" cy="465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Check for errors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(error queue min &gt;threshold)</a:t>
          </a:r>
        </a:p>
      </dsp:txBody>
      <dsp:txXfrm>
        <a:off x="2624731" y="1024867"/>
        <a:ext cx="904642" cy="438673"/>
      </dsp:txXfrm>
    </dsp:sp>
    <dsp:sp modelId="{5DCACDC6-C474-FE46-89F9-47898B42F8D6}">
      <dsp:nvSpPr>
        <dsp:cNvPr id="0" name=""/>
        <dsp:cNvSpPr/>
      </dsp:nvSpPr>
      <dsp:spPr>
        <a:xfrm>
          <a:off x="3543021" y="1227351"/>
          <a:ext cx="372775" cy="33706"/>
        </a:xfrm>
        <a:custGeom>
          <a:avLst/>
          <a:gdLst/>
          <a:ahLst/>
          <a:cxnLst/>
          <a:rect l="0" t="0" r="0" b="0"/>
          <a:pathLst>
            <a:path>
              <a:moveTo>
                <a:pt x="0" y="16853"/>
              </a:moveTo>
              <a:lnTo>
                <a:pt x="372775" y="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20090" y="1234885"/>
        <a:ext cx="18638" cy="18638"/>
      </dsp:txXfrm>
    </dsp:sp>
    <dsp:sp modelId="{07834D66-C000-2D4D-93D9-1EA0E9A83279}">
      <dsp:nvSpPr>
        <dsp:cNvPr id="0" name=""/>
        <dsp:cNvSpPr/>
      </dsp:nvSpPr>
      <dsp:spPr>
        <a:xfrm>
          <a:off x="3915797" y="1011219"/>
          <a:ext cx="931938" cy="465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Adapt reference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(if no collision)</a:t>
          </a:r>
        </a:p>
      </dsp:txBody>
      <dsp:txXfrm>
        <a:off x="3929445" y="1024867"/>
        <a:ext cx="904642" cy="438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F5EC8-B831-0E41-8943-29F700F6AE90}">
      <dsp:nvSpPr>
        <dsp:cNvPr id="0" name=""/>
        <dsp:cNvSpPr/>
      </dsp:nvSpPr>
      <dsp:spPr>
        <a:xfrm>
          <a:off x="5291" y="23190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Collect distance and status from sensors</a:t>
          </a:r>
        </a:p>
      </dsp:txBody>
      <dsp:txXfrm>
        <a:off x="28152" y="2341934"/>
        <a:ext cx="1515319" cy="734798"/>
      </dsp:txXfrm>
    </dsp:sp>
    <dsp:sp modelId="{B00BE3D6-F963-0544-8931-7907E1C9F07C}">
      <dsp:nvSpPr>
        <dsp:cNvPr id="0" name=""/>
        <dsp:cNvSpPr/>
      </dsp:nvSpPr>
      <dsp:spPr>
        <a:xfrm>
          <a:off x="1566333" y="26963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862931" y="2693723"/>
        <a:ext cx="31220" cy="31220"/>
      </dsp:txXfrm>
    </dsp:sp>
    <dsp:sp modelId="{C4DFB785-5E2A-3B40-8EEE-280155463D5E}">
      <dsp:nvSpPr>
        <dsp:cNvPr id="0" name=""/>
        <dsp:cNvSpPr/>
      </dsp:nvSpPr>
      <dsp:spPr>
        <a:xfrm>
          <a:off x="2190749" y="23190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Handle status codes</a:t>
          </a:r>
        </a:p>
      </dsp:txBody>
      <dsp:txXfrm>
        <a:off x="2213610" y="2341934"/>
        <a:ext cx="1515319" cy="734798"/>
      </dsp:txXfrm>
    </dsp:sp>
    <dsp:sp modelId="{A6ED4CDA-7915-0B42-BD15-D68FFC4C40DF}">
      <dsp:nvSpPr>
        <dsp:cNvPr id="0" name=""/>
        <dsp:cNvSpPr/>
      </dsp:nvSpPr>
      <dsp:spPr>
        <a:xfrm>
          <a:off x="3751791" y="26963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048389" y="2693723"/>
        <a:ext cx="31220" cy="31220"/>
      </dsp:txXfrm>
    </dsp:sp>
    <dsp:sp modelId="{466E317B-3E68-5D4F-89C0-8BE39F1F011D}">
      <dsp:nvSpPr>
        <dsp:cNvPr id="0" name=""/>
        <dsp:cNvSpPr/>
      </dsp:nvSpPr>
      <dsp:spPr>
        <a:xfrm>
          <a:off x="4376208" y="23190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Check for errors</a:t>
          </a:r>
        </a:p>
      </dsp:txBody>
      <dsp:txXfrm>
        <a:off x="4399069" y="2341934"/>
        <a:ext cx="1515319" cy="734798"/>
      </dsp:txXfrm>
    </dsp:sp>
    <dsp:sp modelId="{5DCACDC6-C474-FE46-89F9-47898B42F8D6}">
      <dsp:nvSpPr>
        <dsp:cNvPr id="0" name=""/>
        <dsp:cNvSpPr/>
      </dsp:nvSpPr>
      <dsp:spPr>
        <a:xfrm>
          <a:off x="5937250" y="26963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233848" y="2693723"/>
        <a:ext cx="31220" cy="31220"/>
      </dsp:txXfrm>
    </dsp:sp>
    <dsp:sp modelId="{07834D66-C000-2D4D-93D9-1EA0E9A83279}">
      <dsp:nvSpPr>
        <dsp:cNvPr id="0" name=""/>
        <dsp:cNvSpPr/>
      </dsp:nvSpPr>
      <dsp:spPr>
        <a:xfrm>
          <a:off x="6561666" y="23190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Adapt reference</a:t>
          </a:r>
        </a:p>
      </dsp:txBody>
      <dsp:txXfrm>
        <a:off x="6584527" y="2341934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F86F-73B9-1EA1-0C4A-2ACBB0316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3E29F-7585-9776-9352-E4AD1A62C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EB48-7149-31AF-67B3-128444D3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01/10/2023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A9B5-849B-8D68-54DB-447B76E6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B67B6-B755-8130-79A2-253E8575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9502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9704-D9C7-362A-8CC4-EDFEA840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EE936-73A7-C254-AEFB-C66BAC5F0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8EBFA-7245-DB3D-8B55-0D59C09D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01/10/2023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9BB5-CDE7-4850-4CB5-3BED1AF3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8FEA-7E3E-54E0-AC03-6256AB46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773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375A7-AF93-ABA8-2F63-97A018CA0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7AD78-FC13-0BAE-BD12-7F9825EA1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959B1-2B8B-0A06-A098-319F586A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01/10/2023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134E-13A1-81DB-712F-32E778D8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65D0-1DAB-8D45-E553-8D38C5F8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7791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F5E9-95DE-0947-B002-F8713AA9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821A-0C26-3DD4-76AC-AAA5EB63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652D-67FC-2A20-6F0E-69A3EB53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01/10/2023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552E-C4B3-A61F-E24D-F92BB6D5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33DA8-A2B4-96D6-FCCF-7CE9F3EA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3810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78F4-717B-1DEF-D0F1-8B8A3214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825C-D54D-8A55-483A-6BD54CB6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094AB-BC50-7F96-9D82-4806B5DE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01/10/2023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217C-9AFD-A77F-3A15-6FE807B4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0673-72DD-9E53-AB66-E0E76A14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4527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23A7-82DE-323F-177C-DAD38C8D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09DF-C559-CDDD-C1BA-0B879AC0B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BBE72-04A8-996D-43F6-C1DBC3ABD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F7E79-7A48-CFD3-DF68-D09BF363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01/10/2023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56F8B-06B6-EACF-CC8C-817E81D5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73951-385B-2928-F8B1-214F3A65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8545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DB20-26FD-785D-8CC1-228FBDC0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4AB53-6D7F-6709-CF8A-B114944AA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247D6-7714-4DEF-A895-E462E7B5C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5D1A7-93A6-CC86-C1E2-30A08BF7A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D544E-051D-9E6C-1D93-B5CCF5826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07C2A-6931-A9E8-EA12-BACA81D1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01/10/2023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616EA-A5CE-2ED3-E898-3C00BF5B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61297-91BB-F029-1201-38B9A390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9375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8AB7-6AC7-824E-F1C6-9B03A72E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EEF04-D2BE-0AD1-35D4-BB9048BA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01/10/2023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DC-77E4-C49F-1F81-11B269D7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5C651-48C6-6B96-1FEF-A407162D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2140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45FB2-C00B-8935-B8F8-5B965099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01/10/2023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37E02-DCF5-3DE4-5451-877BE12E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309B0-777C-F64D-B770-099ACAC5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935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D260-2D85-4BE5-4CED-93DFD896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78BD-DAD8-E1F7-D7B4-82136C54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5F594-E37F-08FB-5F86-2D82C2CA0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07122-4870-C6B3-DDF4-4DB6178A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01/10/2023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828BA-D3BC-8A45-E806-1520124D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9E6C0-CED9-4796-FE4D-10043D8C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419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9B72-0FC3-6390-1BDD-8D1BB103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5A5C5-1265-721C-E996-B48B9779B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648E4-0DAF-8240-FCF8-CE5EBE034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A3E2F-8C1A-CC96-3780-C25DF0A3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01/10/2023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21FA-BBB8-E66D-A7B0-8E3AD128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C2C4A-2561-363D-79E5-ECF46631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1793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C8696-3C58-29B4-3793-C64EA264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D9D2A-2AC6-45D6-B13F-70E942E6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19BB-AFDC-CF9A-EA96-2407517EB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84817-E442-ED4C-872D-10C1D8033690}" type="datetimeFigureOut">
              <a:rPr lang="en-SI" smtClean="0"/>
              <a:t>01/10/2023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179C-C4A0-15D9-56BC-57A73E258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87A2F-7C8A-8596-978E-6278BE535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2528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0B4440-0C98-C85C-F0EA-2FC45EC26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184339"/>
              </p:ext>
            </p:extLst>
          </p:nvPr>
        </p:nvGraphicFramePr>
        <p:xfrm>
          <a:off x="2032000" y="719667"/>
          <a:ext cx="4663090" cy="3064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A7F217E-8E61-5A6E-99A9-CBD9848FF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149806"/>
              </p:ext>
            </p:extLst>
          </p:nvPr>
        </p:nvGraphicFramePr>
        <p:xfrm>
          <a:off x="5821067" y="3042236"/>
          <a:ext cx="4849392" cy="2488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U-turn Arrow 2">
            <a:extLst>
              <a:ext uri="{FF2B5EF4-FFF2-40B4-BE49-F238E27FC236}">
                <a16:creationId xmlns:a16="http://schemas.microsoft.com/office/drawing/2014/main" id="{82DAE374-FDF1-4FCA-9A3C-FED2337E998C}"/>
              </a:ext>
            </a:extLst>
          </p:cNvPr>
          <p:cNvSpPr/>
          <p:nvPr/>
        </p:nvSpPr>
        <p:spPr>
          <a:xfrm flipH="1" flipV="1">
            <a:off x="6218590" y="4552774"/>
            <a:ext cx="2689436" cy="380561"/>
          </a:xfrm>
          <a:prstGeom prst="uturnArrow">
            <a:avLst>
              <a:gd name="adj1" fmla="val 2157"/>
              <a:gd name="adj2" fmla="val 6472"/>
              <a:gd name="adj3" fmla="val 8249"/>
              <a:gd name="adj4" fmla="val 2423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1521C-DDE4-7D0B-6E5F-7FA6B7D05904}"/>
              </a:ext>
            </a:extLst>
          </p:cNvPr>
          <p:cNvGrpSpPr/>
          <p:nvPr/>
        </p:nvGrpSpPr>
        <p:grpSpPr>
          <a:xfrm rot="20105637" flipH="1">
            <a:off x="6190266" y="3169187"/>
            <a:ext cx="148719" cy="393173"/>
            <a:chOff x="3564892" y="1492489"/>
            <a:chExt cx="42601" cy="852031"/>
          </a:xfrm>
        </p:grpSpPr>
        <p:sp>
          <p:nvSpPr>
            <p:cNvPr id="6" name="Straight Connector 3">
              <a:extLst>
                <a:ext uri="{FF2B5EF4-FFF2-40B4-BE49-F238E27FC236}">
                  <a16:creationId xmlns:a16="http://schemas.microsoft.com/office/drawing/2014/main" id="{3E626EEE-2949-B68E-2AE6-B954E806CC8C}"/>
                </a:ext>
              </a:extLst>
            </p:cNvPr>
            <p:cNvSpPr/>
            <p:nvPr/>
          </p:nvSpPr>
          <p:spPr>
            <a:xfrm rot="3907178">
              <a:off x="3160177" y="1905343"/>
              <a:ext cx="852031" cy="263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161"/>
                  </a:moveTo>
                  <a:lnTo>
                    <a:pt x="852031" y="1316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Straight Connector 4">
              <a:extLst>
                <a:ext uri="{FF2B5EF4-FFF2-40B4-BE49-F238E27FC236}">
                  <a16:creationId xmlns:a16="http://schemas.microsoft.com/office/drawing/2014/main" id="{EB8BAF9B-3717-B4B6-674E-6DC73A374AFD}"/>
                </a:ext>
              </a:extLst>
            </p:cNvPr>
            <p:cNvSpPr txBox="1"/>
            <p:nvPr/>
          </p:nvSpPr>
          <p:spPr>
            <a:xfrm rot="3907178">
              <a:off x="3564892" y="1897204"/>
              <a:ext cx="42601" cy="42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93935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A29888-DB49-6F71-C939-58A36E1DF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3014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U-turn Arrow 20">
            <a:extLst>
              <a:ext uri="{FF2B5EF4-FFF2-40B4-BE49-F238E27FC236}">
                <a16:creationId xmlns:a16="http://schemas.microsoft.com/office/drawing/2014/main" id="{EE63D1DC-7D4D-0A0B-62F9-31062416C1BE}"/>
              </a:ext>
            </a:extLst>
          </p:cNvPr>
          <p:cNvSpPr/>
          <p:nvPr/>
        </p:nvSpPr>
        <p:spPr>
          <a:xfrm flipH="1">
            <a:off x="2453267" y="1471962"/>
            <a:ext cx="4847063" cy="1464526"/>
          </a:xfrm>
          <a:prstGeom prst="uturnArrow">
            <a:avLst>
              <a:gd name="adj1" fmla="val 2157"/>
              <a:gd name="adj2" fmla="val 6472"/>
              <a:gd name="adj3" fmla="val 8249"/>
              <a:gd name="adj4" fmla="val 2423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4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77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Domen Lisjak</dc:creator>
  <cp:lastModifiedBy>Domen Lisjak</cp:lastModifiedBy>
  <cp:revision>3</cp:revision>
  <dcterms:created xsi:type="dcterms:W3CDTF">2023-03-07T21:43:27Z</dcterms:created>
  <dcterms:modified xsi:type="dcterms:W3CDTF">2023-10-01T20:24:41Z</dcterms:modified>
</cp:coreProperties>
</file>