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67" r:id="rId4"/>
    <p:sldId id="270" r:id="rId5"/>
    <p:sldId id="261" r:id="rId6"/>
    <p:sldId id="259" r:id="rId7"/>
    <p:sldId id="262" r:id="rId8"/>
    <p:sldId id="265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5EC71-B745-52B7-1596-0770A72C7A5F}" v="516" dt="2022-04-19T16:59:53.837"/>
    <p1510:client id="{0FC1731C-0744-459D-AB21-FC55335B2E81}" v="26" dt="2022-04-19T14:10:59.778"/>
    <p1510:client id="{9747616E-F9C3-4734-BA4F-D03B1BC1A15A}" v="1238" dt="2022-04-24T20:08:07.383"/>
    <p1510:client id="{B20F9B12-F875-1714-226C-0CB73270909D}" v="133" dt="2022-04-23T20:21:39.135"/>
    <p1510:client id="{D045FAA4-1935-EA21-6651-34660D74A25D}" v="771" dt="2022-04-24T20:28:57.353"/>
    <p1510:client id="{DAF2A632-4588-85F6-AFE8-FCD9D0BCC5A4}" v="1234" dt="2022-04-24T20:17:43.222"/>
    <p1510:client id="{E4471B6A-F8FC-4CC4-9A7D-7CEC9D97AD4E}" v="1088" dt="2022-04-18T17:43:3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tle, Katherine A" userId="S::kas1062@sru.edu::52b05330-476a-4559-9337-2cfaeea747ea" providerId="AD" clId="Web-{0C65EC71-B745-52B7-1596-0770A72C7A5F}"/>
    <pc:docChg chg="delSld modSld">
      <pc:chgData name="Settle, Katherine A" userId="S::kas1062@sru.edu::52b05330-476a-4559-9337-2cfaeea747ea" providerId="AD" clId="Web-{0C65EC71-B745-52B7-1596-0770A72C7A5F}" dt="2022-04-19T16:59:53.180" v="516" actId="20577"/>
      <pc:docMkLst>
        <pc:docMk/>
      </pc:docMkLst>
      <pc:sldChg chg="modSp">
        <pc:chgData name="Settle, Katherine A" userId="S::kas1062@sru.edu::52b05330-476a-4559-9337-2cfaeea747ea" providerId="AD" clId="Web-{0C65EC71-B745-52B7-1596-0770A72C7A5F}" dt="2022-04-19T16:43:12.688" v="107" actId="20577"/>
        <pc:sldMkLst>
          <pc:docMk/>
          <pc:sldMk cId="2337866388" sldId="257"/>
        </pc:sldMkLst>
        <pc:spChg chg="mod">
          <ac:chgData name="Settle, Katherine A" userId="S::kas1062@sru.edu::52b05330-476a-4559-9337-2cfaeea747ea" providerId="AD" clId="Web-{0C65EC71-B745-52B7-1596-0770A72C7A5F}" dt="2022-04-19T16:43:12.688" v="107" actId="20577"/>
          <ac:spMkLst>
            <pc:docMk/>
            <pc:sldMk cId="2337866388" sldId="257"/>
            <ac:spMk id="3" creationId="{DA295339-EDF0-98CC-4989-FDF18239E7C4}"/>
          </ac:spMkLst>
        </pc:spChg>
      </pc:sldChg>
      <pc:sldChg chg="modSp">
        <pc:chgData name="Settle, Katherine A" userId="S::kas1062@sru.edu::52b05330-476a-4559-9337-2cfaeea747ea" providerId="AD" clId="Web-{0C65EC71-B745-52B7-1596-0770A72C7A5F}" dt="2022-04-19T16:46:37.734" v="216" actId="20577"/>
        <pc:sldMkLst>
          <pc:docMk/>
          <pc:sldMk cId="3578436470" sldId="258"/>
        </pc:sldMkLst>
        <pc:spChg chg="mod">
          <ac:chgData name="Settle, Katherine A" userId="S::kas1062@sru.edu::52b05330-476a-4559-9337-2cfaeea747ea" providerId="AD" clId="Web-{0C65EC71-B745-52B7-1596-0770A72C7A5F}" dt="2022-04-19T16:46:37.734" v="216" actId="20577"/>
          <ac:spMkLst>
            <pc:docMk/>
            <pc:sldMk cId="3578436470" sldId="258"/>
            <ac:spMk id="3" creationId="{EFE9135B-1E2E-579B-3655-FED4ACDDC355}"/>
          </ac:spMkLst>
        </pc:spChg>
      </pc:sldChg>
      <pc:sldChg chg="modSp">
        <pc:chgData name="Settle, Katherine A" userId="S::kas1062@sru.edu::52b05330-476a-4559-9337-2cfaeea747ea" providerId="AD" clId="Web-{0C65EC71-B745-52B7-1596-0770A72C7A5F}" dt="2022-04-19T16:41:45.447" v="94" actId="20577"/>
        <pc:sldMkLst>
          <pc:docMk/>
          <pc:sldMk cId="596522873" sldId="259"/>
        </pc:sldMkLst>
        <pc:spChg chg="mod">
          <ac:chgData name="Settle, Katherine A" userId="S::kas1062@sru.edu::52b05330-476a-4559-9337-2cfaeea747ea" providerId="AD" clId="Web-{0C65EC71-B745-52B7-1596-0770A72C7A5F}" dt="2022-04-19T16:41:36.353" v="91" actId="20577"/>
          <ac:spMkLst>
            <pc:docMk/>
            <pc:sldMk cId="596522873" sldId="259"/>
            <ac:spMk id="2" creationId="{DCC5625D-637A-E9BE-2880-3400980D0053}"/>
          </ac:spMkLst>
        </pc:spChg>
        <pc:spChg chg="mod">
          <ac:chgData name="Settle, Katherine A" userId="S::kas1062@sru.edu::52b05330-476a-4559-9337-2cfaeea747ea" providerId="AD" clId="Web-{0C65EC71-B745-52B7-1596-0770A72C7A5F}" dt="2022-04-19T16:41:45.447" v="94" actId="20577"/>
          <ac:spMkLst>
            <pc:docMk/>
            <pc:sldMk cId="596522873" sldId="259"/>
            <ac:spMk id="3" creationId="{31729838-40D2-C326-A5B7-C97FEAA66553}"/>
          </ac:spMkLst>
        </pc:spChg>
      </pc:sldChg>
      <pc:sldChg chg="del">
        <pc:chgData name="Settle, Katherine A" userId="S::kas1062@sru.edu::52b05330-476a-4559-9337-2cfaeea747ea" providerId="AD" clId="Web-{0C65EC71-B745-52B7-1596-0770A72C7A5F}" dt="2022-04-19T16:41:46.119" v="95"/>
        <pc:sldMkLst>
          <pc:docMk/>
          <pc:sldMk cId="1145540264" sldId="260"/>
        </pc:sldMkLst>
      </pc:sldChg>
      <pc:sldChg chg="modSp">
        <pc:chgData name="Settle, Katherine A" userId="S::kas1062@sru.edu::52b05330-476a-4559-9337-2cfaeea747ea" providerId="AD" clId="Web-{0C65EC71-B745-52B7-1596-0770A72C7A5F}" dt="2022-04-19T16:43:55.769" v="121" actId="20577"/>
        <pc:sldMkLst>
          <pc:docMk/>
          <pc:sldMk cId="3401020573" sldId="261"/>
        </pc:sldMkLst>
        <pc:spChg chg="mod">
          <ac:chgData name="Settle, Katherine A" userId="S::kas1062@sru.edu::52b05330-476a-4559-9337-2cfaeea747ea" providerId="AD" clId="Web-{0C65EC71-B745-52B7-1596-0770A72C7A5F}" dt="2022-04-19T16:43:55.769" v="121" actId="20577"/>
          <ac:spMkLst>
            <pc:docMk/>
            <pc:sldMk cId="3401020573" sldId="261"/>
            <ac:spMk id="2" creationId="{410720D5-4639-2BA1-88FD-9FCCE7DBD13E}"/>
          </ac:spMkLst>
        </pc:spChg>
        <pc:spChg chg="mod">
          <ac:chgData name="Settle, Katherine A" userId="S::kas1062@sru.edu::52b05330-476a-4559-9337-2cfaeea747ea" providerId="AD" clId="Web-{0C65EC71-B745-52B7-1596-0770A72C7A5F}" dt="2022-04-19T16:42:02.995" v="98" actId="20577"/>
          <ac:spMkLst>
            <pc:docMk/>
            <pc:sldMk cId="3401020573" sldId="261"/>
            <ac:spMk id="3" creationId="{558011AF-11AC-73AC-5FCD-C82893978A5A}"/>
          </ac:spMkLst>
        </pc:spChg>
      </pc:sldChg>
      <pc:sldChg chg="modSp">
        <pc:chgData name="Settle, Katherine A" userId="S::kas1062@sru.edu::52b05330-476a-4559-9337-2cfaeea747ea" providerId="AD" clId="Web-{0C65EC71-B745-52B7-1596-0770A72C7A5F}" dt="2022-04-19T16:44:14.364" v="126" actId="20577"/>
        <pc:sldMkLst>
          <pc:docMk/>
          <pc:sldMk cId="2941211648" sldId="262"/>
        </pc:sldMkLst>
        <pc:spChg chg="mod">
          <ac:chgData name="Settle, Katherine A" userId="S::kas1062@sru.edu::52b05330-476a-4559-9337-2cfaeea747ea" providerId="AD" clId="Web-{0C65EC71-B745-52B7-1596-0770A72C7A5F}" dt="2022-04-19T16:44:03.082" v="123" actId="20577"/>
          <ac:spMkLst>
            <pc:docMk/>
            <pc:sldMk cId="2941211648" sldId="262"/>
            <ac:spMk id="2" creationId="{E4E61697-8EF6-6AF5-6FC7-A319B24318B8}"/>
          </ac:spMkLst>
        </pc:spChg>
        <pc:spChg chg="mod">
          <ac:chgData name="Settle, Katherine A" userId="S::kas1062@sru.edu::52b05330-476a-4559-9337-2cfaeea747ea" providerId="AD" clId="Web-{0C65EC71-B745-52B7-1596-0770A72C7A5F}" dt="2022-04-19T16:44:14.364" v="126" actId="20577"/>
          <ac:spMkLst>
            <pc:docMk/>
            <pc:sldMk cId="2941211648" sldId="262"/>
            <ac:spMk id="3" creationId="{C6F856B8-F103-E03F-EA37-7EB556C06E41}"/>
          </ac:spMkLst>
        </pc:spChg>
      </pc:sldChg>
      <pc:sldChg chg="del">
        <pc:chgData name="Settle, Katherine A" userId="S::kas1062@sru.edu::52b05330-476a-4559-9337-2cfaeea747ea" providerId="AD" clId="Web-{0C65EC71-B745-52B7-1596-0770A72C7A5F}" dt="2022-04-19T16:42:03.871" v="99"/>
        <pc:sldMkLst>
          <pc:docMk/>
          <pc:sldMk cId="928357183" sldId="263"/>
        </pc:sldMkLst>
      </pc:sldChg>
      <pc:sldChg chg="modSp del">
        <pc:chgData name="Settle, Katherine A" userId="S::kas1062@sru.edu::52b05330-476a-4559-9337-2cfaeea747ea" providerId="AD" clId="Web-{0C65EC71-B745-52B7-1596-0770A72C7A5F}" dt="2022-04-19T16:44:15.130" v="127"/>
        <pc:sldMkLst>
          <pc:docMk/>
          <pc:sldMk cId="2278932960" sldId="264"/>
        </pc:sldMkLst>
        <pc:spChg chg="mod">
          <ac:chgData name="Settle, Katherine A" userId="S::kas1062@sru.edu::52b05330-476a-4559-9337-2cfaeea747ea" providerId="AD" clId="Web-{0C65EC71-B745-52B7-1596-0770A72C7A5F}" dt="2022-04-19T16:43:25.126" v="109" actId="20577"/>
          <ac:spMkLst>
            <pc:docMk/>
            <pc:sldMk cId="2278932960" sldId="264"/>
            <ac:spMk id="3" creationId="{0DE146D0-2D33-0EF5-9794-819FC2B0F66D}"/>
          </ac:spMkLst>
        </pc:spChg>
      </pc:sldChg>
      <pc:sldChg chg="del">
        <pc:chgData name="Settle, Katherine A" userId="S::kas1062@sru.edu::52b05330-476a-4559-9337-2cfaeea747ea" providerId="AD" clId="Web-{0C65EC71-B745-52B7-1596-0770A72C7A5F}" dt="2022-04-19T16:40:59.382" v="83"/>
        <pc:sldMkLst>
          <pc:docMk/>
          <pc:sldMk cId="2489028537" sldId="266"/>
        </pc:sldMkLst>
      </pc:sldChg>
      <pc:sldChg chg="modSp">
        <pc:chgData name="Settle, Katherine A" userId="S::kas1062@sru.edu::52b05330-476a-4559-9337-2cfaeea747ea" providerId="AD" clId="Web-{0C65EC71-B745-52B7-1596-0770A72C7A5F}" dt="2022-04-19T16:46:40.140" v="217" actId="20577"/>
        <pc:sldMkLst>
          <pc:docMk/>
          <pc:sldMk cId="508200654" sldId="267"/>
        </pc:sldMkLst>
        <pc:spChg chg="mod">
          <ac:chgData name="Settle, Katherine A" userId="S::kas1062@sru.edu::52b05330-476a-4559-9337-2cfaeea747ea" providerId="AD" clId="Web-{0C65EC71-B745-52B7-1596-0770A72C7A5F}" dt="2022-04-19T16:46:40.140" v="217" actId="20577"/>
          <ac:spMkLst>
            <pc:docMk/>
            <pc:sldMk cId="508200654" sldId="267"/>
            <ac:spMk id="3" creationId="{B948B638-7571-B395-AC2A-45D9B6079768}"/>
          </ac:spMkLst>
        </pc:spChg>
      </pc:sldChg>
      <pc:sldChg chg="modSp">
        <pc:chgData name="Settle, Katherine A" userId="S::kas1062@sru.edu::52b05330-476a-4559-9337-2cfaeea747ea" providerId="AD" clId="Web-{0C65EC71-B745-52B7-1596-0770A72C7A5F}" dt="2022-04-19T16:59:53.180" v="516" actId="20577"/>
        <pc:sldMkLst>
          <pc:docMk/>
          <pc:sldMk cId="3994593929" sldId="268"/>
        </pc:sldMkLst>
        <pc:spChg chg="mod">
          <ac:chgData name="Settle, Katherine A" userId="S::kas1062@sru.edu::52b05330-476a-4559-9337-2cfaeea747ea" providerId="AD" clId="Web-{0C65EC71-B745-52B7-1596-0770A72C7A5F}" dt="2022-04-19T16:59:53.180" v="516" actId="20577"/>
          <ac:spMkLst>
            <pc:docMk/>
            <pc:sldMk cId="3994593929" sldId="268"/>
            <ac:spMk id="3" creationId="{26E60113-B5E8-1621-6119-DD461D148BE5}"/>
          </ac:spMkLst>
        </pc:spChg>
      </pc:sldChg>
      <pc:sldChg chg="modSp">
        <pc:chgData name="Settle, Katherine A" userId="S::kas1062@sru.edu::52b05330-476a-4559-9337-2cfaeea747ea" providerId="AD" clId="Web-{0C65EC71-B745-52B7-1596-0770A72C7A5F}" dt="2022-04-19T16:48:57.197" v="303" actId="20577"/>
        <pc:sldMkLst>
          <pc:docMk/>
          <pc:sldMk cId="364566278" sldId="269"/>
        </pc:sldMkLst>
        <pc:spChg chg="mod">
          <ac:chgData name="Settle, Katherine A" userId="S::kas1062@sru.edu::52b05330-476a-4559-9337-2cfaeea747ea" providerId="AD" clId="Web-{0C65EC71-B745-52B7-1596-0770A72C7A5F}" dt="2022-04-19T16:48:57.197" v="303" actId="20577"/>
          <ac:spMkLst>
            <pc:docMk/>
            <pc:sldMk cId="364566278" sldId="269"/>
            <ac:spMk id="3" creationId="{A9FFB858-9835-2E7C-2684-92D2721FA4D3}"/>
          </ac:spMkLst>
        </pc:spChg>
      </pc:sldChg>
      <pc:sldChg chg="modSp">
        <pc:chgData name="Settle, Katherine A" userId="S::kas1062@sru.edu::52b05330-476a-4559-9337-2cfaeea747ea" providerId="AD" clId="Web-{0C65EC71-B745-52B7-1596-0770A72C7A5F}" dt="2022-04-19T16:57:10.153" v="514" actId="20577"/>
        <pc:sldMkLst>
          <pc:docMk/>
          <pc:sldMk cId="3179149061" sldId="270"/>
        </pc:sldMkLst>
        <pc:spChg chg="mod">
          <ac:chgData name="Settle, Katherine A" userId="S::kas1062@sru.edu::52b05330-476a-4559-9337-2cfaeea747ea" providerId="AD" clId="Web-{0C65EC71-B745-52B7-1596-0770A72C7A5F}" dt="2022-04-19T16:57:10.153" v="514" actId="20577"/>
          <ac:spMkLst>
            <pc:docMk/>
            <pc:sldMk cId="3179149061" sldId="270"/>
            <ac:spMk id="3" creationId="{C8162446-F369-61AE-34B7-260D4C174B85}"/>
          </ac:spMkLst>
        </pc:spChg>
      </pc:sldChg>
    </pc:docChg>
  </pc:docChgLst>
  <pc:docChgLst>
    <pc:chgData name="Settle, Katherine A" userId="S::kas1062@sru.edu::52b05330-476a-4559-9337-2cfaeea747ea" providerId="AD" clId="Web-{E4471B6A-F8FC-4CC4-9A7D-7CEC9D97AD4E}"/>
    <pc:docChg chg="addSld modSld sldOrd addMainMaster delMainMaster">
      <pc:chgData name="Settle, Katherine A" userId="S::kas1062@sru.edu::52b05330-476a-4559-9337-2cfaeea747ea" providerId="AD" clId="Web-{E4471B6A-F8FC-4CC4-9A7D-7CEC9D97AD4E}" dt="2022-04-18T17:43:30.198" v="1066"/>
      <pc:docMkLst>
        <pc:docMk/>
      </pc:docMkLst>
      <pc:sldChg chg="addSp delSp modSp mod setBg modClrScheme setClrOvrMap chgLayout">
        <pc:chgData name="Settle, Katherine A" userId="S::kas1062@sru.edu::52b05330-476a-4559-9337-2cfaeea747ea" providerId="AD" clId="Web-{E4471B6A-F8FC-4CC4-9A7D-7CEC9D97AD4E}" dt="2022-04-18T17:43:30.198" v="1066"/>
        <pc:sldMkLst>
          <pc:docMk/>
          <pc:sldMk cId="109857222" sldId="256"/>
        </pc:sldMkLst>
        <pc:spChg chg="mod ord">
          <ac:chgData name="Settle, Katherine A" userId="S::kas1062@sru.edu::52b05330-476a-4559-9337-2cfaeea747ea" providerId="AD" clId="Web-{E4471B6A-F8FC-4CC4-9A7D-7CEC9D97AD4E}" dt="2022-04-18T17:40:35.236" v="93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35.236" v="93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Settle, Katherine A" userId="S::kas1062@sru.edu::52b05330-476a-4559-9337-2cfaeea747ea" providerId="AD" clId="Web-{E4471B6A-F8FC-4CC4-9A7D-7CEC9D97AD4E}" dt="2022-04-18T17:39:37.826" v="927"/>
          <ac:spMkLst>
            <pc:docMk/>
            <pc:sldMk cId="109857222" sldId="256"/>
            <ac:spMk id="4" creationId="{B389D974-D0C1-8D6E-AF38-364C2A6B6103}"/>
          </ac:spMkLst>
        </pc:spChg>
        <pc:spChg chg="add del mod">
          <ac:chgData name="Settle, Katherine A" userId="S::kas1062@sru.edu::52b05330-476a-4559-9337-2cfaeea747ea" providerId="AD" clId="Web-{E4471B6A-F8FC-4CC4-9A7D-7CEC9D97AD4E}" dt="2022-04-18T17:43:30.198" v="1066"/>
          <ac:spMkLst>
            <pc:docMk/>
            <pc:sldMk cId="109857222" sldId="256"/>
            <ac:spMk id="5" creationId="{968F6397-9258-26A8-E153-875EDCEA6E34}"/>
          </ac:spMkLst>
        </pc:spChg>
        <pc:spChg chg="add del">
          <ac:chgData name="Settle, Katherine A" userId="S::kas1062@sru.edu::52b05330-476a-4559-9337-2cfaeea747ea" providerId="AD" clId="Web-{E4471B6A-F8FC-4CC4-9A7D-7CEC9D97AD4E}" dt="2022-04-18T17:40:35.236" v="936"/>
          <ac:spMkLst>
            <pc:docMk/>
            <pc:sldMk cId="109857222" sldId="256"/>
            <ac:spMk id="8" creationId="{27577DEC-D9A5-404D-9789-702F4319BEC8}"/>
          </ac:spMkLst>
        </pc:spChg>
        <pc:spChg chg="add">
          <ac:chgData name="Settle, Katherine A" userId="S::kas1062@sru.edu::52b05330-476a-4559-9337-2cfaeea747ea" providerId="AD" clId="Web-{E4471B6A-F8FC-4CC4-9A7D-7CEC9D97AD4E}" dt="2022-04-18T17:40:35.236" v="937"/>
          <ac:spMkLst>
            <pc:docMk/>
            <pc:sldMk cId="109857222" sldId="256"/>
            <ac:spMk id="14" creationId="{1177F295-741F-4EFF-B0CA-BE69295ADA07}"/>
          </ac:spMkLst>
        </pc:spChg>
        <pc:spChg chg="add">
          <ac:chgData name="Settle, Katherine A" userId="S::kas1062@sru.edu::52b05330-476a-4559-9337-2cfaeea747ea" providerId="AD" clId="Web-{E4471B6A-F8FC-4CC4-9A7D-7CEC9D97AD4E}" dt="2022-04-18T17:40:35.236" v="937"/>
          <ac:spMkLst>
            <pc:docMk/>
            <pc:sldMk cId="109857222" sldId="256"/>
            <ac:spMk id="21" creationId="{DD6BC9EB-F181-48AB-BCA2-3D1DB20D2D87}"/>
          </ac:spMkLst>
        </pc:spChg>
        <pc:spChg chg="add">
          <ac:chgData name="Settle, Katherine A" userId="S::kas1062@sru.edu::52b05330-476a-4559-9337-2cfaeea747ea" providerId="AD" clId="Web-{E4471B6A-F8FC-4CC4-9A7D-7CEC9D97AD4E}" dt="2022-04-18T17:40:35.236" v="937"/>
          <ac:spMkLst>
            <pc:docMk/>
            <pc:sldMk cId="109857222" sldId="256"/>
            <ac:spMk id="22" creationId="{D33AAA80-39DC-4020-9BFF-0718F35C7661}"/>
          </ac:spMkLst>
        </pc:spChg>
        <pc:grpChg chg="add del">
          <ac:chgData name="Settle, Katherine A" userId="S::kas1062@sru.edu::52b05330-476a-4559-9337-2cfaeea747ea" providerId="AD" clId="Web-{E4471B6A-F8FC-4CC4-9A7D-7CEC9D97AD4E}" dt="2022-04-18T17:40:35.236" v="936"/>
          <ac:grpSpMkLst>
            <pc:docMk/>
            <pc:sldMk cId="109857222" sldId="256"/>
            <ac:grpSpMk id="10" creationId="{CEEA9366-CEA8-4F23-B065-4337F0D836FE}"/>
          </ac:grpSpMkLst>
        </pc:grpChg>
        <pc:cxnChg chg="add">
          <ac:chgData name="Settle, Katherine A" userId="S::kas1062@sru.edu::52b05330-476a-4559-9337-2cfaeea747ea" providerId="AD" clId="Web-{E4471B6A-F8FC-4CC4-9A7D-7CEC9D97AD4E}" dt="2022-04-18T17:40:35.236" v="937"/>
          <ac:cxnSpMkLst>
            <pc:docMk/>
            <pc:sldMk cId="109857222" sldId="256"/>
            <ac:cxnSpMk id="12" creationId="{C9C5D90B-7EE3-4D26-AB7D-A5A3A6E11203}"/>
          </ac:cxnSpMkLst>
        </pc:cxn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2337866388" sldId="257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2337866388" sldId="257"/>
            <ac:spMk id="2" creationId="{C8FD15C5-2CC5-A54A-B001-46F38E216B15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2337866388" sldId="257"/>
            <ac:spMk id="3" creationId="{DA295339-EDF0-98CC-4989-FDF18239E7C4}"/>
          </ac:spMkLst>
        </pc:sp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0:53.096" v="939" actId="20577"/>
        <pc:sldMkLst>
          <pc:docMk/>
          <pc:sldMk cId="3578436470" sldId="258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3578436470" sldId="258"/>
            <ac:spMk id="2" creationId="{BB515237-03BB-184F-8146-012BCA5C6445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53.096" v="939" actId="20577"/>
          <ac:spMkLst>
            <pc:docMk/>
            <pc:sldMk cId="3578436470" sldId="258"/>
            <ac:spMk id="3" creationId="{EFE9135B-1E2E-579B-3655-FED4ACDDC355}"/>
          </ac:spMkLst>
        </pc:sp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596522873" sldId="259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596522873" sldId="259"/>
            <ac:spMk id="2" creationId="{DCC5625D-637A-E9BE-2880-3400980D0053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596522873" sldId="259"/>
            <ac:spMk id="3" creationId="{31729838-40D2-C326-A5B7-C97FEAA66553}"/>
          </ac:spMkLst>
        </pc:sp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1145540264" sldId="260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1145540264" sldId="260"/>
            <ac:spMk id="2" creationId="{9CBBA671-65D5-A109-B252-967D420A21EA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1145540264" sldId="260"/>
            <ac:spMk id="3" creationId="{B5226B3F-E144-DAA2-951E-B2BCF5C79F04}"/>
          </ac:spMkLst>
        </pc:sp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3401020573" sldId="261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3401020573" sldId="261"/>
            <ac:spMk id="2" creationId="{410720D5-4639-2BA1-88FD-9FCCE7DBD13E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3401020573" sldId="261"/>
            <ac:spMk id="3" creationId="{558011AF-11AC-73AC-5FCD-C82893978A5A}"/>
          </ac:spMkLst>
        </pc:spChg>
      </pc:sldChg>
      <pc:sldChg chg="modSp new mod or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2941211648" sldId="262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2941211648" sldId="262"/>
            <ac:spMk id="2" creationId="{E4E61697-8EF6-6AF5-6FC7-A319B24318B8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2941211648" sldId="262"/>
            <ac:spMk id="3" creationId="{C6F856B8-F103-E03F-EA37-7EB556C06E41}"/>
          </ac:spMkLst>
        </pc:spChg>
      </pc:sldChg>
      <pc:sldChg chg="modSp new mod or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928357183" sldId="263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928357183" sldId="263"/>
            <ac:spMk id="2" creationId="{5EEE6208-710D-2BB6-3D65-565B7A2ECC92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928357183" sldId="263"/>
            <ac:spMk id="3" creationId="{FEAEAE80-4CC9-5FC4-A14E-1A2E1F616E7C}"/>
          </ac:spMkLst>
        </pc:sp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2278932960" sldId="264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2278932960" sldId="264"/>
            <ac:spMk id="2" creationId="{FCB4EAFC-CA8A-6D34-3479-447C8BA7057F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2278932960" sldId="264"/>
            <ac:spMk id="3" creationId="{0DE146D0-2D33-0EF5-9794-819FC2B0F66D}"/>
          </ac:spMkLst>
        </pc:sp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0:26.501" v="934"/>
        <pc:sldMkLst>
          <pc:docMk/>
          <pc:sldMk cId="1357321639" sldId="265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1357321639" sldId="265"/>
            <ac:spMk id="2" creationId="{3A054EE0-6C2E-6B3F-0E3F-E7B587EEB1BB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1357321639" sldId="265"/>
            <ac:spMk id="3" creationId="{05F2D4EE-2661-56EA-E6B0-1233CB6F1E94}"/>
          </ac:spMkLst>
        </pc:spChg>
      </pc:sldChg>
      <pc:sldChg chg="modSp new mod modClrScheme chgLayout">
        <pc:chgData name="Settle, Katherine A" userId="S::kas1062@sru.edu::52b05330-476a-4559-9337-2cfaeea747ea" providerId="AD" clId="Web-{E4471B6A-F8FC-4CC4-9A7D-7CEC9D97AD4E}" dt="2022-04-18T17:43:06.509" v="1063" actId="20577"/>
        <pc:sldMkLst>
          <pc:docMk/>
          <pc:sldMk cId="2489028537" sldId="266"/>
        </pc:sldMkLst>
        <pc:spChg chg="mod ord">
          <ac:chgData name="Settle, Katherine A" userId="S::kas1062@sru.edu::52b05330-476a-4559-9337-2cfaeea747ea" providerId="AD" clId="Web-{E4471B6A-F8FC-4CC4-9A7D-7CEC9D97AD4E}" dt="2022-04-18T17:40:26.501" v="934"/>
          <ac:spMkLst>
            <pc:docMk/>
            <pc:sldMk cId="2489028537" sldId="266"/>
            <ac:spMk id="2" creationId="{C3E668C7-F2E9-FDCA-A9DA-A9367C1531AB}"/>
          </ac:spMkLst>
        </pc:spChg>
        <pc:spChg chg="mod ord">
          <ac:chgData name="Settle, Katherine A" userId="S::kas1062@sru.edu::52b05330-476a-4559-9337-2cfaeea747ea" providerId="AD" clId="Web-{E4471B6A-F8FC-4CC4-9A7D-7CEC9D97AD4E}" dt="2022-04-18T17:43:06.509" v="1063" actId="20577"/>
          <ac:spMkLst>
            <pc:docMk/>
            <pc:sldMk cId="2489028537" sldId="266"/>
            <ac:spMk id="3" creationId="{91DADA32-DDD0-F72A-D277-C9E24E0FC53E}"/>
          </ac:spMkLst>
        </pc:spChg>
      </pc:sldChg>
      <pc:sldMasterChg chg="del delSldLayout">
        <pc:chgData name="Settle, Katherine A" userId="S::kas1062@sru.edu::52b05330-476a-4559-9337-2cfaeea747ea" providerId="AD" clId="Web-{E4471B6A-F8FC-4CC4-9A7D-7CEC9D97AD4E}" dt="2022-04-18T17:38:32.292" v="916"/>
        <pc:sldMasterMkLst>
          <pc:docMk/>
          <pc:sldMasterMk cId="2460954070" sldId="2147483660"/>
        </pc:sldMasterMkLst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ettle, Katherine A" userId="S::kas1062@sru.edu::52b05330-476a-4559-9337-2cfaeea747ea" providerId="AD" clId="Web-{E4471B6A-F8FC-4CC4-9A7D-7CEC9D97AD4E}" dt="2022-04-18T17:38:32.292" v="91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38:37.386" v="917"/>
        <pc:sldMasterMkLst>
          <pc:docMk/>
          <pc:sldMasterMk cId="1388264079" sldId="2147483672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709301256" sldId="214748367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2046213525" sldId="214748367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1136113796" sldId="214748367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3688342733" sldId="214748367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3945750227" sldId="214748367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4124263283" sldId="214748367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194239867" sldId="214748367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2763887628" sldId="214748368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1839167195" sldId="214748368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844119250" sldId="214748368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962323006" sldId="214748368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1244945655" sldId="214748368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4051056571" sldId="214748368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3753261389" sldId="214748368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729150525" sldId="214748368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8:37.386" v="917"/>
          <pc:sldLayoutMkLst>
            <pc:docMk/>
            <pc:sldMasterMk cId="1388264079" sldId="2147483672"/>
            <pc:sldLayoutMk cId="2537498129" sldId="2147483688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39:00.590" v="918"/>
        <pc:sldMasterMkLst>
          <pc:docMk/>
          <pc:sldMasterMk cId="519123313" sldId="2147483689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659938023" sldId="214748369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2197912403" sldId="214748369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3812019618" sldId="214748369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2748669539" sldId="214748369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145625532" sldId="214748369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324712951" sldId="214748369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715417716" sldId="214748369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1771350186" sldId="214748369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183644825" sldId="214748369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2473556068" sldId="214748369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1438368121" sldId="214748370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930256073" sldId="214748370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974377404" sldId="214748370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3839597914" sldId="214748370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843491285" sldId="214748370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0.590" v="918"/>
          <pc:sldLayoutMkLst>
            <pc:docMk/>
            <pc:sldMasterMk cId="519123313" sldId="2147483689"/>
            <pc:sldLayoutMk cId="601588331" sldId="2147483705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39:03.621" v="919"/>
        <pc:sldMasterMkLst>
          <pc:docMk/>
          <pc:sldMasterMk cId="4139664167" sldId="2147483706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2631341636" sldId="214748370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1451233573" sldId="214748370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4290421440" sldId="214748370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1364732077" sldId="214748371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3025506963" sldId="214748371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4277107300" sldId="214748371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768376402" sldId="214748371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1949851849" sldId="214748371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3326693958" sldId="214748371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2261398748" sldId="214748371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03.621" v="919"/>
          <pc:sldLayoutMkLst>
            <pc:docMk/>
            <pc:sldMasterMk cId="4139664167" sldId="2147483706"/>
            <pc:sldLayoutMk cId="2947123465" sldId="2147483717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39:13.450" v="920"/>
        <pc:sldMasterMkLst>
          <pc:docMk/>
          <pc:sldMasterMk cId="1045240289" sldId="2147483718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3908641137" sldId="214748371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3982279974" sldId="214748372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1008508282" sldId="214748372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1712747152" sldId="214748372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3253636487" sldId="214748372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1818786969" sldId="214748372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1134559" sldId="214748372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1575341291" sldId="214748372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1003952502" sldId="214748372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3610842031" sldId="214748372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13.450" v="920"/>
          <pc:sldLayoutMkLst>
            <pc:docMk/>
            <pc:sldMasterMk cId="1045240289" sldId="2147483718"/>
            <pc:sldLayoutMk cId="4201309685" sldId="2147483729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39:57.187" v="930"/>
        <pc:sldMasterMkLst>
          <pc:docMk/>
          <pc:sldMasterMk cId="956227288" sldId="2147483730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393616500" sldId="214748373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1744489808" sldId="214748373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677681839" sldId="214748373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1476217447" sldId="214748373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2149484633" sldId="214748373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4269669905" sldId="214748373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2411870284" sldId="214748373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1552520672" sldId="214748373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2335119343" sldId="214748373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47412801" sldId="214748374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39:57.187" v="930"/>
          <pc:sldLayoutMkLst>
            <pc:docMk/>
            <pc:sldMasterMk cId="956227288" sldId="2147483730"/>
            <pc:sldLayoutMk cId="548692486" sldId="2147483741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40:07.672" v="931"/>
        <pc:sldMasterMkLst>
          <pc:docMk/>
          <pc:sldMasterMk cId="84091745" sldId="2147483742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777943424" sldId="214748374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2677486964" sldId="214748374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4168558172" sldId="214748374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3434151820" sldId="214748374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3348009296" sldId="214748374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805692213" sldId="214748374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3448309599" sldId="214748374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322603489" sldId="214748375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2304979309" sldId="214748375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3227138964" sldId="214748375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07.672" v="931"/>
          <pc:sldLayoutMkLst>
            <pc:docMk/>
            <pc:sldMasterMk cId="84091745" sldId="2147483742"/>
            <pc:sldLayoutMk cId="518531038" sldId="2147483753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40:11.906" v="932"/>
        <pc:sldMasterMkLst>
          <pc:docMk/>
          <pc:sldMasterMk cId="624016167" sldId="2147483754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1707530776" sldId="214748375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76449037" sldId="214748375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1959319294" sldId="214748375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4210153853" sldId="214748375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95818218" sldId="214748375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1398545010" sldId="214748376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568767872" sldId="214748376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3490919094" sldId="214748376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367942958" sldId="214748376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2088510826" sldId="214748376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4188642043" sldId="214748376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2811826632" sldId="214748376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2419138176" sldId="214748376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3259561999" sldId="214748376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3459023008" sldId="214748376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1.906" v="932"/>
          <pc:sldLayoutMkLst>
            <pc:docMk/>
            <pc:sldMasterMk cId="624016167" sldId="2147483754"/>
            <pc:sldLayoutMk cId="699522823" sldId="2147483770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40:15.203" v="933"/>
        <pc:sldMasterMkLst>
          <pc:docMk/>
          <pc:sldMasterMk cId="2510266772" sldId="2147483771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1411067810" sldId="214748377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1682473271" sldId="214748377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4005411174" sldId="214748377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2889945941" sldId="214748377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4078141857" sldId="214748377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2416085587" sldId="214748377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925361111" sldId="214748377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2863525096" sldId="214748377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1527823979" sldId="214748378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79484791" sldId="214748378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3265230915" sldId="214748378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2205239634" sldId="214748378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2592986911" sldId="214748378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2557582913" sldId="214748378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49209662" sldId="214748378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15.203" v="933"/>
          <pc:sldLayoutMkLst>
            <pc:docMk/>
            <pc:sldMasterMk cId="2510266772" sldId="2147483771"/>
            <pc:sldLayoutMk cId="190483161" sldId="2147483787"/>
          </pc:sldLayoutMkLst>
        </pc:sldLayoutChg>
      </pc:sldMasterChg>
      <pc:sldMasterChg chg="add del addSldLayout delSldLayout modSldLayout">
        <pc:chgData name="Settle, Katherine A" userId="S::kas1062@sru.edu::52b05330-476a-4559-9337-2cfaeea747ea" providerId="AD" clId="Web-{E4471B6A-F8FC-4CC4-9A7D-7CEC9D97AD4E}" dt="2022-04-18T17:40:26.501" v="934"/>
        <pc:sldMasterMkLst>
          <pc:docMk/>
          <pc:sldMasterMk cId="2757222967" sldId="2147483788"/>
        </pc:sldMasterMkLst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2678185167" sldId="214748378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1896235520" sldId="214748379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2940582284" sldId="214748379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1568993162" sldId="214748379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396721175" sldId="214748379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3533657468" sldId="2147483794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1799357674" sldId="2147483795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892534563" sldId="2147483796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1373340236" sldId="2147483797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3840376604" sldId="2147483798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1973839650" sldId="2147483799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1940633781" sldId="2147483800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3318289683" sldId="2147483801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3647233332" sldId="2147483802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3287119088" sldId="2147483803"/>
          </pc:sldLayoutMkLst>
        </pc:sldLayoutChg>
        <pc:sldLayoutChg chg="add del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2757222967" sldId="2147483788"/>
            <pc:sldLayoutMk cId="3113141108" sldId="2147483804"/>
          </pc:sldLayoutMkLst>
        </pc:sldLayoutChg>
      </pc:sldMasterChg>
      <pc:sldMasterChg chg="add addSldLayout modSldLayout">
        <pc:chgData name="Settle, Katherine A" userId="S::kas1062@sru.edu::52b05330-476a-4559-9337-2cfaeea747ea" providerId="AD" clId="Web-{E4471B6A-F8FC-4CC4-9A7D-7CEC9D97AD4E}" dt="2022-04-18T17:40:26.501" v="934"/>
        <pc:sldMasterMkLst>
          <pc:docMk/>
          <pc:sldMasterMk cId="707642003" sldId="2147483805"/>
        </pc:sldMasterMkLst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3322004871" sldId="2147483806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2131012800" sldId="2147483807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514942079" sldId="2147483808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1121658251" sldId="2147483809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959897217" sldId="2147483810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2612523140" sldId="2147483811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733399090" sldId="2147483812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1392586447" sldId="2147483813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3404847096" sldId="2147483814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3175723770" sldId="2147483815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2869127321" sldId="2147483816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3256441062" sldId="2147483817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1029250283" sldId="2147483818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1685836872" sldId="2147483819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572524320" sldId="2147483820"/>
          </pc:sldLayoutMkLst>
        </pc:sldLayoutChg>
        <pc:sldLayoutChg chg="add mod replId">
          <pc:chgData name="Settle, Katherine A" userId="S::kas1062@sru.edu::52b05330-476a-4559-9337-2cfaeea747ea" providerId="AD" clId="Web-{E4471B6A-F8FC-4CC4-9A7D-7CEC9D97AD4E}" dt="2022-04-18T17:40:26.501" v="934"/>
          <pc:sldLayoutMkLst>
            <pc:docMk/>
            <pc:sldMasterMk cId="707642003" sldId="2147483805"/>
            <pc:sldLayoutMk cId="1651375553" sldId="2147483821"/>
          </pc:sldLayoutMkLst>
        </pc:sldLayoutChg>
      </pc:sldMasterChg>
    </pc:docChg>
  </pc:docChgLst>
  <pc:docChgLst>
    <pc:chgData name="Settle, Katherine A" userId="S::kas1062@sru.edu::52b05330-476a-4559-9337-2cfaeea747ea" providerId="AD" clId="Web-{D045FAA4-1935-EA21-6651-34660D74A25D}"/>
    <pc:docChg chg="modSld sldOrd">
      <pc:chgData name="Settle, Katherine A" userId="S::kas1062@sru.edu::52b05330-476a-4559-9337-2cfaeea747ea" providerId="AD" clId="Web-{D045FAA4-1935-EA21-6651-34660D74A25D}" dt="2022-04-24T20:28:57.353" v="784"/>
      <pc:docMkLst>
        <pc:docMk/>
      </pc:docMkLst>
      <pc:sldChg chg="modSp">
        <pc:chgData name="Settle, Katherine A" userId="S::kas1062@sru.edu::52b05330-476a-4559-9337-2cfaeea747ea" providerId="AD" clId="Web-{D045FAA4-1935-EA21-6651-34660D74A25D}" dt="2022-04-24T19:52:25.010" v="657" actId="20577"/>
        <pc:sldMkLst>
          <pc:docMk/>
          <pc:sldMk cId="2337866388" sldId="257"/>
        </pc:sldMkLst>
        <pc:spChg chg="mod">
          <ac:chgData name="Settle, Katherine A" userId="S::kas1062@sru.edu::52b05330-476a-4559-9337-2cfaeea747ea" providerId="AD" clId="Web-{D045FAA4-1935-EA21-6651-34660D74A25D}" dt="2022-04-24T19:52:25.010" v="657" actId="20577"/>
          <ac:spMkLst>
            <pc:docMk/>
            <pc:sldMk cId="2337866388" sldId="257"/>
            <ac:spMk id="3" creationId="{DA295339-EDF0-98CC-4989-FDF18239E7C4}"/>
          </ac:spMkLst>
        </pc:spChg>
      </pc:sldChg>
      <pc:sldChg chg="addSp delSp modSp ord">
        <pc:chgData name="Settle, Katherine A" userId="S::kas1062@sru.edu::52b05330-476a-4559-9337-2cfaeea747ea" providerId="AD" clId="Web-{D045FAA4-1935-EA21-6651-34660D74A25D}" dt="2022-04-24T19:54:16.544" v="739" actId="20577"/>
        <pc:sldMkLst>
          <pc:docMk/>
          <pc:sldMk cId="3578436470" sldId="258"/>
        </pc:sldMkLst>
        <pc:spChg chg="mod">
          <ac:chgData name="Settle, Katherine A" userId="S::kas1062@sru.edu::52b05330-476a-4559-9337-2cfaeea747ea" providerId="AD" clId="Web-{D045FAA4-1935-EA21-6651-34660D74A25D}" dt="2022-04-24T19:54:16.544" v="739" actId="20577"/>
          <ac:spMkLst>
            <pc:docMk/>
            <pc:sldMk cId="3578436470" sldId="258"/>
            <ac:spMk id="3" creationId="{EFE9135B-1E2E-579B-3655-FED4ACDDC355}"/>
          </ac:spMkLst>
        </pc:spChg>
        <pc:picChg chg="add mod">
          <ac:chgData name="Settle, Katherine A" userId="S::kas1062@sru.edu::52b05330-476a-4559-9337-2cfaeea747ea" providerId="AD" clId="Web-{D045FAA4-1935-EA21-6651-34660D74A25D}" dt="2022-04-24T17:14:58.563" v="9" actId="14100"/>
          <ac:picMkLst>
            <pc:docMk/>
            <pc:sldMk cId="3578436470" sldId="258"/>
            <ac:picMk id="4" creationId="{7C3D0390-D9F8-D14D-CC9C-01BAC4298A3C}"/>
          </ac:picMkLst>
        </pc:picChg>
        <pc:picChg chg="del">
          <ac:chgData name="Settle, Katherine A" userId="S::kas1062@sru.edu::52b05330-476a-4559-9337-2cfaeea747ea" providerId="AD" clId="Web-{D045FAA4-1935-EA21-6651-34660D74A25D}" dt="2022-04-24T17:14:47.969" v="4"/>
          <ac:picMkLst>
            <pc:docMk/>
            <pc:sldMk cId="3578436470" sldId="258"/>
            <ac:picMk id="5" creationId="{43CA757E-227B-D1EB-AEAB-98327DD88F82}"/>
          </ac:picMkLst>
        </pc:picChg>
      </pc:sldChg>
      <pc:sldChg chg="modSp">
        <pc:chgData name="Settle, Katherine A" userId="S::kas1062@sru.edu::52b05330-476a-4559-9337-2cfaeea747ea" providerId="AD" clId="Web-{D045FAA4-1935-EA21-6651-34660D74A25D}" dt="2022-04-24T19:37:15.954" v="596" actId="1076"/>
        <pc:sldMkLst>
          <pc:docMk/>
          <pc:sldMk cId="3401020573" sldId="261"/>
        </pc:sldMkLst>
        <pc:spChg chg="mod">
          <ac:chgData name="Settle, Katherine A" userId="S::kas1062@sru.edu::52b05330-476a-4559-9337-2cfaeea747ea" providerId="AD" clId="Web-{D045FAA4-1935-EA21-6651-34660D74A25D}" dt="2022-04-24T19:37:15.954" v="596" actId="1076"/>
          <ac:spMkLst>
            <pc:docMk/>
            <pc:sldMk cId="3401020573" sldId="261"/>
            <ac:spMk id="3" creationId="{558011AF-11AC-73AC-5FCD-C82893978A5A}"/>
          </ac:spMkLst>
        </pc:spChg>
      </pc:sldChg>
      <pc:sldChg chg="addSp delSp modSp">
        <pc:chgData name="Settle, Katherine A" userId="S::kas1062@sru.edu::52b05330-476a-4559-9337-2cfaeea747ea" providerId="AD" clId="Web-{D045FAA4-1935-EA21-6651-34660D74A25D}" dt="2022-04-24T20:12:18.714" v="740" actId="1076"/>
        <pc:sldMkLst>
          <pc:docMk/>
          <pc:sldMk cId="2941211648" sldId="262"/>
        </pc:sldMkLst>
        <pc:spChg chg="mod">
          <ac:chgData name="Settle, Katherine A" userId="S::kas1062@sru.edu::52b05330-476a-4559-9337-2cfaeea747ea" providerId="AD" clId="Web-{D045FAA4-1935-EA21-6651-34660D74A25D}" dt="2022-04-24T19:39:32.317" v="615" actId="20577"/>
          <ac:spMkLst>
            <pc:docMk/>
            <pc:sldMk cId="2941211648" sldId="262"/>
            <ac:spMk id="3" creationId="{C6F856B8-F103-E03F-EA37-7EB556C06E41}"/>
          </ac:spMkLst>
        </pc:spChg>
        <pc:spChg chg="add del mod ord">
          <ac:chgData name="Settle, Katherine A" userId="S::kas1062@sru.edu::52b05330-476a-4559-9337-2cfaeea747ea" providerId="AD" clId="Web-{D045FAA4-1935-EA21-6651-34660D74A25D}" dt="2022-04-24T19:17:58.265" v="45"/>
          <ac:spMkLst>
            <pc:docMk/>
            <pc:sldMk cId="2941211648" sldId="262"/>
            <ac:spMk id="5" creationId="{838FAC23-7D8A-A55D-14A7-B10595A83D46}"/>
          </ac:spMkLst>
        </pc:spChg>
        <pc:spChg chg="add del">
          <ac:chgData name="Settle, Katherine A" userId="S::kas1062@sru.edu::52b05330-476a-4559-9337-2cfaeea747ea" providerId="AD" clId="Web-{D045FAA4-1935-EA21-6651-34660D74A25D}" dt="2022-04-24T19:23:13.351" v="162"/>
          <ac:spMkLst>
            <pc:docMk/>
            <pc:sldMk cId="2941211648" sldId="262"/>
            <ac:spMk id="7" creationId="{00B8C086-1F2A-1133-CDF3-93D19B99DBAB}"/>
          </ac:spMkLst>
        </pc:spChg>
        <pc:picChg chg="add mod modCrop">
          <ac:chgData name="Settle, Katherine A" userId="S::kas1062@sru.edu::52b05330-476a-4559-9337-2cfaeea747ea" providerId="AD" clId="Web-{D045FAA4-1935-EA21-6651-34660D74A25D}" dt="2022-04-24T20:12:18.714" v="740" actId="1076"/>
          <ac:picMkLst>
            <pc:docMk/>
            <pc:sldMk cId="2941211648" sldId="262"/>
            <ac:picMk id="4" creationId="{070F89B3-0883-81EB-FF19-65228BA58CB6}"/>
          </ac:picMkLst>
        </pc:picChg>
        <pc:picChg chg="del">
          <ac:chgData name="Settle, Katherine A" userId="S::kas1062@sru.edu::52b05330-476a-4559-9337-2cfaeea747ea" providerId="AD" clId="Web-{D045FAA4-1935-EA21-6651-34660D74A25D}" dt="2022-04-24T19:16:39.919" v="42"/>
          <ac:picMkLst>
            <pc:docMk/>
            <pc:sldMk cId="2941211648" sldId="262"/>
            <ac:picMk id="6" creationId="{9DF6578D-81F7-03EC-0C20-55960D0C93B4}"/>
          </ac:picMkLst>
        </pc:picChg>
        <pc:picChg chg="del">
          <ac:chgData name="Settle, Katherine A" userId="S::kas1062@sru.edu::52b05330-476a-4559-9337-2cfaeea747ea" providerId="AD" clId="Web-{D045FAA4-1935-EA21-6651-34660D74A25D}" dt="2022-04-24T17:15:39.767" v="17"/>
          <ac:picMkLst>
            <pc:docMk/>
            <pc:sldMk cId="2941211648" sldId="262"/>
            <ac:picMk id="7" creationId="{0B2BE201-18CD-47C3-9476-B1F5288DD2C0}"/>
          </ac:picMkLst>
        </pc:picChg>
      </pc:sldChg>
      <pc:sldChg chg="modSp ord">
        <pc:chgData name="Settle, Katherine A" userId="S::kas1062@sru.edu::52b05330-476a-4559-9337-2cfaeea747ea" providerId="AD" clId="Web-{D045FAA4-1935-EA21-6651-34660D74A25D}" dt="2022-04-24T20:23:47.623" v="782" actId="20577"/>
        <pc:sldMkLst>
          <pc:docMk/>
          <pc:sldMk cId="1357321639" sldId="265"/>
        </pc:sldMkLst>
        <pc:spChg chg="mod">
          <ac:chgData name="Settle, Katherine A" userId="S::kas1062@sru.edu::52b05330-476a-4559-9337-2cfaeea747ea" providerId="AD" clId="Web-{D045FAA4-1935-EA21-6651-34660D74A25D}" dt="2022-04-24T20:23:47.623" v="782" actId="20577"/>
          <ac:spMkLst>
            <pc:docMk/>
            <pc:sldMk cId="1357321639" sldId="265"/>
            <ac:spMk id="3" creationId="{05F2D4EE-2661-56EA-E6B0-1233CB6F1E94}"/>
          </ac:spMkLst>
        </pc:spChg>
      </pc:sldChg>
      <pc:sldChg chg="addSp delSp modSp">
        <pc:chgData name="Settle, Katherine A" userId="S::kas1062@sru.edu::52b05330-476a-4559-9337-2cfaeea747ea" providerId="AD" clId="Web-{D045FAA4-1935-EA21-6651-34660D74A25D}" dt="2022-04-24T17:20:09.093" v="38" actId="1076"/>
        <pc:sldMkLst>
          <pc:docMk/>
          <pc:sldMk cId="3994593929" sldId="268"/>
        </pc:sldMkLst>
        <pc:picChg chg="add mod">
          <ac:chgData name="Settle, Katherine A" userId="S::kas1062@sru.edu::52b05330-476a-4559-9337-2cfaeea747ea" providerId="AD" clId="Web-{D045FAA4-1935-EA21-6651-34660D74A25D}" dt="2022-04-24T17:20:09.093" v="38" actId="1076"/>
          <ac:picMkLst>
            <pc:docMk/>
            <pc:sldMk cId="3994593929" sldId="268"/>
            <ac:picMk id="4" creationId="{7A605BBE-6BBE-C4A8-A3E8-A2D50A388000}"/>
          </ac:picMkLst>
        </pc:picChg>
        <pc:picChg chg="del">
          <ac:chgData name="Settle, Katherine A" userId="S::kas1062@sru.edu::52b05330-476a-4559-9337-2cfaeea747ea" providerId="AD" clId="Web-{D045FAA4-1935-EA21-6651-34660D74A25D}" dt="2022-04-24T17:15:11.235" v="10"/>
          <ac:picMkLst>
            <pc:docMk/>
            <pc:sldMk cId="3994593929" sldId="268"/>
            <ac:picMk id="5" creationId="{EA962B98-526E-E7DF-082C-582554240A70}"/>
          </ac:picMkLst>
        </pc:picChg>
      </pc:sldChg>
      <pc:sldChg chg="addSp delSp modSp ord">
        <pc:chgData name="Settle, Katherine A" userId="S::kas1062@sru.edu::52b05330-476a-4559-9337-2cfaeea747ea" providerId="AD" clId="Web-{D045FAA4-1935-EA21-6651-34660D74A25D}" dt="2022-04-24T20:28:57.353" v="784"/>
        <pc:sldMkLst>
          <pc:docMk/>
          <pc:sldMk cId="3179149061" sldId="270"/>
        </pc:sldMkLst>
        <pc:spChg chg="add del">
          <ac:chgData name="Settle, Katherine A" userId="S::kas1062@sru.edu::52b05330-476a-4559-9337-2cfaeea747ea" providerId="AD" clId="Web-{D045FAA4-1935-EA21-6651-34660D74A25D}" dt="2022-04-24T17:13:32.935" v="3"/>
          <ac:spMkLst>
            <pc:docMk/>
            <pc:sldMk cId="3179149061" sldId="270"/>
            <ac:spMk id="4" creationId="{7B03FDB8-059A-B697-80C0-789B2105F010}"/>
          </ac:spMkLst>
        </pc:spChg>
        <pc:picChg chg="mod modCrop">
          <ac:chgData name="Settle, Katherine A" userId="S::kas1062@sru.edu::52b05330-476a-4559-9337-2cfaeea747ea" providerId="AD" clId="Web-{D045FAA4-1935-EA21-6651-34660D74A25D}" dt="2022-04-24T17:13:29.919" v="1"/>
          <ac:picMkLst>
            <pc:docMk/>
            <pc:sldMk cId="3179149061" sldId="270"/>
            <ac:picMk id="6" creationId="{B495DEEF-E46B-9B31-1098-CDBB2BAA7709}"/>
          </ac:picMkLst>
        </pc:picChg>
      </pc:sldChg>
    </pc:docChg>
  </pc:docChgLst>
  <pc:docChgLst>
    <pc:chgData name="Guest User" userId="S::urn:spo:anon#afaa393fdb4803cdc6a13611c96de4e8c3a9024efbbc977c3d10cb4f240dd2e2::" providerId="AD" clId="Web-{9747616E-F9C3-4734-BA4F-D03B1BC1A15A}"/>
    <pc:docChg chg="modSld sldOrd">
      <pc:chgData name="Guest User" userId="S::urn:spo:anon#afaa393fdb4803cdc6a13611c96de4e8c3a9024efbbc977c3d10cb4f240dd2e2::" providerId="AD" clId="Web-{9747616E-F9C3-4734-BA4F-D03B1BC1A15A}" dt="2022-04-24T20:08:05.929" v="1231" actId="20577"/>
      <pc:docMkLst>
        <pc:docMk/>
      </pc:docMkLst>
      <pc:sldChg chg="modSp">
        <pc:chgData name="Guest User" userId="S::urn:spo:anon#afaa393fdb4803cdc6a13611c96de4e8c3a9024efbbc977c3d10cb4f240dd2e2::" providerId="AD" clId="Web-{9747616E-F9C3-4734-BA4F-D03B1BC1A15A}" dt="2022-04-24T20:06:32.601" v="1193" actId="20577"/>
        <pc:sldMkLst>
          <pc:docMk/>
          <pc:sldMk cId="596522873" sldId="259"/>
        </pc:sldMkLst>
        <pc:spChg chg="mod">
          <ac:chgData name="Guest User" userId="S::urn:spo:anon#afaa393fdb4803cdc6a13611c96de4e8c3a9024efbbc977c3d10cb4f240dd2e2::" providerId="AD" clId="Web-{9747616E-F9C3-4734-BA4F-D03B1BC1A15A}" dt="2022-04-24T19:37:54.742" v="530" actId="20577"/>
          <ac:spMkLst>
            <pc:docMk/>
            <pc:sldMk cId="596522873" sldId="259"/>
            <ac:spMk id="2" creationId="{DCC5625D-637A-E9BE-2880-3400980D0053}"/>
          </ac:spMkLst>
        </pc:spChg>
        <pc:spChg chg="mod">
          <ac:chgData name="Guest User" userId="S::urn:spo:anon#afaa393fdb4803cdc6a13611c96de4e8c3a9024efbbc977c3d10cb4f240dd2e2::" providerId="AD" clId="Web-{9747616E-F9C3-4734-BA4F-D03B1BC1A15A}" dt="2022-04-24T20:06:32.601" v="1193" actId="20577"/>
          <ac:spMkLst>
            <pc:docMk/>
            <pc:sldMk cId="596522873" sldId="259"/>
            <ac:spMk id="3" creationId="{31729838-40D2-C326-A5B7-C97FEAA66553}"/>
          </ac:spMkLst>
        </pc:spChg>
      </pc:sldChg>
      <pc:sldChg chg="ord">
        <pc:chgData name="Guest User" userId="S::urn:spo:anon#afaa393fdb4803cdc6a13611c96de4e8c3a9024efbbc977c3d10cb4f240dd2e2::" providerId="AD" clId="Web-{9747616E-F9C3-4734-BA4F-D03B1BC1A15A}" dt="2022-04-24T19:47:48.086" v="613"/>
        <pc:sldMkLst>
          <pc:docMk/>
          <pc:sldMk cId="3401020573" sldId="261"/>
        </pc:sldMkLst>
      </pc:sldChg>
      <pc:sldChg chg="modSp">
        <pc:chgData name="Guest User" userId="S::urn:spo:anon#afaa393fdb4803cdc6a13611c96de4e8c3a9024efbbc977c3d10cb4f240dd2e2::" providerId="AD" clId="Web-{9747616E-F9C3-4734-BA4F-D03B1BC1A15A}" dt="2022-04-24T19:45:34.054" v="612" actId="20577"/>
        <pc:sldMkLst>
          <pc:docMk/>
          <pc:sldMk cId="1357321639" sldId="265"/>
        </pc:sldMkLst>
        <pc:spChg chg="mod">
          <ac:chgData name="Guest User" userId="S::urn:spo:anon#afaa393fdb4803cdc6a13611c96de4e8c3a9024efbbc977c3d10cb4f240dd2e2::" providerId="AD" clId="Web-{9747616E-F9C3-4734-BA4F-D03B1BC1A15A}" dt="2022-04-24T19:45:34.054" v="612" actId="20577"/>
          <ac:spMkLst>
            <pc:docMk/>
            <pc:sldMk cId="1357321639" sldId="265"/>
            <ac:spMk id="3" creationId="{05F2D4EE-2661-56EA-E6B0-1233CB6F1E94}"/>
          </ac:spMkLst>
        </pc:spChg>
      </pc:sldChg>
      <pc:sldChg chg="modSp">
        <pc:chgData name="Guest User" userId="S::urn:spo:anon#afaa393fdb4803cdc6a13611c96de4e8c3a9024efbbc977c3d10cb4f240dd2e2::" providerId="AD" clId="Web-{9747616E-F9C3-4734-BA4F-D03B1BC1A15A}" dt="2022-04-24T20:08:05.929" v="1231" actId="20577"/>
        <pc:sldMkLst>
          <pc:docMk/>
          <pc:sldMk cId="3994593929" sldId="268"/>
        </pc:sldMkLst>
        <pc:spChg chg="mod">
          <ac:chgData name="Guest User" userId="S::urn:spo:anon#afaa393fdb4803cdc6a13611c96de4e8c3a9024efbbc977c3d10cb4f240dd2e2::" providerId="AD" clId="Web-{9747616E-F9C3-4734-BA4F-D03B1BC1A15A}" dt="2022-04-24T20:08:05.929" v="1231" actId="20577"/>
          <ac:spMkLst>
            <pc:docMk/>
            <pc:sldMk cId="3994593929" sldId="268"/>
            <ac:spMk id="3" creationId="{26E60113-B5E8-1621-6119-DD461D148BE5}"/>
          </ac:spMkLst>
        </pc:spChg>
      </pc:sldChg>
    </pc:docChg>
  </pc:docChgLst>
  <pc:docChgLst>
    <pc:chgData name="Settle, Katherine A" userId="S::kas1062@sru.edu::52b05330-476a-4559-9337-2cfaeea747ea" providerId="AD" clId="Web-{B20F9B12-F875-1714-226C-0CB73270909D}"/>
    <pc:docChg chg="modSld">
      <pc:chgData name="Settle, Katherine A" userId="S::kas1062@sru.edu::52b05330-476a-4559-9337-2cfaeea747ea" providerId="AD" clId="Web-{B20F9B12-F875-1714-226C-0CB73270909D}" dt="2022-04-23T20:21:39.135" v="119" actId="1076"/>
      <pc:docMkLst>
        <pc:docMk/>
      </pc:docMkLst>
      <pc:sldChg chg="modSp">
        <pc:chgData name="Settle, Katherine A" userId="S::kas1062@sru.edu::52b05330-476a-4559-9337-2cfaeea747ea" providerId="AD" clId="Web-{B20F9B12-F875-1714-226C-0CB73270909D}" dt="2022-04-23T19:40:04.450" v="0" actId="1076"/>
        <pc:sldMkLst>
          <pc:docMk/>
          <pc:sldMk cId="2337866388" sldId="257"/>
        </pc:sldMkLst>
        <pc:spChg chg="mod">
          <ac:chgData name="Settle, Katherine A" userId="S::kas1062@sru.edu::52b05330-476a-4559-9337-2cfaeea747ea" providerId="AD" clId="Web-{B20F9B12-F875-1714-226C-0CB73270909D}" dt="2022-04-23T19:40:04.450" v="0" actId="1076"/>
          <ac:spMkLst>
            <pc:docMk/>
            <pc:sldMk cId="2337866388" sldId="257"/>
            <ac:spMk id="3" creationId="{DA295339-EDF0-98CC-4989-FDF18239E7C4}"/>
          </ac:spMkLst>
        </pc:spChg>
      </pc:sldChg>
      <pc:sldChg chg="addSp modSp">
        <pc:chgData name="Settle, Katherine A" userId="S::kas1062@sru.edu::52b05330-476a-4559-9337-2cfaeea747ea" providerId="AD" clId="Web-{B20F9B12-F875-1714-226C-0CB73270909D}" dt="2022-04-23T20:15:50.626" v="90" actId="1076"/>
        <pc:sldMkLst>
          <pc:docMk/>
          <pc:sldMk cId="3578436470" sldId="258"/>
        </pc:sldMkLst>
        <pc:spChg chg="mod">
          <ac:chgData name="Settle, Katherine A" userId="S::kas1062@sru.edu::52b05330-476a-4559-9337-2cfaeea747ea" providerId="AD" clId="Web-{B20F9B12-F875-1714-226C-0CB73270909D}" dt="2022-04-23T19:41:09.673" v="15" actId="20577"/>
          <ac:spMkLst>
            <pc:docMk/>
            <pc:sldMk cId="3578436470" sldId="258"/>
            <ac:spMk id="3" creationId="{EFE9135B-1E2E-579B-3655-FED4ACDDC355}"/>
          </ac:spMkLst>
        </pc:spChg>
        <pc:picChg chg="add mod modCrop">
          <ac:chgData name="Settle, Katherine A" userId="S::kas1062@sru.edu::52b05330-476a-4559-9337-2cfaeea747ea" providerId="AD" clId="Web-{B20F9B12-F875-1714-226C-0CB73270909D}" dt="2022-04-23T20:15:50.626" v="90" actId="1076"/>
          <ac:picMkLst>
            <pc:docMk/>
            <pc:sldMk cId="3578436470" sldId="258"/>
            <ac:picMk id="5" creationId="{43CA757E-227B-D1EB-AEAB-98327DD88F82}"/>
          </ac:picMkLst>
        </pc:picChg>
      </pc:sldChg>
      <pc:sldChg chg="addSp delSp modSp">
        <pc:chgData name="Settle, Katherine A" userId="S::kas1062@sru.edu::52b05330-476a-4559-9337-2cfaeea747ea" providerId="AD" clId="Web-{B20F9B12-F875-1714-226C-0CB73270909D}" dt="2022-04-23T19:51:01.829" v="54" actId="1076"/>
        <pc:sldMkLst>
          <pc:docMk/>
          <pc:sldMk cId="596522873" sldId="259"/>
        </pc:sldMkLst>
        <pc:spChg chg="mod">
          <ac:chgData name="Settle, Katherine A" userId="S::kas1062@sru.edu::52b05330-476a-4559-9337-2cfaeea747ea" providerId="AD" clId="Web-{B20F9B12-F875-1714-226C-0CB73270909D}" dt="2022-04-23T19:41:14.143" v="16" actId="1076"/>
          <ac:spMkLst>
            <pc:docMk/>
            <pc:sldMk cId="596522873" sldId="259"/>
            <ac:spMk id="3" creationId="{31729838-40D2-C326-A5B7-C97FEAA66553}"/>
          </ac:spMkLst>
        </pc:spChg>
        <pc:picChg chg="add del mod modCrop">
          <ac:chgData name="Settle, Katherine A" userId="S::kas1062@sru.edu::52b05330-476a-4559-9337-2cfaeea747ea" providerId="AD" clId="Web-{B20F9B12-F875-1714-226C-0CB73270909D}" dt="2022-04-23T19:48:30.282" v="44"/>
          <ac:picMkLst>
            <pc:docMk/>
            <pc:sldMk cId="596522873" sldId="259"/>
            <ac:picMk id="4" creationId="{433265F4-9D5E-B94B-2C99-5E2E1C61054D}"/>
          </ac:picMkLst>
        </pc:picChg>
        <pc:picChg chg="add mod">
          <ac:chgData name="Settle, Katherine A" userId="S::kas1062@sru.edu::52b05330-476a-4559-9337-2cfaeea747ea" providerId="AD" clId="Web-{B20F9B12-F875-1714-226C-0CB73270909D}" dt="2022-04-23T19:50:01.809" v="48" actId="1076"/>
          <ac:picMkLst>
            <pc:docMk/>
            <pc:sldMk cId="596522873" sldId="259"/>
            <ac:picMk id="5" creationId="{0470B449-747D-4C79-EB10-4C70DD5FB0E1}"/>
          </ac:picMkLst>
        </pc:picChg>
        <pc:picChg chg="add mod">
          <ac:chgData name="Settle, Katherine A" userId="S::kas1062@sru.edu::52b05330-476a-4559-9337-2cfaeea747ea" providerId="AD" clId="Web-{B20F9B12-F875-1714-226C-0CB73270909D}" dt="2022-04-23T19:51:01.829" v="54" actId="1076"/>
          <ac:picMkLst>
            <pc:docMk/>
            <pc:sldMk cId="596522873" sldId="259"/>
            <ac:picMk id="6" creationId="{C07DC762-3C7B-83A1-7A02-9CFFCBACE250}"/>
          </ac:picMkLst>
        </pc:picChg>
      </pc:sldChg>
      <pc:sldChg chg="addSp modSp">
        <pc:chgData name="Settle, Katherine A" userId="S::kas1062@sru.edu::52b05330-476a-4559-9337-2cfaeea747ea" providerId="AD" clId="Web-{B20F9B12-F875-1714-226C-0CB73270909D}" dt="2022-04-23T19:53:14.228" v="64" actId="14100"/>
        <pc:sldMkLst>
          <pc:docMk/>
          <pc:sldMk cId="3401020573" sldId="261"/>
        </pc:sldMkLst>
        <pc:spChg chg="mod">
          <ac:chgData name="Settle, Katherine A" userId="S::kas1062@sru.edu::52b05330-476a-4559-9337-2cfaeea747ea" providerId="AD" clId="Web-{B20F9B12-F875-1714-226C-0CB73270909D}" dt="2022-04-23T19:51:27.252" v="57" actId="1076"/>
          <ac:spMkLst>
            <pc:docMk/>
            <pc:sldMk cId="3401020573" sldId="261"/>
            <ac:spMk id="3" creationId="{558011AF-11AC-73AC-5FCD-C82893978A5A}"/>
          </ac:spMkLst>
        </pc:spChg>
        <pc:picChg chg="add mod">
          <ac:chgData name="Settle, Katherine A" userId="S::kas1062@sru.edu::52b05330-476a-4559-9337-2cfaeea747ea" providerId="AD" clId="Web-{B20F9B12-F875-1714-226C-0CB73270909D}" dt="2022-04-23T19:52:05.708" v="59" actId="1076"/>
          <ac:picMkLst>
            <pc:docMk/>
            <pc:sldMk cId="3401020573" sldId="261"/>
            <ac:picMk id="4" creationId="{F2745DC8-D600-A783-1245-3232A64CCB25}"/>
          </ac:picMkLst>
        </pc:picChg>
        <pc:picChg chg="add mod">
          <ac:chgData name="Settle, Katherine A" userId="S::kas1062@sru.edu::52b05330-476a-4559-9337-2cfaeea747ea" providerId="AD" clId="Web-{B20F9B12-F875-1714-226C-0CB73270909D}" dt="2022-04-23T19:53:14.228" v="64" actId="14100"/>
          <ac:picMkLst>
            <pc:docMk/>
            <pc:sldMk cId="3401020573" sldId="261"/>
            <ac:picMk id="5" creationId="{17B524AD-D2E5-8085-E302-EE1BB9EA9D39}"/>
          </ac:picMkLst>
        </pc:picChg>
      </pc:sldChg>
      <pc:sldChg chg="addSp delSp modSp">
        <pc:chgData name="Settle, Katherine A" userId="S::kas1062@sru.edu::52b05330-476a-4559-9337-2cfaeea747ea" providerId="AD" clId="Web-{B20F9B12-F875-1714-226C-0CB73270909D}" dt="2022-04-23T20:14:00.306" v="86" actId="1076"/>
        <pc:sldMkLst>
          <pc:docMk/>
          <pc:sldMk cId="2941211648" sldId="262"/>
        </pc:sldMkLst>
        <pc:spChg chg="mod">
          <ac:chgData name="Settle, Katherine A" userId="S::kas1062@sru.edu::52b05330-476a-4559-9337-2cfaeea747ea" providerId="AD" clId="Web-{B20F9B12-F875-1714-226C-0CB73270909D}" dt="2022-04-23T19:53:21.932" v="65" actId="1076"/>
          <ac:spMkLst>
            <pc:docMk/>
            <pc:sldMk cId="2941211648" sldId="262"/>
            <ac:spMk id="3" creationId="{C6F856B8-F103-E03F-EA37-7EB556C06E41}"/>
          </ac:spMkLst>
        </pc:spChg>
        <pc:picChg chg="add del mod">
          <ac:chgData name="Settle, Katherine A" userId="S::kas1062@sru.edu::52b05330-476a-4559-9337-2cfaeea747ea" providerId="AD" clId="Web-{B20F9B12-F875-1714-226C-0CB73270909D}" dt="2022-04-23T20:06:26.462" v="77"/>
          <ac:picMkLst>
            <pc:docMk/>
            <pc:sldMk cId="2941211648" sldId="262"/>
            <ac:picMk id="4" creationId="{41B174D6-454D-03E1-D9AE-2ECD77C6C04C}"/>
          </ac:picMkLst>
        </pc:picChg>
        <pc:picChg chg="add del mod">
          <ac:chgData name="Settle, Katherine A" userId="S::kas1062@sru.edu::52b05330-476a-4559-9337-2cfaeea747ea" providerId="AD" clId="Web-{B20F9B12-F875-1714-226C-0CB73270909D}" dt="2022-04-23T20:06:18.992" v="73"/>
          <ac:picMkLst>
            <pc:docMk/>
            <pc:sldMk cId="2941211648" sldId="262"/>
            <ac:picMk id="5" creationId="{E3C5CBD4-60AE-AA9E-CE8A-488901245073}"/>
          </ac:picMkLst>
        </pc:picChg>
        <pc:picChg chg="add mod">
          <ac:chgData name="Settle, Katherine A" userId="S::kas1062@sru.edu::52b05330-476a-4559-9337-2cfaeea747ea" providerId="AD" clId="Web-{B20F9B12-F875-1714-226C-0CB73270909D}" dt="2022-04-23T20:06:23.899" v="75" actId="1076"/>
          <ac:picMkLst>
            <pc:docMk/>
            <pc:sldMk cId="2941211648" sldId="262"/>
            <ac:picMk id="6" creationId="{9DF6578D-81F7-03EC-0C20-55960D0C93B4}"/>
          </ac:picMkLst>
        </pc:picChg>
        <pc:picChg chg="add mod">
          <ac:chgData name="Settle, Katherine A" userId="S::kas1062@sru.edu::52b05330-476a-4559-9337-2cfaeea747ea" providerId="AD" clId="Web-{B20F9B12-F875-1714-226C-0CB73270909D}" dt="2022-04-23T20:14:00.306" v="86" actId="1076"/>
          <ac:picMkLst>
            <pc:docMk/>
            <pc:sldMk cId="2941211648" sldId="262"/>
            <ac:picMk id="7" creationId="{0B2BE201-18CD-47C3-9476-B1F5288DD2C0}"/>
          </ac:picMkLst>
        </pc:picChg>
      </pc:sldChg>
      <pc:sldChg chg="modSp">
        <pc:chgData name="Settle, Katherine A" userId="S::kas1062@sru.edu::52b05330-476a-4559-9337-2cfaeea747ea" providerId="AD" clId="Web-{B20F9B12-F875-1714-226C-0CB73270909D}" dt="2022-04-23T20:16:06.081" v="92" actId="1076"/>
        <pc:sldMkLst>
          <pc:docMk/>
          <pc:sldMk cId="1357321639" sldId="265"/>
        </pc:sldMkLst>
        <pc:spChg chg="mod">
          <ac:chgData name="Settle, Katherine A" userId="S::kas1062@sru.edu::52b05330-476a-4559-9337-2cfaeea747ea" providerId="AD" clId="Web-{B20F9B12-F875-1714-226C-0CB73270909D}" dt="2022-04-23T20:16:06.081" v="92" actId="1076"/>
          <ac:spMkLst>
            <pc:docMk/>
            <pc:sldMk cId="1357321639" sldId="265"/>
            <ac:spMk id="3" creationId="{05F2D4EE-2661-56EA-E6B0-1233CB6F1E94}"/>
          </ac:spMkLst>
        </pc:spChg>
      </pc:sldChg>
      <pc:sldChg chg="addSp modSp">
        <pc:chgData name="Settle, Katherine A" userId="S::kas1062@sru.edu::52b05330-476a-4559-9337-2cfaeea747ea" providerId="AD" clId="Web-{B20F9B12-F875-1714-226C-0CB73270909D}" dt="2022-04-23T19:43:02.291" v="29" actId="1076"/>
        <pc:sldMkLst>
          <pc:docMk/>
          <pc:sldMk cId="508200654" sldId="267"/>
        </pc:sldMkLst>
        <pc:spChg chg="mod">
          <ac:chgData name="Settle, Katherine A" userId="S::kas1062@sru.edu::52b05330-476a-4559-9337-2cfaeea747ea" providerId="AD" clId="Web-{B20F9B12-F875-1714-226C-0CB73270909D}" dt="2022-04-23T19:40:54.219" v="12" actId="20577"/>
          <ac:spMkLst>
            <pc:docMk/>
            <pc:sldMk cId="508200654" sldId="267"/>
            <ac:spMk id="3" creationId="{B948B638-7571-B395-AC2A-45D9B6079768}"/>
          </ac:spMkLst>
        </pc:spChg>
        <pc:picChg chg="add mod">
          <ac:chgData name="Settle, Katherine A" userId="S::kas1062@sru.edu::52b05330-476a-4559-9337-2cfaeea747ea" providerId="AD" clId="Web-{B20F9B12-F875-1714-226C-0CB73270909D}" dt="2022-04-23T19:43:02.291" v="29" actId="1076"/>
          <ac:picMkLst>
            <pc:docMk/>
            <pc:sldMk cId="508200654" sldId="267"/>
            <ac:picMk id="4" creationId="{8B85BA08-36B9-ADFB-91DC-A41618C6C4B0}"/>
          </ac:picMkLst>
        </pc:picChg>
      </pc:sldChg>
      <pc:sldChg chg="addSp delSp modSp">
        <pc:chgData name="Settle, Katherine A" userId="S::kas1062@sru.edu::52b05330-476a-4559-9337-2cfaeea747ea" providerId="AD" clId="Web-{B20F9B12-F875-1714-226C-0CB73270909D}" dt="2022-04-23T20:21:39.135" v="119" actId="1076"/>
        <pc:sldMkLst>
          <pc:docMk/>
          <pc:sldMk cId="3994593929" sldId="268"/>
        </pc:sldMkLst>
        <pc:spChg chg="mod">
          <ac:chgData name="Settle, Katherine A" userId="S::kas1062@sru.edu::52b05330-476a-4559-9337-2cfaeea747ea" providerId="AD" clId="Web-{B20F9B12-F875-1714-226C-0CB73270909D}" dt="2022-04-23T20:16:00.252" v="91" actId="1076"/>
          <ac:spMkLst>
            <pc:docMk/>
            <pc:sldMk cId="3994593929" sldId="268"/>
            <ac:spMk id="3" creationId="{26E60113-B5E8-1621-6119-DD461D148BE5}"/>
          </ac:spMkLst>
        </pc:spChg>
        <pc:spChg chg="add del mod">
          <ac:chgData name="Settle, Katherine A" userId="S::kas1062@sru.edu::52b05330-476a-4559-9337-2cfaeea747ea" providerId="AD" clId="Web-{B20F9B12-F875-1714-226C-0CB73270909D}" dt="2022-04-23T20:21:28.368" v="116"/>
          <ac:spMkLst>
            <pc:docMk/>
            <pc:sldMk cId="3994593929" sldId="268"/>
            <ac:spMk id="7" creationId="{823AF9DD-0505-C7B3-2C9E-0E2730816322}"/>
          </ac:spMkLst>
        </pc:spChg>
        <pc:picChg chg="add mod modCrop">
          <ac:chgData name="Settle, Katherine A" userId="S::kas1062@sru.edu::52b05330-476a-4559-9337-2cfaeea747ea" providerId="AD" clId="Web-{B20F9B12-F875-1714-226C-0CB73270909D}" dt="2022-04-23T20:21:39.135" v="119" actId="1076"/>
          <ac:picMkLst>
            <pc:docMk/>
            <pc:sldMk cId="3994593929" sldId="268"/>
            <ac:picMk id="5" creationId="{EA962B98-526E-E7DF-082C-582554240A70}"/>
          </ac:picMkLst>
        </pc:picChg>
        <pc:picChg chg="add mod">
          <ac:chgData name="Settle, Katherine A" userId="S::kas1062@sru.edu::52b05330-476a-4559-9337-2cfaeea747ea" providerId="AD" clId="Web-{B20F9B12-F875-1714-226C-0CB73270909D}" dt="2022-04-23T20:21:30.509" v="117" actId="1076"/>
          <ac:picMkLst>
            <pc:docMk/>
            <pc:sldMk cId="3994593929" sldId="268"/>
            <ac:picMk id="6" creationId="{8FC7344F-F542-C59E-0D42-390AF2AE4E6A}"/>
          </ac:picMkLst>
        </pc:picChg>
      </pc:sldChg>
      <pc:sldChg chg="modSp">
        <pc:chgData name="Settle, Katherine A" userId="S::kas1062@sru.edu::52b05330-476a-4559-9337-2cfaeea747ea" providerId="AD" clId="Web-{B20F9B12-F875-1714-226C-0CB73270909D}" dt="2022-04-23T20:16:26.801" v="94" actId="1076"/>
        <pc:sldMkLst>
          <pc:docMk/>
          <pc:sldMk cId="364566278" sldId="269"/>
        </pc:sldMkLst>
        <pc:spChg chg="mod">
          <ac:chgData name="Settle, Katherine A" userId="S::kas1062@sru.edu::52b05330-476a-4559-9337-2cfaeea747ea" providerId="AD" clId="Web-{B20F9B12-F875-1714-226C-0CB73270909D}" dt="2022-04-23T20:16:26.801" v="94" actId="1076"/>
          <ac:spMkLst>
            <pc:docMk/>
            <pc:sldMk cId="364566278" sldId="269"/>
            <ac:spMk id="3" creationId="{A9FFB858-9835-2E7C-2684-92D2721FA4D3}"/>
          </ac:spMkLst>
        </pc:spChg>
      </pc:sldChg>
      <pc:sldChg chg="addSp delSp modSp">
        <pc:chgData name="Settle, Katherine A" userId="S::kas1062@sru.edu::52b05330-476a-4559-9337-2cfaeea747ea" providerId="AD" clId="Web-{B20F9B12-F875-1714-226C-0CB73270909D}" dt="2022-04-23T20:10:34.417" v="82" actId="14100"/>
        <pc:sldMkLst>
          <pc:docMk/>
          <pc:sldMk cId="3179149061" sldId="270"/>
        </pc:sldMkLst>
        <pc:spChg chg="mod">
          <ac:chgData name="Settle, Katherine A" userId="S::kas1062@sru.edu::52b05330-476a-4559-9337-2cfaeea747ea" providerId="AD" clId="Web-{B20F9B12-F875-1714-226C-0CB73270909D}" dt="2022-04-23T19:40:36.812" v="7" actId="20577"/>
          <ac:spMkLst>
            <pc:docMk/>
            <pc:sldMk cId="3179149061" sldId="270"/>
            <ac:spMk id="3" creationId="{C8162446-F369-61AE-34B7-260D4C174B85}"/>
          </ac:spMkLst>
        </pc:spChg>
        <pc:picChg chg="add del mod">
          <ac:chgData name="Settle, Katherine A" userId="S::kas1062@sru.edu::52b05330-476a-4559-9337-2cfaeea747ea" providerId="AD" clId="Web-{B20F9B12-F875-1714-226C-0CB73270909D}" dt="2022-04-23T19:42:45.914" v="22"/>
          <ac:picMkLst>
            <pc:docMk/>
            <pc:sldMk cId="3179149061" sldId="270"/>
            <ac:picMk id="4" creationId="{153CC316-DE0D-3BDD-3C1F-D26A68F3B473}"/>
          </ac:picMkLst>
        </pc:picChg>
        <pc:picChg chg="add del mod">
          <ac:chgData name="Settle, Katherine A" userId="S::kas1062@sru.edu::52b05330-476a-4559-9337-2cfaeea747ea" providerId="AD" clId="Web-{B20F9B12-F875-1714-226C-0CB73270909D}" dt="2022-04-23T19:51:18.720" v="56"/>
          <ac:picMkLst>
            <pc:docMk/>
            <pc:sldMk cId="3179149061" sldId="270"/>
            <ac:picMk id="5" creationId="{564C3CEE-0813-1C6B-63CE-54D5A3E75C45}"/>
          </ac:picMkLst>
        </pc:picChg>
        <pc:picChg chg="add mod">
          <ac:chgData name="Settle, Katherine A" userId="S::kas1062@sru.edu::52b05330-476a-4559-9337-2cfaeea747ea" providerId="AD" clId="Web-{B20F9B12-F875-1714-226C-0CB73270909D}" dt="2022-04-23T20:10:34.417" v="82" actId="14100"/>
          <ac:picMkLst>
            <pc:docMk/>
            <pc:sldMk cId="3179149061" sldId="270"/>
            <ac:picMk id="6" creationId="{B495DEEF-E46B-9B31-1098-CDBB2BAA7709}"/>
          </ac:picMkLst>
        </pc:picChg>
      </pc:sldChg>
    </pc:docChg>
  </pc:docChgLst>
  <pc:docChgLst>
    <pc:chgData name="Kriebel, Autumn L" userId="S::alk1019@sru.edu::99195430-0c9f-4791-9601-248f0ee0fa50" providerId="AD" clId="Web-{DAF2A632-4588-85F6-AFE8-FCD9D0BCC5A4}"/>
    <pc:docChg chg="addSld delSld modSld">
      <pc:chgData name="Kriebel, Autumn L" userId="S::alk1019@sru.edu::99195430-0c9f-4791-9601-248f0ee0fa50" providerId="AD" clId="Web-{DAF2A632-4588-85F6-AFE8-FCD9D0BCC5A4}" dt="2022-04-24T20:17:42.706" v="1219" actId="20577"/>
      <pc:docMkLst>
        <pc:docMk/>
      </pc:docMkLst>
      <pc:sldChg chg="modSp">
        <pc:chgData name="Kriebel, Autumn L" userId="S::alk1019@sru.edu::99195430-0c9f-4791-9601-248f0ee0fa50" providerId="AD" clId="Web-{DAF2A632-4588-85F6-AFE8-FCD9D0BCC5A4}" dt="2022-04-24T20:09:22.165" v="1090" actId="20577"/>
        <pc:sldMkLst>
          <pc:docMk/>
          <pc:sldMk cId="2337866388" sldId="257"/>
        </pc:sldMkLst>
        <pc:spChg chg="mod">
          <ac:chgData name="Kriebel, Autumn L" userId="S::alk1019@sru.edu::99195430-0c9f-4791-9601-248f0ee0fa50" providerId="AD" clId="Web-{DAF2A632-4588-85F6-AFE8-FCD9D0BCC5A4}" dt="2022-04-24T20:09:22.165" v="1090" actId="20577"/>
          <ac:spMkLst>
            <pc:docMk/>
            <pc:sldMk cId="2337866388" sldId="257"/>
            <ac:spMk id="3" creationId="{DA295339-EDF0-98CC-4989-FDF18239E7C4}"/>
          </ac:spMkLst>
        </pc:spChg>
      </pc:sldChg>
      <pc:sldChg chg="delSp modSp del">
        <pc:chgData name="Kriebel, Autumn L" userId="S::alk1019@sru.edu::99195430-0c9f-4791-9601-248f0ee0fa50" providerId="AD" clId="Web-{DAF2A632-4588-85F6-AFE8-FCD9D0BCC5A4}" dt="2022-04-24T20:06:26.562" v="1053"/>
        <pc:sldMkLst>
          <pc:docMk/>
          <pc:sldMk cId="3578436470" sldId="258"/>
        </pc:sldMkLst>
        <pc:spChg chg="mod">
          <ac:chgData name="Kriebel, Autumn L" userId="S::alk1019@sru.edu::99195430-0c9f-4791-9601-248f0ee0fa50" providerId="AD" clId="Web-{DAF2A632-4588-85F6-AFE8-FCD9D0BCC5A4}" dt="2022-04-24T19:14:40.165" v="3" actId="20577"/>
          <ac:spMkLst>
            <pc:docMk/>
            <pc:sldMk cId="3578436470" sldId="258"/>
            <ac:spMk id="2" creationId="{BB515237-03BB-184F-8146-012BCA5C6445}"/>
          </ac:spMkLst>
        </pc:spChg>
        <pc:spChg chg="mod">
          <ac:chgData name="Kriebel, Autumn L" userId="S::alk1019@sru.edu::99195430-0c9f-4791-9601-248f0ee0fa50" providerId="AD" clId="Web-{DAF2A632-4588-85F6-AFE8-FCD9D0BCC5A4}" dt="2022-04-24T20:06:19.249" v="1052" actId="20577"/>
          <ac:spMkLst>
            <pc:docMk/>
            <pc:sldMk cId="3578436470" sldId="258"/>
            <ac:spMk id="3" creationId="{EFE9135B-1E2E-579B-3655-FED4ACDDC355}"/>
          </ac:spMkLst>
        </pc:spChg>
        <pc:picChg chg="del">
          <ac:chgData name="Kriebel, Autumn L" userId="S::alk1019@sru.edu::99195430-0c9f-4791-9601-248f0ee0fa50" providerId="AD" clId="Web-{DAF2A632-4588-85F6-AFE8-FCD9D0BCC5A4}" dt="2022-04-24T19:15:34.683" v="4"/>
          <ac:picMkLst>
            <pc:docMk/>
            <pc:sldMk cId="3578436470" sldId="258"/>
            <ac:picMk id="4" creationId="{7C3D0390-D9F8-D14D-CC9C-01BAC4298A3C}"/>
          </ac:picMkLst>
        </pc:picChg>
      </pc:sldChg>
      <pc:sldChg chg="delSp modSp">
        <pc:chgData name="Kriebel, Autumn L" userId="S::alk1019@sru.edu::99195430-0c9f-4791-9601-248f0ee0fa50" providerId="AD" clId="Web-{DAF2A632-4588-85F6-AFE8-FCD9D0BCC5A4}" dt="2022-04-24T20:05:07.370" v="1051" actId="20577"/>
        <pc:sldMkLst>
          <pc:docMk/>
          <pc:sldMk cId="596522873" sldId="259"/>
        </pc:sldMkLst>
        <pc:spChg chg="mod">
          <ac:chgData name="Kriebel, Autumn L" userId="S::alk1019@sru.edu::99195430-0c9f-4791-9601-248f0ee0fa50" providerId="AD" clId="Web-{DAF2A632-4588-85F6-AFE8-FCD9D0BCC5A4}" dt="2022-04-24T20:05:07.370" v="1051" actId="20577"/>
          <ac:spMkLst>
            <pc:docMk/>
            <pc:sldMk cId="596522873" sldId="259"/>
            <ac:spMk id="3" creationId="{31729838-40D2-C326-A5B7-C97FEAA66553}"/>
          </ac:spMkLst>
        </pc:spChg>
        <pc:picChg chg="del">
          <ac:chgData name="Kriebel, Autumn L" userId="S::alk1019@sru.edu::99195430-0c9f-4791-9601-248f0ee0fa50" providerId="AD" clId="Web-{DAF2A632-4588-85F6-AFE8-FCD9D0BCC5A4}" dt="2022-04-24T19:17:33.220" v="7"/>
          <ac:picMkLst>
            <pc:docMk/>
            <pc:sldMk cId="596522873" sldId="259"/>
            <ac:picMk id="5" creationId="{0470B449-747D-4C79-EB10-4C70DD5FB0E1}"/>
          </ac:picMkLst>
        </pc:picChg>
        <pc:picChg chg="del">
          <ac:chgData name="Kriebel, Autumn L" userId="S::alk1019@sru.edu::99195430-0c9f-4791-9601-248f0ee0fa50" providerId="AD" clId="Web-{DAF2A632-4588-85F6-AFE8-FCD9D0BCC5A4}" dt="2022-04-24T19:17:31.236" v="6"/>
          <ac:picMkLst>
            <pc:docMk/>
            <pc:sldMk cId="596522873" sldId="259"/>
            <ac:picMk id="6" creationId="{C07DC762-3C7B-83A1-7A02-9CFFCBACE250}"/>
          </ac:picMkLst>
        </pc:picChg>
      </pc:sldChg>
      <pc:sldChg chg="delSp modSp">
        <pc:chgData name="Kriebel, Autumn L" userId="S::alk1019@sru.edu::99195430-0c9f-4791-9601-248f0ee0fa50" providerId="AD" clId="Web-{DAF2A632-4588-85F6-AFE8-FCD9D0BCC5A4}" dt="2022-04-24T20:10:33.653" v="1091" actId="1076"/>
        <pc:sldMkLst>
          <pc:docMk/>
          <pc:sldMk cId="3401020573" sldId="261"/>
        </pc:sldMkLst>
        <pc:spChg chg="mod">
          <ac:chgData name="Kriebel, Autumn L" userId="S::alk1019@sru.edu::99195430-0c9f-4791-9601-248f0ee0fa50" providerId="AD" clId="Web-{DAF2A632-4588-85F6-AFE8-FCD9D0BCC5A4}" dt="2022-04-24T20:10:33.653" v="1091" actId="1076"/>
          <ac:spMkLst>
            <pc:docMk/>
            <pc:sldMk cId="3401020573" sldId="261"/>
            <ac:spMk id="3" creationId="{558011AF-11AC-73AC-5FCD-C82893978A5A}"/>
          </ac:spMkLst>
        </pc:spChg>
        <pc:picChg chg="del">
          <ac:chgData name="Kriebel, Autumn L" userId="S::alk1019@sru.edu::99195430-0c9f-4791-9601-248f0ee0fa50" providerId="AD" clId="Web-{DAF2A632-4588-85F6-AFE8-FCD9D0BCC5A4}" dt="2022-04-24T19:17:06.578" v="5"/>
          <ac:picMkLst>
            <pc:docMk/>
            <pc:sldMk cId="3401020573" sldId="261"/>
            <ac:picMk id="4" creationId="{F2745DC8-D600-A783-1245-3232A64CCB25}"/>
          </ac:picMkLst>
        </pc:picChg>
        <pc:picChg chg="del">
          <ac:chgData name="Kriebel, Autumn L" userId="S::alk1019@sru.edu::99195430-0c9f-4791-9601-248f0ee0fa50" providerId="AD" clId="Web-{DAF2A632-4588-85F6-AFE8-FCD9D0BCC5A4}" dt="2022-04-24T19:17:36.174" v="8"/>
          <ac:picMkLst>
            <pc:docMk/>
            <pc:sldMk cId="3401020573" sldId="261"/>
            <ac:picMk id="5" creationId="{17B524AD-D2E5-8085-E302-EE1BB9EA9D39}"/>
          </ac:picMkLst>
        </pc:picChg>
      </pc:sldChg>
      <pc:sldChg chg="modSp">
        <pc:chgData name="Kriebel, Autumn L" userId="S::alk1019@sru.edu::99195430-0c9f-4791-9601-248f0ee0fa50" providerId="AD" clId="Web-{DAF2A632-4588-85F6-AFE8-FCD9D0BCC5A4}" dt="2022-04-24T19:46:15.546" v="712" actId="14100"/>
        <pc:sldMkLst>
          <pc:docMk/>
          <pc:sldMk cId="2941211648" sldId="262"/>
        </pc:sldMkLst>
        <pc:picChg chg="mod">
          <ac:chgData name="Kriebel, Autumn L" userId="S::alk1019@sru.edu::99195430-0c9f-4791-9601-248f0ee0fa50" providerId="AD" clId="Web-{DAF2A632-4588-85F6-AFE8-FCD9D0BCC5A4}" dt="2022-04-24T19:46:15.546" v="712" actId="14100"/>
          <ac:picMkLst>
            <pc:docMk/>
            <pc:sldMk cId="2941211648" sldId="262"/>
            <ac:picMk id="4" creationId="{070F89B3-0883-81EB-FF19-65228BA58CB6}"/>
          </ac:picMkLst>
        </pc:picChg>
      </pc:sldChg>
      <pc:sldChg chg="modSp">
        <pc:chgData name="Kriebel, Autumn L" userId="S::alk1019@sru.edu::99195430-0c9f-4791-9601-248f0ee0fa50" providerId="AD" clId="Web-{DAF2A632-4588-85F6-AFE8-FCD9D0BCC5A4}" dt="2022-04-24T20:17:42.706" v="1219" actId="20577"/>
        <pc:sldMkLst>
          <pc:docMk/>
          <pc:sldMk cId="1357321639" sldId="265"/>
        </pc:sldMkLst>
        <pc:spChg chg="mod">
          <ac:chgData name="Kriebel, Autumn L" userId="S::alk1019@sru.edu::99195430-0c9f-4791-9601-248f0ee0fa50" providerId="AD" clId="Web-{DAF2A632-4588-85F6-AFE8-FCD9D0BCC5A4}" dt="2022-04-24T20:17:42.706" v="1219" actId="20577"/>
          <ac:spMkLst>
            <pc:docMk/>
            <pc:sldMk cId="1357321639" sldId="265"/>
            <ac:spMk id="3" creationId="{05F2D4EE-2661-56EA-E6B0-1233CB6F1E94}"/>
          </ac:spMkLst>
        </pc:spChg>
      </pc:sldChg>
      <pc:sldChg chg="modSp">
        <pc:chgData name="Kriebel, Autumn L" userId="S::alk1019@sru.edu::99195430-0c9f-4791-9601-248f0ee0fa50" providerId="AD" clId="Web-{DAF2A632-4588-85F6-AFE8-FCD9D0BCC5A4}" dt="2022-04-24T19:37:09.830" v="430" actId="20577"/>
        <pc:sldMkLst>
          <pc:docMk/>
          <pc:sldMk cId="508200654" sldId="267"/>
        </pc:sldMkLst>
        <pc:spChg chg="mod">
          <ac:chgData name="Kriebel, Autumn L" userId="S::alk1019@sru.edu::99195430-0c9f-4791-9601-248f0ee0fa50" providerId="AD" clId="Web-{DAF2A632-4588-85F6-AFE8-FCD9D0BCC5A4}" dt="2022-04-24T19:37:09.830" v="430" actId="20577"/>
          <ac:spMkLst>
            <pc:docMk/>
            <pc:sldMk cId="508200654" sldId="267"/>
            <ac:spMk id="3" creationId="{B948B638-7571-B395-AC2A-45D9B6079768}"/>
          </ac:spMkLst>
        </pc:spChg>
        <pc:picChg chg="mod">
          <ac:chgData name="Kriebel, Autumn L" userId="S::alk1019@sru.edu::99195430-0c9f-4791-9601-248f0ee0fa50" providerId="AD" clId="Web-{DAF2A632-4588-85F6-AFE8-FCD9D0BCC5A4}" dt="2022-04-24T19:33:13.568" v="249" actId="1076"/>
          <ac:picMkLst>
            <pc:docMk/>
            <pc:sldMk cId="508200654" sldId="267"/>
            <ac:picMk id="4" creationId="{8B85BA08-36B9-ADFB-91DC-A41618C6C4B0}"/>
          </ac:picMkLst>
        </pc:picChg>
      </pc:sldChg>
      <pc:sldChg chg="modSp">
        <pc:chgData name="Kriebel, Autumn L" userId="S::alk1019@sru.edu::99195430-0c9f-4791-9601-248f0ee0fa50" providerId="AD" clId="Web-{DAF2A632-4588-85F6-AFE8-FCD9D0BCC5A4}" dt="2022-04-24T19:28:13.052" v="168" actId="20577"/>
        <pc:sldMkLst>
          <pc:docMk/>
          <pc:sldMk cId="3994593929" sldId="268"/>
        </pc:sldMkLst>
        <pc:spChg chg="mod">
          <ac:chgData name="Kriebel, Autumn L" userId="S::alk1019@sru.edu::99195430-0c9f-4791-9601-248f0ee0fa50" providerId="AD" clId="Web-{DAF2A632-4588-85F6-AFE8-FCD9D0BCC5A4}" dt="2022-04-24T19:28:13.052" v="168" actId="20577"/>
          <ac:spMkLst>
            <pc:docMk/>
            <pc:sldMk cId="3994593929" sldId="268"/>
            <ac:spMk id="3" creationId="{26E60113-B5E8-1621-6119-DD461D148BE5}"/>
          </ac:spMkLst>
        </pc:spChg>
        <pc:picChg chg="mod">
          <ac:chgData name="Kriebel, Autumn L" userId="S::alk1019@sru.edu::99195430-0c9f-4791-9601-248f0ee0fa50" providerId="AD" clId="Web-{DAF2A632-4588-85F6-AFE8-FCD9D0BCC5A4}" dt="2022-04-24T19:26:27.265" v="85" actId="1076"/>
          <ac:picMkLst>
            <pc:docMk/>
            <pc:sldMk cId="3994593929" sldId="268"/>
            <ac:picMk id="4" creationId="{7A605BBE-6BBE-C4A8-A3E8-A2D50A388000}"/>
          </ac:picMkLst>
        </pc:picChg>
        <pc:picChg chg="mod">
          <ac:chgData name="Kriebel, Autumn L" userId="S::alk1019@sru.edu::99195430-0c9f-4791-9601-248f0ee0fa50" providerId="AD" clId="Web-{DAF2A632-4588-85F6-AFE8-FCD9D0BCC5A4}" dt="2022-04-24T19:26:22.656" v="84" actId="1076"/>
          <ac:picMkLst>
            <pc:docMk/>
            <pc:sldMk cId="3994593929" sldId="268"/>
            <ac:picMk id="6" creationId="{8FC7344F-F542-C59E-0D42-390AF2AE4E6A}"/>
          </ac:picMkLst>
        </pc:picChg>
      </pc:sldChg>
      <pc:sldChg chg="addSp delSp modSp">
        <pc:chgData name="Kriebel, Autumn L" userId="S::alk1019@sru.edu::99195430-0c9f-4791-9601-248f0ee0fa50" providerId="AD" clId="Web-{DAF2A632-4588-85F6-AFE8-FCD9D0BCC5A4}" dt="2022-04-24T20:12:41.519" v="1095" actId="20577"/>
        <pc:sldMkLst>
          <pc:docMk/>
          <pc:sldMk cId="364566278" sldId="269"/>
        </pc:sldMkLst>
        <pc:spChg chg="add del mod">
          <ac:chgData name="Kriebel, Autumn L" userId="S::alk1019@sru.edu::99195430-0c9f-4791-9601-248f0ee0fa50" providerId="AD" clId="Web-{DAF2A632-4588-85F6-AFE8-FCD9D0BCC5A4}" dt="2022-04-24T19:31:17.734" v="230"/>
          <ac:spMkLst>
            <pc:docMk/>
            <pc:sldMk cId="364566278" sldId="269"/>
            <ac:spMk id="3" creationId="{A9FFB858-9835-2E7C-2684-92D2721FA4D3}"/>
          </ac:spMkLst>
        </pc:spChg>
        <pc:spChg chg="add mod">
          <ac:chgData name="Kriebel, Autumn L" userId="S::alk1019@sru.edu::99195430-0c9f-4791-9601-248f0ee0fa50" providerId="AD" clId="Web-{DAF2A632-4588-85F6-AFE8-FCD9D0BCC5A4}" dt="2022-04-24T20:12:41.519" v="1095" actId="20577"/>
          <ac:spMkLst>
            <pc:docMk/>
            <pc:sldMk cId="364566278" sldId="269"/>
            <ac:spMk id="5" creationId="{D052CFAF-8768-F7E8-71FA-98ED3B398F51}"/>
          </ac:spMkLst>
        </pc:spChg>
        <pc:spChg chg="add del mod">
          <ac:chgData name="Kriebel, Autumn L" userId="S::alk1019@sru.edu::99195430-0c9f-4791-9601-248f0ee0fa50" providerId="AD" clId="Web-{DAF2A632-4588-85F6-AFE8-FCD9D0BCC5A4}" dt="2022-04-24T19:31:11.515" v="228"/>
          <ac:spMkLst>
            <pc:docMk/>
            <pc:sldMk cId="364566278" sldId="269"/>
            <ac:spMk id="7" creationId="{9216131E-24EB-A1E7-D2D2-AF9DEB273CFC}"/>
          </ac:spMkLst>
        </pc:spChg>
        <pc:spChg chg="add del mod">
          <ac:chgData name="Kriebel, Autumn L" userId="S::alk1019@sru.edu::99195430-0c9f-4791-9601-248f0ee0fa50" providerId="AD" clId="Web-{DAF2A632-4588-85F6-AFE8-FCD9D0BCC5A4}" dt="2022-04-24T19:31:24.515" v="231"/>
          <ac:spMkLst>
            <pc:docMk/>
            <pc:sldMk cId="364566278" sldId="269"/>
            <ac:spMk id="9" creationId="{14A214AB-B59E-28DB-FDAC-BC8AF06BAA5C}"/>
          </ac:spMkLst>
        </pc:spChg>
      </pc:sldChg>
      <pc:sldChg chg="delSp modSp">
        <pc:chgData name="Kriebel, Autumn L" userId="S::alk1019@sru.edu::99195430-0c9f-4791-9601-248f0ee0fa50" providerId="AD" clId="Web-{DAF2A632-4588-85F6-AFE8-FCD9D0BCC5A4}" dt="2022-04-24T20:08:42.022" v="1087" actId="20577"/>
        <pc:sldMkLst>
          <pc:docMk/>
          <pc:sldMk cId="3179149061" sldId="270"/>
        </pc:sldMkLst>
        <pc:spChg chg="mod">
          <ac:chgData name="Kriebel, Autumn L" userId="S::alk1019@sru.edu::99195430-0c9f-4791-9601-248f0ee0fa50" providerId="AD" clId="Web-{DAF2A632-4588-85F6-AFE8-FCD9D0BCC5A4}" dt="2022-04-24T20:08:42.022" v="1087" actId="20577"/>
          <ac:spMkLst>
            <pc:docMk/>
            <pc:sldMk cId="3179149061" sldId="270"/>
            <ac:spMk id="3" creationId="{C8162446-F369-61AE-34B7-260D4C174B85}"/>
          </ac:spMkLst>
        </pc:spChg>
        <pc:picChg chg="del">
          <ac:chgData name="Kriebel, Autumn L" userId="S::alk1019@sru.edu::99195430-0c9f-4791-9601-248f0ee0fa50" providerId="AD" clId="Web-{DAF2A632-4588-85F6-AFE8-FCD9D0BCC5A4}" dt="2022-04-24T19:14:10.272" v="2"/>
          <ac:picMkLst>
            <pc:docMk/>
            <pc:sldMk cId="3179149061" sldId="270"/>
            <ac:picMk id="6" creationId="{B495DEEF-E46B-9B31-1098-CDBB2BAA7709}"/>
          </ac:picMkLst>
        </pc:picChg>
      </pc:sldChg>
      <pc:sldChg chg="new del">
        <pc:chgData name="Kriebel, Autumn L" userId="S::alk1019@sru.edu::99195430-0c9f-4791-9601-248f0ee0fa50" providerId="AD" clId="Web-{DAF2A632-4588-85F6-AFE8-FCD9D0BCC5A4}" dt="2022-04-24T20:04:04.367" v="986"/>
        <pc:sldMkLst>
          <pc:docMk/>
          <pc:sldMk cId="929054696" sldId="271"/>
        </pc:sldMkLst>
      </pc:sldChg>
    </pc:docChg>
  </pc:docChgLst>
  <pc:docChgLst>
    <pc:chgData name="Settle, Katherine A" userId="S::kas1062@sru.edu::52b05330-476a-4559-9337-2cfaeea747ea" providerId="AD" clId="Web-{0FC1731C-0744-459D-AB21-FC55335B2E81}"/>
    <pc:docChg chg="addSld modSld">
      <pc:chgData name="Settle, Katherine A" userId="S::kas1062@sru.edu::52b05330-476a-4559-9337-2cfaeea747ea" providerId="AD" clId="Web-{0FC1731C-0744-459D-AB21-FC55335B2E81}" dt="2022-04-19T14:10:58.918" v="24" actId="20577"/>
      <pc:docMkLst>
        <pc:docMk/>
      </pc:docMkLst>
      <pc:sldChg chg="modSp">
        <pc:chgData name="Settle, Katherine A" userId="S::kas1062@sru.edu::52b05330-476a-4559-9337-2cfaeea747ea" providerId="AD" clId="Web-{0FC1731C-0744-459D-AB21-FC55335B2E81}" dt="2022-04-19T14:07:51.508" v="7" actId="20577"/>
        <pc:sldMkLst>
          <pc:docMk/>
          <pc:sldMk cId="2337866388" sldId="257"/>
        </pc:sldMkLst>
        <pc:spChg chg="mod">
          <ac:chgData name="Settle, Katherine A" userId="S::kas1062@sru.edu::52b05330-476a-4559-9337-2cfaeea747ea" providerId="AD" clId="Web-{0FC1731C-0744-459D-AB21-FC55335B2E81}" dt="2022-04-19T14:07:51.508" v="7" actId="20577"/>
          <ac:spMkLst>
            <pc:docMk/>
            <pc:sldMk cId="2337866388" sldId="257"/>
            <ac:spMk id="3" creationId="{DA295339-EDF0-98CC-4989-FDF18239E7C4}"/>
          </ac:spMkLst>
        </pc:spChg>
      </pc:sldChg>
      <pc:sldChg chg="modSp new">
        <pc:chgData name="Settle, Katherine A" userId="S::kas1062@sru.edu::52b05330-476a-4559-9337-2cfaeea747ea" providerId="AD" clId="Web-{0FC1731C-0744-459D-AB21-FC55335B2E81}" dt="2022-04-19T14:08:12.914" v="13" actId="20577"/>
        <pc:sldMkLst>
          <pc:docMk/>
          <pc:sldMk cId="508200654" sldId="267"/>
        </pc:sldMkLst>
        <pc:spChg chg="mod">
          <ac:chgData name="Settle, Katherine A" userId="S::kas1062@sru.edu::52b05330-476a-4559-9337-2cfaeea747ea" providerId="AD" clId="Web-{0FC1731C-0744-459D-AB21-FC55335B2E81}" dt="2022-04-19T14:08:12.914" v="13" actId="20577"/>
          <ac:spMkLst>
            <pc:docMk/>
            <pc:sldMk cId="508200654" sldId="267"/>
            <ac:spMk id="2" creationId="{4975F7B7-A0D2-3A2F-E872-E0436E8ED37D}"/>
          </ac:spMkLst>
        </pc:spChg>
      </pc:sldChg>
      <pc:sldChg chg="modSp new">
        <pc:chgData name="Settle, Katherine A" userId="S::kas1062@sru.edu::52b05330-476a-4559-9337-2cfaeea747ea" providerId="AD" clId="Web-{0FC1731C-0744-459D-AB21-FC55335B2E81}" dt="2022-04-19T14:08:30.196" v="17" actId="20577"/>
        <pc:sldMkLst>
          <pc:docMk/>
          <pc:sldMk cId="3994593929" sldId="268"/>
        </pc:sldMkLst>
        <pc:spChg chg="mod">
          <ac:chgData name="Settle, Katherine A" userId="S::kas1062@sru.edu::52b05330-476a-4559-9337-2cfaeea747ea" providerId="AD" clId="Web-{0FC1731C-0744-459D-AB21-FC55335B2E81}" dt="2022-04-19T14:08:30.196" v="17" actId="20577"/>
          <ac:spMkLst>
            <pc:docMk/>
            <pc:sldMk cId="3994593929" sldId="268"/>
            <ac:spMk id="2" creationId="{B1CA23E3-4D8F-706D-9E5C-5238A49B0F10}"/>
          </ac:spMkLst>
        </pc:spChg>
      </pc:sldChg>
      <pc:sldChg chg="modSp new">
        <pc:chgData name="Settle, Katherine A" userId="S::kas1062@sru.edu::52b05330-476a-4559-9337-2cfaeea747ea" providerId="AD" clId="Web-{0FC1731C-0744-459D-AB21-FC55335B2E81}" dt="2022-04-19T14:09:01.947" v="20" actId="20577"/>
        <pc:sldMkLst>
          <pc:docMk/>
          <pc:sldMk cId="364566278" sldId="269"/>
        </pc:sldMkLst>
        <pc:spChg chg="mod">
          <ac:chgData name="Settle, Katherine A" userId="S::kas1062@sru.edu::52b05330-476a-4559-9337-2cfaeea747ea" providerId="AD" clId="Web-{0FC1731C-0744-459D-AB21-FC55335B2E81}" dt="2022-04-19T14:09:01.947" v="20" actId="20577"/>
          <ac:spMkLst>
            <pc:docMk/>
            <pc:sldMk cId="364566278" sldId="269"/>
            <ac:spMk id="2" creationId="{DF4275AB-EF30-A00F-9B0A-90D324B1EBB4}"/>
          </ac:spMkLst>
        </pc:spChg>
      </pc:sldChg>
      <pc:sldChg chg="modSp new">
        <pc:chgData name="Settle, Katherine A" userId="S::kas1062@sru.edu::52b05330-476a-4559-9337-2cfaeea747ea" providerId="AD" clId="Web-{0FC1731C-0744-459D-AB21-FC55335B2E81}" dt="2022-04-19T14:10:58.918" v="24" actId="20577"/>
        <pc:sldMkLst>
          <pc:docMk/>
          <pc:sldMk cId="3179149061" sldId="270"/>
        </pc:sldMkLst>
        <pc:spChg chg="mod">
          <ac:chgData name="Settle, Katherine A" userId="S::kas1062@sru.edu::52b05330-476a-4559-9337-2cfaeea747ea" providerId="AD" clId="Web-{0FC1731C-0744-459D-AB21-FC55335B2E81}" dt="2022-04-19T14:10:58.918" v="24" actId="20577"/>
          <ac:spMkLst>
            <pc:docMk/>
            <pc:sldMk cId="3179149061" sldId="270"/>
            <ac:spMk id="2" creationId="{919B18CC-9177-585E-6206-E0DA85346C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2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12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1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25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SRU Class Scheduler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Dean Lisko, Autumn Kriebel, Katherine Settle </a:t>
            </a:r>
            <a:endParaRPr lang="en-US"/>
          </a:p>
        </p:txBody>
      </p:sp>
      <p:sp>
        <p:nvSpPr>
          <p:cNvPr id="22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3E3-4D8F-706D-9E5C-5238A49B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0113-B5E8-1621-6119-DD461D14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66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Added scheduling features:</a:t>
            </a:r>
          </a:p>
          <a:p>
            <a:pPr lvl="1"/>
            <a:r>
              <a:rPr lang="en-US"/>
              <a:t>Ability to change Timeslot values</a:t>
            </a:r>
          </a:p>
          <a:p>
            <a:pPr lvl="1"/>
            <a:r>
              <a:rPr lang="en-US"/>
              <a:t>Editing classrooms, classes, professors</a:t>
            </a:r>
          </a:p>
          <a:p>
            <a:pPr lvl="1"/>
            <a:r>
              <a:rPr lang="en-US"/>
              <a:t>Allows for single day classes</a:t>
            </a:r>
          </a:p>
          <a:p>
            <a:pPr lvl="1"/>
            <a:r>
              <a:rPr lang="en-US"/>
              <a:t>Allow the program to "speak" to the user about conflicts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FC7344F-F542-C59E-0D42-390AF2AE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5" y="3351201"/>
            <a:ext cx="5410200" cy="3357457"/>
          </a:xfrm>
          <a:prstGeom prst="rect">
            <a:avLst/>
          </a:prstGeom>
        </p:spPr>
      </p:pic>
      <p:pic>
        <p:nvPicPr>
          <p:cNvPr id="4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A605BBE-6BBE-C4A8-A3E8-A2D50A38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87" y="3354382"/>
            <a:ext cx="5493833" cy="33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9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15C5-2CC5-A54A-B001-46F38E21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5339-EDF0-98CC-4989-FDF18239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4018"/>
            <a:ext cx="8596668" cy="4854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Motivation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Abstract</a:t>
            </a:r>
            <a:endParaRPr lang="en-US"/>
          </a:p>
          <a:p>
            <a:r>
              <a:rPr lang="en-US">
                <a:cs typeface="Calibri"/>
              </a:rPr>
              <a:t>What We've Done </a:t>
            </a:r>
          </a:p>
          <a:p>
            <a:pPr lvl="1"/>
            <a:r>
              <a:rPr lang="en-US" sz="1700">
                <a:cs typeface="Calibri"/>
              </a:rPr>
              <a:t>Updates to Timetables</a:t>
            </a:r>
          </a:p>
          <a:p>
            <a:pPr lvl="1"/>
            <a:r>
              <a:rPr lang="en-US" sz="1700">
                <a:cs typeface="Calibri"/>
              </a:rPr>
              <a:t>Updating Information</a:t>
            </a:r>
          </a:p>
          <a:p>
            <a:pPr lvl="1"/>
            <a:r>
              <a:rPr lang="en-US" sz="1700">
                <a:cs typeface="Calibri"/>
              </a:rPr>
              <a:t>Reporting Ability</a:t>
            </a:r>
          </a:p>
          <a:p>
            <a:r>
              <a:rPr lang="en-US">
                <a:ea typeface="+mn-lt"/>
                <a:cs typeface="+mn-lt"/>
              </a:rPr>
              <a:t>Continual Development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Summary</a:t>
            </a:r>
            <a:endParaRPr lang="en-US"/>
          </a:p>
          <a:p>
            <a:r>
              <a:rPr lang="en-US">
                <a:cs typeface="Calibri"/>
              </a:rPr>
              <a:t>Conclusion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78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F7B7-A0D2-3A2F-E872-E0436E8E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B638-7571-B395-AC2A-45D9B607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20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Simplifies the class scheduling process for college department chairs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B85BA08-36B9-ADFB-91DC-A41618C6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5" y="2379449"/>
            <a:ext cx="9006232" cy="35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18CC-9177-585E-6206-E0DA8534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446-F369-61AE-34B7-260D4C17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80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SRU Class Scheduler</a:t>
            </a:r>
          </a:p>
          <a:p>
            <a:pPr lvl="1"/>
            <a:r>
              <a:rPr lang="en-US">
                <a:ea typeface="+mn-lt"/>
                <a:cs typeface="+mn-lt"/>
              </a:rPr>
              <a:t>Edit and add to existing C# code</a:t>
            </a:r>
            <a:endParaRPr lang="en-US"/>
          </a:p>
          <a:p>
            <a:pPr lvl="1"/>
            <a:r>
              <a:rPr lang="en-US"/>
              <a:t>User inputs an Excel file containing class scheduling information </a:t>
            </a:r>
          </a:p>
          <a:p>
            <a:pPr lvl="1"/>
            <a:r>
              <a:rPr lang="en-US"/>
              <a:t>Program allows the user to interact with all aspects of class scheduling data</a:t>
            </a:r>
          </a:p>
          <a:p>
            <a:pPr lvl="1"/>
            <a:r>
              <a:rPr lang="en-US"/>
              <a:t>Increased ease of class scheduling</a:t>
            </a:r>
          </a:p>
          <a:p>
            <a:pPr lvl="1"/>
            <a:r>
              <a:rPr lang="en-US"/>
              <a:t>Decreased conflicts within the schedule</a:t>
            </a:r>
          </a:p>
        </p:txBody>
      </p:sp>
    </p:spTree>
    <p:extLst>
      <p:ext uri="{BB962C8B-B14F-4D97-AF65-F5344CB8AC3E}">
        <p14:creationId xmlns:p14="http://schemas.microsoft.com/office/powerpoint/2010/main" val="31791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20D5-4639-2BA1-88FD-9FCCE7DB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Updating Information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11AF-11AC-73AC-5FCD-C8289397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61" y="149441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/>
            <a:r>
              <a:rPr lang="en-US">
                <a:cs typeface="Calibri"/>
              </a:rPr>
              <a:t> Classrooms</a:t>
            </a:r>
            <a:endParaRPr lang="en-US"/>
          </a:p>
          <a:p>
            <a:pPr lvl="2"/>
            <a:r>
              <a:rPr lang="en-US" sz="1600">
                <a:ea typeface="+mn-lt"/>
                <a:cs typeface="+mn-lt"/>
              </a:rPr>
              <a:t>Show classroom information</a:t>
            </a:r>
            <a:endParaRPr lang="en-US" sz="1600">
              <a:ea typeface="+mn-lt"/>
              <a:cs typeface="Calibri"/>
            </a:endParaRPr>
          </a:p>
          <a:p>
            <a:pPr lvl="2"/>
            <a:r>
              <a:rPr lang="en-US" sz="1600">
                <a:ea typeface="+mn-lt"/>
                <a:cs typeface="Calibri"/>
              </a:rPr>
              <a:t>Ability</a:t>
            </a:r>
            <a:r>
              <a:rPr lang="en-US" sz="1600">
                <a:cs typeface="Calibri"/>
              </a:rPr>
              <a:t> to edit/add related information</a:t>
            </a:r>
          </a:p>
          <a:p>
            <a:pPr indent="0"/>
            <a:r>
              <a:rPr lang="en-US">
                <a:cs typeface="Calibri"/>
              </a:rPr>
              <a:t> Class Information</a:t>
            </a:r>
          </a:p>
          <a:p>
            <a:pPr lvl="2"/>
            <a:r>
              <a:rPr lang="en-US" sz="1600">
                <a:cs typeface="Calibri"/>
              </a:rPr>
              <a:t>Show class information </a:t>
            </a:r>
          </a:p>
          <a:p>
            <a:pPr lvl="2"/>
            <a:r>
              <a:rPr lang="en-US" sz="1600">
                <a:cs typeface="Calibri"/>
              </a:rPr>
              <a:t>Ability to edit/add related information</a:t>
            </a:r>
            <a:endParaRPr lang="en-US" sz="1600"/>
          </a:p>
          <a:p>
            <a:pPr indent="0"/>
            <a:r>
              <a:rPr lang="en-US">
                <a:ea typeface="+mn-lt"/>
                <a:cs typeface="+mn-lt"/>
              </a:rPr>
              <a:t> All edited information saves for the next use of the program</a:t>
            </a:r>
          </a:p>
          <a:p>
            <a:pPr lvl="2"/>
            <a:r>
              <a:rPr lang="en-US" sz="1600">
                <a:ea typeface="+mn-lt"/>
                <a:cs typeface="+mn-lt"/>
              </a:rPr>
              <a:t>All</a:t>
            </a:r>
            <a:r>
              <a:rPr lang="en-US" sz="1600"/>
              <a:t> aspects of Excel worksheet can be edited</a:t>
            </a:r>
          </a:p>
        </p:txBody>
      </p:sp>
    </p:spTree>
    <p:extLst>
      <p:ext uri="{BB962C8B-B14F-4D97-AF65-F5344CB8AC3E}">
        <p14:creationId xmlns:p14="http://schemas.microsoft.com/office/powerpoint/2010/main" val="340102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625D-637A-E9BE-2880-3400980D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Editing Class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9838-40D2-C326-A5B7-C97FEAA6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Classes</a:t>
            </a:r>
          </a:p>
          <a:p>
            <a:pPr lvl="1"/>
            <a:r>
              <a:rPr lang="en-US">
                <a:cs typeface="Calibri"/>
              </a:rPr>
              <a:t>Class's time, day, and room can be edited.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Time Slots</a:t>
            </a:r>
          </a:p>
          <a:p>
            <a:pPr lvl="1"/>
            <a:r>
              <a:rPr lang="en-US">
                <a:ea typeface="+mn-lt"/>
                <a:cs typeface="+mn-lt"/>
              </a:rPr>
              <a:t>Default Timeslots provided</a:t>
            </a:r>
          </a:p>
          <a:p>
            <a:pPr lvl="1"/>
            <a:r>
              <a:rPr lang="en-US">
                <a:ea typeface="+mn-lt"/>
                <a:cs typeface="+mn-lt"/>
              </a:rPr>
              <a:t>Ability to add/edit timeslots</a:t>
            </a:r>
          </a:p>
          <a:p>
            <a:r>
              <a:rPr lang="en-US">
                <a:ea typeface="+mn-lt"/>
                <a:cs typeface="+mn-lt"/>
              </a:rPr>
              <a:t>Conflicts</a:t>
            </a:r>
          </a:p>
          <a:p>
            <a:pPr lvl="1"/>
            <a:r>
              <a:rPr lang="en-US">
                <a:ea typeface="+mn-lt"/>
                <a:cs typeface="+mn-lt"/>
              </a:rPr>
              <a:t>Conflicts Removed automatically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65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1697-8EF6-6AF5-6FC7-A319B243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Reporting 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56B8-F103-E03F-EA37-7EB556C0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20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Headers Excel File</a:t>
            </a:r>
          </a:p>
          <a:p>
            <a:pPr lvl="1"/>
            <a:r>
              <a:rPr lang="en-US"/>
              <a:t>Ability to create a classroom/ professor profile</a:t>
            </a:r>
          </a:p>
          <a:p>
            <a:r>
              <a:rPr lang="en-US"/>
              <a:t>Error Log</a:t>
            </a:r>
          </a:p>
          <a:p>
            <a:pPr lvl="1"/>
            <a:r>
              <a:rPr lang="en-US">
                <a:cs typeface="Calibri"/>
              </a:rPr>
              <a:t>Display conflicts for user to correct</a:t>
            </a:r>
          </a:p>
          <a:p>
            <a:r>
              <a:rPr lang="en-US">
                <a:cs typeface="Calibri"/>
              </a:rPr>
              <a:t>Professor Report</a:t>
            </a:r>
          </a:p>
          <a:p>
            <a:pPr lvl="1"/>
            <a:r>
              <a:rPr lang="en-US">
                <a:cs typeface="Calibri"/>
              </a:rPr>
              <a:t>Show Professor Information</a:t>
            </a:r>
          </a:p>
          <a:p>
            <a:pPr lvl="1"/>
            <a:r>
              <a:rPr lang="en-US">
                <a:cs typeface="Calibri"/>
              </a:rPr>
              <a:t>Show class list for each professor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0F89B3-0883-81EB-FF19-65228BA5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46" b="350"/>
          <a:stretch/>
        </p:blipFill>
        <p:spPr>
          <a:xfrm>
            <a:off x="7290510" y="634480"/>
            <a:ext cx="4176745" cy="42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4EE0-6C2E-6B3F-0E3F-E7B587EE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Continual development 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D4EE-2661-56EA-E6B0-1233CB6F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71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Some changes that we would want to implement in the future are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Classes associated to certain classrooms</a:t>
            </a:r>
          </a:p>
          <a:p>
            <a:r>
              <a:rPr lang="en-US">
                <a:cs typeface="Calibri"/>
              </a:rPr>
              <a:t>Modify how timeslots are determined</a:t>
            </a:r>
          </a:p>
          <a:p>
            <a:r>
              <a:rPr lang="en-US">
                <a:cs typeface="Calibri"/>
              </a:rPr>
              <a:t>Modify class grid display</a:t>
            </a:r>
          </a:p>
          <a:p>
            <a:r>
              <a:rPr lang="en-US">
                <a:cs typeface="Calibri"/>
              </a:rPr>
              <a:t>Dynamic error log</a:t>
            </a:r>
          </a:p>
        </p:txBody>
      </p:sp>
    </p:spTree>
    <p:extLst>
      <p:ext uri="{BB962C8B-B14F-4D97-AF65-F5344CB8AC3E}">
        <p14:creationId xmlns:p14="http://schemas.microsoft.com/office/powerpoint/2010/main" val="135732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75AB-EF30-A00F-9B0A-90D324B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2CFAF-8768-F7E8-71FA-98ED3B398F51}"/>
              </a:ext>
            </a:extLst>
          </p:cNvPr>
          <p:cNvSpPr txBox="1">
            <a:spLocks/>
          </p:cNvSpPr>
          <p:nvPr/>
        </p:nvSpPr>
        <p:spPr>
          <a:xfrm>
            <a:off x="675404" y="171908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/>
              <a:t>Increased ease of use with lower risk of conflicts and user errors</a:t>
            </a:r>
          </a:p>
          <a:p>
            <a:pPr marL="285750" indent="-285750"/>
            <a:r>
              <a:rPr lang="en-US"/>
              <a:t>Created additional features for class scheduling application</a:t>
            </a:r>
          </a:p>
          <a:p>
            <a:pPr marL="285750" indent="-285750"/>
            <a:r>
              <a:rPr lang="en-US"/>
              <a:t>Increased user abilities:</a:t>
            </a:r>
          </a:p>
          <a:p>
            <a:pPr lvl="1"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Creation of dynamic times</a:t>
            </a:r>
          </a:p>
          <a:p>
            <a:pPr lvl="1"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Ability to handle single day classes</a:t>
            </a:r>
          </a:p>
          <a:p>
            <a:pPr lvl="1"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Updates to editing classes</a:t>
            </a:r>
          </a:p>
          <a:p>
            <a:pPr lvl="1"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Updates to editing classrooms</a:t>
            </a:r>
          </a:p>
          <a:p>
            <a:pPr lvl="1"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Professor option</a:t>
            </a:r>
          </a:p>
          <a:p>
            <a:pPr lvl="1"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Error Log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SRU Class Scheduler</vt:lpstr>
      <vt:lpstr>Outline</vt:lpstr>
      <vt:lpstr>Motivation</vt:lpstr>
      <vt:lpstr>Abstract</vt:lpstr>
      <vt:lpstr>Updating Information </vt:lpstr>
      <vt:lpstr>Editing Class Times</vt:lpstr>
      <vt:lpstr>Reporting ability</vt:lpstr>
      <vt:lpstr>Continual development  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2022-04-18T16:46:04Z</dcterms:created>
  <dcterms:modified xsi:type="dcterms:W3CDTF">2022-04-24T20:29:42Z</dcterms:modified>
</cp:coreProperties>
</file>