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56" r:id="rId4"/>
    <p:sldId id="257" r:id="rId5"/>
    <p:sldId id="259" r:id="rId6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veo\Desktop\&#31726;&#29699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veo\Desktop\&#31726;&#2969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去头去尾无抛物拟合1!$B$1:$B$31</c:f>
              <c:numCache>
                <c:formatCode>General</c:formatCode>
                <c:ptCount val="31"/>
                <c:pt idx="0">
                  <c:v>240.402351226823</c:v>
                </c:pt>
                <c:pt idx="1">
                  <c:v>226.831144184871</c:v>
                </c:pt>
                <c:pt idx="2">
                  <c:v>228.147469804247</c:v>
                </c:pt>
                <c:pt idx="3">
                  <c:v>217.713701490277</c:v>
                </c:pt>
                <c:pt idx="4">
                  <c:v>200.840494247356</c:v>
                </c:pt>
                <c:pt idx="5">
                  <c:v>219.389290540941</c:v>
                </c:pt>
                <c:pt idx="6">
                  <c:v>191.949898427612</c:v>
                </c:pt>
                <c:pt idx="7">
                  <c:v>190.417789679727</c:v>
                </c:pt>
                <c:pt idx="8">
                  <c:v>189.287598598316</c:v>
                </c:pt>
                <c:pt idx="9">
                  <c:v>186.346499924104</c:v>
                </c:pt>
                <c:pt idx="10">
                  <c:v>186.047679580373</c:v>
                </c:pt>
                <c:pt idx="11">
                  <c:v>188.845603640833</c:v>
                </c:pt>
                <c:pt idx="12">
                  <c:v>212.90652072872</c:v>
                </c:pt>
                <c:pt idx="13">
                  <c:v>195.633671759268</c:v>
                </c:pt>
                <c:pt idx="14">
                  <c:v>200.241681012302</c:v>
                </c:pt>
                <c:pt idx="15">
                  <c:v>196.24765229586</c:v>
                </c:pt>
                <c:pt idx="16">
                  <c:v>176.326233444428</c:v>
                </c:pt>
                <c:pt idx="17">
                  <c:v>192.262615277133</c:v>
                </c:pt>
                <c:pt idx="18">
                  <c:v>173.244985061208</c:v>
                </c:pt>
                <c:pt idx="19">
                  <c:v>188.174255635175</c:v>
                </c:pt>
                <c:pt idx="20">
                  <c:v>192.617260149847</c:v>
                </c:pt>
                <c:pt idx="21">
                  <c:v>189.875306019973</c:v>
                </c:pt>
                <c:pt idx="22">
                  <c:v>172.107832721843</c:v>
                </c:pt>
                <c:pt idx="23">
                  <c:v>175.164907321526</c:v>
                </c:pt>
                <c:pt idx="24">
                  <c:v>214.950261684451</c:v>
                </c:pt>
                <c:pt idx="25">
                  <c:v>164.93669829937</c:v>
                </c:pt>
                <c:pt idx="26">
                  <c:v>181.858565600227</c:v>
                </c:pt>
                <c:pt idx="27">
                  <c:v>189.646446519345</c:v>
                </c:pt>
                <c:pt idx="28">
                  <c:v>179.904887899417</c:v>
                </c:pt>
                <c:pt idx="29">
                  <c:v>190.566986880015</c:v>
                </c:pt>
                <c:pt idx="30">
                  <c:v>203.34866581344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31280943"/>
        <c:axId val="2023486143"/>
      </c:lineChart>
      <c:catAx>
        <c:axId val="1731280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3486143"/>
        <c:crosses val="autoZero"/>
        <c:auto val="1"/>
        <c:lblAlgn val="ctr"/>
        <c:lblOffset val="100"/>
        <c:noMultiLvlLbl val="0"/>
      </c:catAx>
      <c:valAx>
        <c:axId val="202348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3128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去头去尾无抛物拟合1!$B$32:$B$55</c:f>
              <c:numCache>
                <c:formatCode>General</c:formatCode>
                <c:ptCount val="24"/>
                <c:pt idx="0">
                  <c:v>228.969741828926</c:v>
                </c:pt>
                <c:pt idx="1">
                  <c:v>242.442349384185</c:v>
                </c:pt>
                <c:pt idx="2">
                  <c:v>199.397804289083</c:v>
                </c:pt>
                <c:pt idx="3">
                  <c:v>179.913921799481</c:v>
                </c:pt>
                <c:pt idx="4">
                  <c:v>195.194703924939</c:v>
                </c:pt>
                <c:pt idx="5">
                  <c:v>194.005420569592</c:v>
                </c:pt>
                <c:pt idx="6">
                  <c:v>196.588774381301</c:v>
                </c:pt>
                <c:pt idx="7">
                  <c:v>190.077238703611</c:v>
                </c:pt>
                <c:pt idx="8">
                  <c:v>228.969741828926</c:v>
                </c:pt>
                <c:pt idx="9">
                  <c:v>193.498285546678</c:v>
                </c:pt>
                <c:pt idx="10">
                  <c:v>181.228296907026</c:v>
                </c:pt>
                <c:pt idx="11">
                  <c:v>200.158190344327</c:v>
                </c:pt>
                <c:pt idx="12">
                  <c:v>199.132968713104</c:v>
                </c:pt>
                <c:pt idx="13">
                  <c:v>209.882501031748</c:v>
                </c:pt>
                <c:pt idx="14">
                  <c:v>215.009654779777</c:v>
                </c:pt>
                <c:pt idx="15">
                  <c:v>201.399086786718</c:v>
                </c:pt>
                <c:pt idx="16">
                  <c:v>180.621800854415</c:v>
                </c:pt>
                <c:pt idx="17">
                  <c:v>179.865465041718</c:v>
                </c:pt>
                <c:pt idx="18">
                  <c:v>190.52079803188</c:v>
                </c:pt>
                <c:pt idx="19">
                  <c:v>188.862694947327</c:v>
                </c:pt>
                <c:pt idx="20">
                  <c:v>166.858249847979</c:v>
                </c:pt>
                <c:pt idx="21">
                  <c:v>179.93221280713</c:v>
                </c:pt>
                <c:pt idx="22">
                  <c:v>173.795307087441</c:v>
                </c:pt>
                <c:pt idx="23">
                  <c:v>217.270697969789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1402127"/>
        <c:axId val="53157903"/>
      </c:lineChart>
      <c:catAx>
        <c:axId val="1014021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157903"/>
        <c:crosses val="autoZero"/>
        <c:auto val="1"/>
        <c:lblAlgn val="ctr"/>
        <c:lblOffset val="100"/>
        <c:noMultiLvlLbl val="0"/>
      </c:catAx>
      <c:valAx>
        <c:axId val="5315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140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CD9E-4D22-480E-B644-853EA1AE6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70FB-DC07-4434-A8BF-F473F65475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0" y="379518"/>
            <a:ext cx="4116486" cy="2920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76" y="3557522"/>
            <a:ext cx="3865534" cy="29752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25" y="3557522"/>
            <a:ext cx="3901632" cy="29752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17986" y="1319917"/>
            <a:ext cx="93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原始数据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01864" y="4737389"/>
            <a:ext cx="93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正常数据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560973" y="4737388"/>
            <a:ext cx="93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异常数据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9958" y="379518"/>
            <a:ext cx="24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剔除异常值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4189730" y="4431030"/>
            <a:ext cx="486854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169410" y="1757045"/>
            <a:ext cx="0" cy="266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18840000">
            <a:off x="3658235" y="2931160"/>
            <a:ext cx="4310380" cy="24644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rot="18840000">
            <a:off x="3658235" y="3203575"/>
            <a:ext cx="4310380" cy="24644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18840000">
            <a:off x="3785235" y="3457575"/>
            <a:ext cx="4310380" cy="24644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404610" y="1856740"/>
            <a:ext cx="0" cy="25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432040" y="30333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x1,y1,t1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32040" y="2296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x1,y3,t3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32040" y="272478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x1,y2,t2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44920" y="2953385"/>
            <a:ext cx="11938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44920" y="2665095"/>
            <a:ext cx="11938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52540" y="2296795"/>
            <a:ext cx="11938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70630" y="1757045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y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786495" y="4440555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139815" y="4505325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910965" y="4420870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9" y="3814565"/>
            <a:ext cx="4092165" cy="2858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24" y="3702959"/>
            <a:ext cx="3977351" cy="2775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24" y="379781"/>
            <a:ext cx="4124076" cy="30712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9" y="515332"/>
            <a:ext cx="3977349" cy="2935670"/>
          </a:xfrm>
          <a:prstGeom prst="rect">
            <a:avLst/>
          </a:prstGeom>
        </p:spPr>
      </p:pic>
      <p:sp>
        <p:nvSpPr>
          <p:cNvPr id="12" name="箭头: 右 11"/>
          <p:cNvSpPr/>
          <p:nvPr/>
        </p:nvSpPr>
        <p:spPr>
          <a:xfrm>
            <a:off x="6496213" y="1574358"/>
            <a:ext cx="1327867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95923" y="1277346"/>
            <a:ext cx="116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抛物线拟合</a:t>
            </a:r>
            <a:endParaRPr lang="zh-CN" altLang="en-US" sz="1400" dirty="0"/>
          </a:p>
        </p:txBody>
      </p:sp>
      <p:sp>
        <p:nvSpPr>
          <p:cNvPr id="14" name="箭头: 右 13"/>
          <p:cNvSpPr/>
          <p:nvPr/>
        </p:nvSpPr>
        <p:spPr>
          <a:xfrm>
            <a:off x="6496213" y="4803913"/>
            <a:ext cx="1327867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95923" y="4506901"/>
            <a:ext cx="116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抛物线拟合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76361" y="330666"/>
            <a:ext cx="162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 </a:t>
            </a:r>
            <a:r>
              <a:rPr lang="zh-CN" altLang="en-US" dirty="0"/>
              <a:t>轨迹修正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79" y="1511680"/>
            <a:ext cx="3568231" cy="2789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91" y="1511680"/>
            <a:ext cx="3775239" cy="28913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6091" y="1142348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修正拟合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84539" y="990372"/>
            <a:ext cx="14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未修正拟合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79" y="750817"/>
            <a:ext cx="4455753" cy="2839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1" y="700536"/>
            <a:ext cx="4166915" cy="28397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1" y="3666098"/>
            <a:ext cx="4297789" cy="3002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79" y="3666098"/>
            <a:ext cx="4455753" cy="2933304"/>
          </a:xfrm>
          <a:prstGeom prst="rect">
            <a:avLst/>
          </a:prstGeom>
        </p:spPr>
      </p:pic>
      <p:sp>
        <p:nvSpPr>
          <p:cNvPr id="14" name="箭头: 右 13"/>
          <p:cNvSpPr/>
          <p:nvPr/>
        </p:nvSpPr>
        <p:spPr>
          <a:xfrm>
            <a:off x="6482999" y="3469343"/>
            <a:ext cx="1327867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82999" y="3196184"/>
            <a:ext cx="132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标准曲线拟合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8166" y="270168"/>
            <a:ext cx="214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 </a:t>
            </a:r>
            <a:r>
              <a:rPr lang="zh-CN" altLang="en-US" dirty="0"/>
              <a:t>拟合标准曲线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9" y="1486977"/>
            <a:ext cx="5348151" cy="3896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05" y="1486977"/>
            <a:ext cx="5220653" cy="3956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938" y="1117645"/>
            <a:ext cx="81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71615" y="1117645"/>
            <a:ext cx="97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未修正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8166" y="270168"/>
            <a:ext cx="214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 </a:t>
            </a:r>
            <a:r>
              <a:rPr lang="zh-CN" altLang="en-US" dirty="0"/>
              <a:t>识别结果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8110332" y="979004"/>
            <a:ext cx="1" cy="4899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076617" y="1035989"/>
            <a:ext cx="1" cy="4899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76617" y="3252083"/>
            <a:ext cx="6033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48229" y="1762409"/>
            <a:ext cx="962103" cy="381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8730717">
            <a:off x="1093688" y="1604262"/>
            <a:ext cx="7799461" cy="6409692"/>
          </a:xfrm>
          <a:prstGeom prst="arc">
            <a:avLst>
              <a:gd name="adj1" fmla="val 1539409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17642242">
            <a:off x="3258867" y="323837"/>
            <a:ext cx="6263077" cy="8982890"/>
          </a:xfrm>
          <a:prstGeom prst="arc">
            <a:avLst>
              <a:gd name="adj1" fmla="val 15998864"/>
              <a:gd name="adj2" fmla="val 21581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>
            <a:off x="2205162" y="3124863"/>
            <a:ext cx="116603" cy="20673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EE0550CE-858E-4CE2-8562-5FD8980A30F9}"/>
                  </a:ext>
                </a:extLst>
              </p:cNvPr>
              <p:cNvSpPr txBox="1"/>
              <p:nvPr/>
            </p:nvSpPr>
            <p:spPr>
              <a:xfrm>
                <a:off x="2364818" y="2955207"/>
                <a:ext cx="207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18" y="2955207"/>
                <a:ext cx="207364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" name="直接连接符 17"/>
          <p:cNvCxnSpPr>
            <a:endCxn id="14" idx="2"/>
          </p:cNvCxnSpPr>
          <p:nvPr/>
        </p:nvCxnSpPr>
        <p:spPr>
          <a:xfrm flipV="1">
            <a:off x="6822219" y="1948574"/>
            <a:ext cx="828608" cy="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7380799" y="1836751"/>
            <a:ext cx="45719" cy="3026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609A8C97-AB0E-4ADE-A113-B2D73D8B3572}"/>
                  </a:ext>
                </a:extLst>
              </p:cNvPr>
              <p:cNvSpPr txBox="1"/>
              <p:nvPr/>
            </p:nvSpPr>
            <p:spPr>
              <a:xfrm>
                <a:off x="7118596" y="1711070"/>
                <a:ext cx="208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96" y="1711070"/>
                <a:ext cx="208967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38235" t="-4444" r="-3529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>
            <a:off x="4898004" y="2123485"/>
            <a:ext cx="74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D653A4F8-928B-4C00-AE71-DF2A933A3547}"/>
                  </a:ext>
                </a:extLst>
              </p:cNvPr>
              <p:cNvSpPr txBox="1"/>
              <p:nvPr/>
            </p:nvSpPr>
            <p:spPr>
              <a:xfrm>
                <a:off x="5174572" y="1836547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572" y="1836547"/>
                <a:ext cx="194284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23" y="3723051"/>
            <a:ext cx="4200277" cy="3134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70" y="289644"/>
            <a:ext cx="4296355" cy="3289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7" y="289644"/>
            <a:ext cx="4638007" cy="33814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68919" y="2751152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31290" y="5963680"/>
            <a:ext cx="72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0700" y="2847893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1117" y="4086970"/>
            <a:ext cx="132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正向递增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08" y="3723051"/>
            <a:ext cx="4200277" cy="3130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94" y="3508147"/>
            <a:ext cx="3921637" cy="3022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64" y="181079"/>
            <a:ext cx="4200277" cy="3168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8" y="0"/>
            <a:ext cx="4452370" cy="34551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68919" y="2751152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31290" y="5963680"/>
            <a:ext cx="72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0700" y="2847893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1117" y="4086970"/>
            <a:ext cx="132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反向递增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7438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6105525" y="7629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leveo</dc:creator>
  <cp:lastModifiedBy>成长^0^青春</cp:lastModifiedBy>
  <cp:revision>22</cp:revision>
  <dcterms:created xsi:type="dcterms:W3CDTF">2019-08-25T12:50:00Z</dcterms:created>
  <dcterms:modified xsi:type="dcterms:W3CDTF">2019-09-23T13:36:53Z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