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6295C-6E3D-442F-8718-0F73A0296AA9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F5873-206C-40A9-9392-6B4703604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492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BF5873-206C-40A9-9392-6B4703604FD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99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C8DB6-5787-48E3-8973-734E75272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9F6D8D-07C9-4ABC-A2F9-6334D9F07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33A467-3D0E-4B75-9163-CC6CE843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EA78-7707-4747-A188-2798823D3A9B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0690C-326A-430E-8DE1-B9129CB0F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C81BBC-64F3-4E18-AF1C-D88C13FF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03AA-6F8C-4F9E-9671-CECB79266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69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CE1B1-558B-47D4-963D-7AA17359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ECB7E4-F202-48F5-A684-C61B03114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0B140-C560-4557-8354-74377C0D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EA78-7707-4747-A188-2798823D3A9B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6BF883-CD57-468C-BCEA-2426F4EF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DE1B9-3A80-4661-8C9F-335BDD9B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03AA-6F8C-4F9E-9671-CECB79266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58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2DF661-214D-41EA-9D62-7E156F87E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020EBE-7878-4544-9EEE-C59A1DDDD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FA1F37-8C23-4025-A917-7ACFD1848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EA78-7707-4747-A188-2798823D3A9B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05D6F-0B05-41BB-AD0F-A7B0E717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25E601-8FF8-4FDC-A6C0-40B017A2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03AA-6F8C-4F9E-9671-CECB79266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25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73912-7EF4-4975-BA84-BD5104CD1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3BCE3A-3B9C-41AC-A565-7AEF9439D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3DB8DC-2D35-4367-A8F4-1FF98022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EA78-7707-4747-A188-2798823D3A9B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81E604-65AF-4145-ADF7-C2B53749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D8FF1E-7AB2-4A31-A94A-E6F0E641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03AA-6F8C-4F9E-9671-CECB79266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872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1BBFA-E341-4655-A196-DD88AF43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811BB7-CB7F-47D8-8138-94A6E73DD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76FCC-44BD-4F51-B950-A24BBC02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EA78-7707-4747-A188-2798823D3A9B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6C34BB-9BCA-4FC9-A311-8150406F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D878C-7521-405C-B66A-00E4D3B0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03AA-6F8C-4F9E-9671-CECB79266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32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662E-A7FE-474C-9765-E4F89847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F6AF4-038B-49BD-A9BF-4C8D590CC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634A00-5398-4DD5-9271-D41472F9B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A120A6-7167-4187-87B2-AEE2EBF2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EA78-7707-4747-A188-2798823D3A9B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DDF7AB-EEFE-4991-B185-B10B76074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34BFC9-8E94-415B-838B-FF6A299E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03AA-6F8C-4F9E-9671-CECB79266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28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9DD0B-12C3-4CD2-80FE-6931B0B7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50665-3132-422B-A4B2-B3A73BF37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996887-B29F-4DF9-9195-A5F072A45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815749-F6CB-4583-9466-E3C38FE58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4BCDC3-79A2-45ED-A404-60B8AACD6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84888D-536A-49F8-AE37-4AF0F8A9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EA78-7707-4747-A188-2798823D3A9B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FA9353-7122-43E7-A1E3-6C1150C2E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AEEC43-EC8E-46EB-B8BA-0DF38799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03AA-6F8C-4F9E-9671-CECB79266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42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41612-6EB0-4A83-9556-C8D675C1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E9E09B-6890-4F59-8381-BD0549B6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EA78-7707-4747-A188-2798823D3A9B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C28D33-38CE-4BD4-8308-F3B6EB57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1E4A5F-13B6-437A-B549-C0883264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03AA-6F8C-4F9E-9671-CECB79266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0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B7EBBE-833F-4A21-8799-95DDC8D9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EA78-7707-4747-A188-2798823D3A9B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45D35D-80EA-4F0F-894A-896B8700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3B191B-943B-446B-976A-3ACC897F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03AA-6F8C-4F9E-9671-CECB79266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24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0A622-CBF0-4A81-AEB6-681CF4DE4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F4591-148B-478F-96C0-95BF9495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8F6579-B4B1-4DBA-84BD-550E8FD49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23699B-C41A-4BA0-A4BC-9DB9F11DA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EA78-7707-4747-A188-2798823D3A9B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070521-FA0D-4168-B3FE-7DD6F4A4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BE49C7-F5BC-4C33-8C1D-8506A9BF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03AA-6F8C-4F9E-9671-CECB79266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59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9980B-FA3C-44FE-BEC8-76B04FAC0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6B5428-C942-4BE3-A931-5C64FEF1A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C404AA-3501-4B21-87D8-740B6CEA6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D05852-6F26-4CBD-9C93-9A7B8C3D8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EA78-7707-4747-A188-2798823D3A9B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11C647-D627-49F0-9BA7-353C68F4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E7D49B-88FF-483F-95A1-DD486B3A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03AA-6F8C-4F9E-9671-CECB79266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24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2F60D0-0E41-4489-8591-BCEE370A6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4A6306-1AAC-40EB-9534-FD578D9DD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3097E2-2882-407F-BE43-7F5C096F1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AEA78-7707-4747-A188-2798823D3A9B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8D25A1-A58F-4A09-8CC1-A1FBAF8F7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79B9C3-E206-43AC-845F-C14DFE2F0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B03AA-6F8C-4F9E-9671-CECB79266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9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1B9C3343-9186-4551-9453-A9C132E2D3A0}"/>
              </a:ext>
            </a:extLst>
          </p:cNvPr>
          <p:cNvSpPr txBox="1"/>
          <p:nvPr/>
        </p:nvSpPr>
        <p:spPr>
          <a:xfrm>
            <a:off x="580446" y="3379424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标准化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F3FBF7-F90E-4C70-AB2E-74ADE2CC783A}"/>
              </a:ext>
            </a:extLst>
          </p:cNvPr>
          <p:cNvSpPr txBox="1"/>
          <p:nvPr/>
        </p:nvSpPr>
        <p:spPr>
          <a:xfrm>
            <a:off x="5787277" y="230127"/>
            <a:ext cx="76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T,p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FF19A7A-4F34-4D13-91C7-327274AA418D}"/>
              </a:ext>
            </a:extLst>
          </p:cNvPr>
          <p:cNvSpPr txBox="1"/>
          <p:nvPr/>
        </p:nvSpPr>
        <p:spPr>
          <a:xfrm>
            <a:off x="1866729" y="234980"/>
            <a:ext cx="76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T,x,y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31302A5-73E4-4B43-9BC7-3579A29B8537}"/>
              </a:ext>
            </a:extLst>
          </p:cNvPr>
          <p:cNvSpPr txBox="1"/>
          <p:nvPr/>
        </p:nvSpPr>
        <p:spPr>
          <a:xfrm>
            <a:off x="9493434" y="198921"/>
            <a:ext cx="76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T,y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53BFEE3-F556-48A9-833A-03C15BCE1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46" y="591206"/>
            <a:ext cx="3479017" cy="266844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A5A5A67-97D9-43D7-955E-FCB67D0EE3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802" y="599459"/>
            <a:ext cx="3547515" cy="273333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F821197B-F990-42F6-893D-439A4744DE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656" y="606187"/>
            <a:ext cx="3547515" cy="272660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D69D14CE-A5AD-4BEF-AA71-282C1C2F1A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451" y="3717978"/>
            <a:ext cx="3550075" cy="274391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AD2D0D43-7014-4783-85B4-473C4BE6E4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242" y="3686076"/>
            <a:ext cx="3550075" cy="2780892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74D31427-544B-4272-A075-AC74914E55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40" y="3717978"/>
            <a:ext cx="3719935" cy="285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3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08F3FBF7-F90E-4C70-AB2E-74ADE2CC783A}"/>
              </a:ext>
            </a:extLst>
          </p:cNvPr>
          <p:cNvSpPr txBox="1"/>
          <p:nvPr/>
        </p:nvSpPr>
        <p:spPr>
          <a:xfrm>
            <a:off x="5787277" y="230127"/>
            <a:ext cx="76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T,p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FF19A7A-4F34-4D13-91C7-327274AA418D}"/>
              </a:ext>
            </a:extLst>
          </p:cNvPr>
          <p:cNvSpPr txBox="1"/>
          <p:nvPr/>
        </p:nvSpPr>
        <p:spPr>
          <a:xfrm>
            <a:off x="1866729" y="234980"/>
            <a:ext cx="76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T,x,y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31302A5-73E4-4B43-9BC7-3579A29B8537}"/>
              </a:ext>
            </a:extLst>
          </p:cNvPr>
          <p:cNvSpPr txBox="1"/>
          <p:nvPr/>
        </p:nvSpPr>
        <p:spPr>
          <a:xfrm>
            <a:off x="9493434" y="198921"/>
            <a:ext cx="76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T,y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53BFEE3-F556-48A9-833A-03C15BCE1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46" y="591206"/>
            <a:ext cx="3479017" cy="266844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A5A5A67-97D9-43D7-955E-FCB67D0EE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802" y="599459"/>
            <a:ext cx="3547515" cy="273333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F821197B-F990-42F6-893D-439A4744D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656" y="606187"/>
            <a:ext cx="3547515" cy="272660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0F05181-60E5-45E0-BA8E-13409D7D8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74" y="3837754"/>
            <a:ext cx="3479018" cy="264292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065B1CB-9146-4D7B-9BEE-D5EDD2772429}"/>
              </a:ext>
            </a:extLst>
          </p:cNvPr>
          <p:cNvSpPr txBox="1"/>
          <p:nvPr/>
        </p:nvSpPr>
        <p:spPr>
          <a:xfrm>
            <a:off x="570474" y="3499200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线性插值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7B0586-A868-41CB-8312-2AD04579AD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049" y="3702122"/>
            <a:ext cx="3645459" cy="27785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F81FEA-B047-433F-B6F9-F3E610BF75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011" y="3702122"/>
            <a:ext cx="3547515" cy="271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9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08A3B825-4DFF-4B32-9CB4-39E80BBAE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00" y="3787421"/>
            <a:ext cx="3641507" cy="283559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8F3FBF7-F90E-4C70-AB2E-74ADE2CC783A}"/>
              </a:ext>
            </a:extLst>
          </p:cNvPr>
          <p:cNvSpPr txBox="1"/>
          <p:nvPr/>
        </p:nvSpPr>
        <p:spPr>
          <a:xfrm>
            <a:off x="5787277" y="230127"/>
            <a:ext cx="76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T,p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FF19A7A-4F34-4D13-91C7-327274AA418D}"/>
              </a:ext>
            </a:extLst>
          </p:cNvPr>
          <p:cNvSpPr txBox="1"/>
          <p:nvPr/>
        </p:nvSpPr>
        <p:spPr>
          <a:xfrm>
            <a:off x="1866729" y="234980"/>
            <a:ext cx="76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T,x,y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31302A5-73E4-4B43-9BC7-3579A29B8537}"/>
              </a:ext>
            </a:extLst>
          </p:cNvPr>
          <p:cNvSpPr txBox="1"/>
          <p:nvPr/>
        </p:nvSpPr>
        <p:spPr>
          <a:xfrm>
            <a:off x="9493434" y="198921"/>
            <a:ext cx="76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T,y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53BFEE3-F556-48A9-833A-03C15BCE1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46" y="591206"/>
            <a:ext cx="3479017" cy="266844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A5A5A67-97D9-43D7-955E-FCB67D0EE3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802" y="599459"/>
            <a:ext cx="3547515" cy="273333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F821197B-F990-42F6-893D-439A4744DE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656" y="606187"/>
            <a:ext cx="3547515" cy="272660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7A7BEA2-7184-4306-92D9-84D8D77C49A2}"/>
              </a:ext>
            </a:extLst>
          </p:cNvPr>
          <p:cNvSpPr txBox="1"/>
          <p:nvPr/>
        </p:nvSpPr>
        <p:spPr>
          <a:xfrm>
            <a:off x="716250" y="3399160"/>
            <a:ext cx="62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速度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1A04F58-32FD-4082-92A2-142385E13A87}"/>
              </a:ext>
            </a:extLst>
          </p:cNvPr>
          <p:cNvSpPr txBox="1"/>
          <p:nvPr/>
        </p:nvSpPr>
        <p:spPr>
          <a:xfrm>
            <a:off x="1848999" y="3478632"/>
            <a:ext cx="98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T,x,y,v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B59524-7BA8-4FA2-9FBE-7FAF490744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931" y="3801604"/>
            <a:ext cx="3641507" cy="2821416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BD0AF51-0E82-4B4B-AC41-A97E45E4F640}"/>
              </a:ext>
            </a:extLst>
          </p:cNvPr>
          <p:cNvSpPr txBox="1"/>
          <p:nvPr/>
        </p:nvSpPr>
        <p:spPr>
          <a:xfrm>
            <a:off x="5778053" y="3445416"/>
            <a:ext cx="86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T,p,v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EB52B09-A1F3-4F34-9C2E-F519BA43D3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662" y="3787421"/>
            <a:ext cx="3547516" cy="2771497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DA3AC9BA-6232-42CC-A2AE-39126C49C23F}"/>
              </a:ext>
            </a:extLst>
          </p:cNvPr>
          <p:cNvSpPr txBox="1"/>
          <p:nvPr/>
        </p:nvSpPr>
        <p:spPr>
          <a:xfrm>
            <a:off x="9587204" y="3445416"/>
            <a:ext cx="76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T,y,v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306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54</Words>
  <Application>Microsoft Office PowerPoint</Application>
  <PresentationFormat>宽屏</PresentationFormat>
  <Paragraphs>16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leveo</dc:creator>
  <cp:lastModifiedBy>leveo</cp:lastModifiedBy>
  <cp:revision>9</cp:revision>
  <dcterms:created xsi:type="dcterms:W3CDTF">2019-09-08T12:09:35Z</dcterms:created>
  <dcterms:modified xsi:type="dcterms:W3CDTF">2019-09-22T12:35:47Z</dcterms:modified>
</cp:coreProperties>
</file>