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d.com/article/two-pizza-rule-work-hack/" TargetMode="External"/><Relationship Id="rId3" Type="http://schemas.openxmlformats.org/officeDocument/2006/relationships/hyperlink" Target="http://blog.idonethis.com/two-pizza-team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Two-Pizza Team Ru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Two-Pizza Team Rule</a:t>
            </a:r>
          </a:p>
        </p:txBody>
      </p:sp>
      <p:sp>
        <p:nvSpPr>
          <p:cNvPr id="120" name="Web 430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Web 430</a:t>
            </a:r>
          </a:p>
          <a:p>
            <a:pPr lvl="1"/>
            <a:r>
              <a:t>Douglas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mazon two-pizza rule Mes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two-pizza rule Message</a:t>
            </a:r>
          </a:p>
        </p:txBody>
      </p:sp>
      <p:sp>
        <p:nvSpPr>
          <p:cNvPr id="147" name="You can develop more meaningful relationships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247" indent="-333247" defTabSz="373887">
              <a:spcBef>
                <a:spcPts val="2900"/>
              </a:spcBef>
              <a:defRPr sz="2943"/>
            </a:pPr>
            <a:r>
              <a:t>You can develop more meaningful relationships and 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You also may be able come away with new ideas and inspirations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Many companies have study the pizza and found out the many positive outcomes it can bring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It always comes down to key things such as:</a:t>
            </a:r>
          </a:p>
          <a:p>
            <a:pPr lvl="1" marL="666495" indent="-333247" defTabSz="373887">
              <a:spcBef>
                <a:spcPts val="2900"/>
              </a:spcBef>
              <a:defRPr sz="2943"/>
            </a:pPr>
            <a:r>
              <a:t>Morale</a:t>
            </a:r>
          </a:p>
          <a:p>
            <a:pPr lvl="1" marL="666495" indent="-333247" defTabSz="373887">
              <a:spcBef>
                <a:spcPts val="2900"/>
              </a:spcBef>
              <a:defRPr sz="2943"/>
            </a:pPr>
            <a:r>
              <a:t>Communication</a:t>
            </a:r>
          </a:p>
          <a:p>
            <a:pPr lvl="1" marL="666495" indent="-333247" defTabSz="373887">
              <a:spcBef>
                <a:spcPts val="2900"/>
              </a:spcBef>
              <a:defRPr sz="2943"/>
            </a:pPr>
            <a:r>
              <a:t>Teamwork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he Dangers of an Outsized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Dangers of an Outsized Team</a:t>
            </a:r>
          </a:p>
        </p:txBody>
      </p:sp>
      <p:sp>
        <p:nvSpPr>
          <p:cNvPr id="150" name="The are somethings that can be very damaging to large teams and below are some things that can happe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627" indent="-317627" defTabSz="356362">
              <a:spcBef>
                <a:spcPts val="2800"/>
              </a:spcBef>
              <a:defRPr sz="2806"/>
            </a:pPr>
            <a:r>
              <a:t>The are somethings that can be very damaging to large teams and below are some things that can happen: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The cost of coordinating can lower productivity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Communicating can be very poor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Relating with each other can be harder since there are many more people 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The larger a group the more process problems members encounter in carrying out their collective work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There will be more vulnerability of the group to such difficulties that will increase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53" name="Kim, Gene; Humble, Jez; Debois, Patrick; Willis, John. The DevOps Handbook: (pp. 160-161). IT Revolution Press. Kindle Edi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Kim, Gene; Humble, Jez; Debois, Patrick; Willis, John. The DevOps Handbook: (pp. 160-161). IT Revolution Press. Kindle Edition. 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https://www.rd.com/article/two-pizza-rule-work-hack/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http://blog.idonethis.com/two-pizza-team/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KEEPing TEAMs SIZES SM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KEEPing TEAMs SIZES SMALL</a:t>
            </a:r>
          </a:p>
        </p:txBody>
      </p:sp>
      <p:sp>
        <p:nvSpPr>
          <p:cNvPr id="123" name="When thinking of the Two-Pizza Rule the first thing that comes up is Conway’s La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627" indent="-317627" defTabSz="356362">
              <a:spcBef>
                <a:spcPts val="2800"/>
              </a:spcBef>
              <a:defRPr sz="2806"/>
            </a:pPr>
            <a:r>
              <a:t>When thinking of the Two-Pizza Rule the first thing that comes up is Conway’s Law 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Conway’s Law helps us design our team boundaries in the context of desired communication patterns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Conway’s Law also encourages us to keep our team sizes small 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They put a lot of emphasis on reducing the amount of inter-team communication 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As well as they encourage us to keep the scope of each team’s domain small and bounded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So much of the pizza rule is based on keeping the team small as it give much more benefits versus a larger scaled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KEEPing TEAMs SIZES SM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KEEPing TEAMs SIZES SMALL</a:t>
            </a:r>
          </a:p>
        </p:txBody>
      </p:sp>
      <p:sp>
        <p:nvSpPr>
          <p:cNvPr id="126" name="As part of its transformation initiative away from a monolithic code base in 200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t>As part of its transformation initiative away from a monolithic code base in 2002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Amazon uses the two-pizza rule to keep team sizes small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Amazon has prided themselves on using the pizza rule for their company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A team only as large as can be fed with two pizzas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Two pizzas usually feed about five to ten people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The two two pizza metaphor is a reminder to themselves to keep the company very small and manageable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mpact of the two-PIZZA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of the two-PIZZA RULE</a:t>
            </a:r>
          </a:p>
        </p:txBody>
      </p:sp>
      <p:sp>
        <p:nvSpPr>
          <p:cNvPr id="129" name="When working with the pizza it ensures the team has a clear understanding of the system they are working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005" indent="-302005" defTabSz="338835">
              <a:spcBef>
                <a:spcPts val="2600"/>
              </a:spcBef>
              <a:defRPr sz="2667"/>
            </a:pPr>
            <a:r>
              <a:t>When working with the pizza it ensures the team has a clear understanding of the system they are working on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When working with this rule it also shares a understanding of the system they are working on as well 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As teams get larger the amount of communication required for everybody to know what’s going on 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Teams sometimes will lose communication on larger projects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It easy since there are so many people things may not be very clear or communication will be lacking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The Two-Pizza Rule scales in a combinatorial fashion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pact of the two-PIZZA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of the two-PIZZA RULE</a:t>
            </a:r>
          </a:p>
        </p:txBody>
      </p:sp>
      <p:sp>
        <p:nvSpPr>
          <p:cNvPr id="132" name="Limits the growth rate of the pro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834" indent="-322834" defTabSz="362204">
              <a:spcBef>
                <a:spcPts val="2800"/>
              </a:spcBef>
              <a:defRPr sz="2852"/>
            </a:pPr>
            <a:r>
              <a:t>Limits the growth rate of the product </a:t>
            </a:r>
          </a:p>
          <a:p>
            <a:pPr marL="322834" indent="-322834" defTabSz="362204">
              <a:spcBef>
                <a:spcPts val="2800"/>
              </a:spcBef>
              <a:defRPr sz="2852"/>
            </a:pPr>
            <a:r>
              <a:t>As well as limiting growth it limits services being worked on</a:t>
            </a:r>
          </a:p>
          <a:p>
            <a:pPr marL="322834" indent="-322834" defTabSz="362204">
              <a:spcBef>
                <a:spcPts val="2800"/>
              </a:spcBef>
              <a:defRPr sz="2852"/>
            </a:pPr>
            <a:r>
              <a:t>By limiting the size of the team you can limit the rate at which their system can evolve</a:t>
            </a:r>
          </a:p>
          <a:p>
            <a:pPr marL="322834" indent="-322834" defTabSz="362204">
              <a:spcBef>
                <a:spcPts val="2800"/>
              </a:spcBef>
              <a:defRPr sz="2852"/>
            </a:pPr>
            <a:r>
              <a:t>This can be very helpful to not make things confusing</a:t>
            </a:r>
          </a:p>
          <a:p>
            <a:pPr marL="322834" indent="-322834" defTabSz="362204">
              <a:spcBef>
                <a:spcPts val="2800"/>
              </a:spcBef>
              <a:defRPr sz="2852"/>
            </a:pPr>
            <a:r>
              <a:t>This also helps to ensure the team maintains a shared understanding of the system</a:t>
            </a:r>
          </a:p>
          <a:p>
            <a:pPr marL="322834" indent="-322834" defTabSz="362204">
              <a:spcBef>
                <a:spcPts val="2800"/>
              </a:spcBef>
              <a:defRPr sz="2852"/>
            </a:pPr>
            <a:r>
              <a:t>When everyone understands the system can be better communication and knowledge that can be passed 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pact of the two-PIZZA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of the two-PIZZA RULE</a:t>
            </a:r>
          </a:p>
        </p:txBody>
      </p:sp>
      <p:sp>
        <p:nvSpPr>
          <p:cNvPr id="135" name="It decentralizes power and enables autonom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t>It decentralizes power and enables autonomy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Each two-pizza team (2PT) is as autonomous as possible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The team’s lead makes sure that they are working with the executive team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The team lead decides on the key business metric that the team is responsible for which is known as the fitness function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The fitness function becomes the overall evaluation criteria for the team’s experiments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The team is then able to act autonomously to maximize that metric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mpact of the two-PIZZA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of the two-PIZZA RULE</a:t>
            </a:r>
          </a:p>
        </p:txBody>
      </p:sp>
      <p:sp>
        <p:nvSpPr>
          <p:cNvPr id="138" name="Leading a 2PT is a way for employees to gain some leadership experi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005" indent="-302005" defTabSz="338835">
              <a:spcBef>
                <a:spcPts val="2600"/>
              </a:spcBef>
              <a:defRPr sz="2667"/>
            </a:pPr>
            <a:r>
              <a:t>Leading a 2PT is a way for employees to gain some leadership experience 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With the leadership experience it also gives more confidence to the employees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This is very helpful because they are in an environment where failure does not have catastrophic consequences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Since there is more margin for error it allows them to grow and learn from their mistakes 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This is an essential element of Amazon’s strategy was the link between the organizational structure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This shows off the 2PT and the architectural approach of a service-oriented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mazon two-pizza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two-pizza rule</a:t>
            </a:r>
          </a:p>
        </p:txBody>
      </p:sp>
      <p:sp>
        <p:nvSpPr>
          <p:cNvPr id="141" name="Jeff Bezos is the founder of Amazon and someone who is avid supporter of the two-pizza r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627" indent="-317627" defTabSz="356362">
              <a:spcBef>
                <a:spcPts val="2800"/>
              </a:spcBef>
              <a:defRPr sz="2806"/>
            </a:pPr>
            <a:r>
              <a:t>Jeff Bezos is the founder of Amazon and someone who is avid supporter of the two-pizza rule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He made it a emphasis in the early stages of Amazon to use the two pizza rule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He even supports the rule to this day as a huge contributor to his success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Bezos believed in having smaller individual teams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This allows much more interactions and give others the chance to voice their opinions</a:t>
            </a:r>
          </a:p>
          <a:p>
            <a:pPr marL="317627" indent="-317627" defTabSz="356362">
              <a:spcBef>
                <a:spcPts val="2800"/>
              </a:spcBef>
              <a:defRPr sz="2806"/>
            </a:pPr>
            <a:r>
              <a:t>Bezos believed that no matter how large your company gets, individual teams should not be larger than what two pizzas can feed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mazon two-pizza rule Mes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two-pizza rule Message</a:t>
            </a:r>
          </a:p>
        </p:txBody>
      </p:sp>
      <p:sp>
        <p:nvSpPr>
          <p:cNvPr id="144" name="Bezos wants people to think of it this wa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627" indent="-317627" defTabSz="356362">
              <a:spcBef>
                <a:spcPts val="2800"/>
              </a:spcBef>
              <a:defRPr sz="2806"/>
            </a:pPr>
            <a:r>
              <a:t>Bezos wants people to think of it this way: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When some typically goes to a large party it is hard to connect with people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You will be overwhelmed by the number of guests you could possibly meet and converse with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You end up with more shallow interactions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If the host is trying to project a message to the crowd, might have trouble shouting over the each other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Versus at a small party you might talk to the people sitting next to you for hours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