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utorialspoint.com/soap/what_is_soap.htmxxs" TargetMode="External"/><Relationship Id="rId3" Type="http://schemas.openxmlformats.org/officeDocument/2006/relationships/hyperlink" Target="https://www.tutorialspoint.com/soap/soap_fault.htm" TargetMode="External"/><Relationship Id="rId4" Type="http://schemas.openxmlformats.org/officeDocument/2006/relationships/hyperlink" Target="https://www.tutorialspoint.com/soap/soap_envelope.htm" TargetMode="External"/><Relationship Id="rId5" Type="http://schemas.openxmlformats.org/officeDocument/2006/relationships/hyperlink" Target="https://www.tutorialspoint.com/soap/soap_header.htm" TargetMode="External"/><Relationship Id="rId6" Type="http://schemas.openxmlformats.org/officeDocument/2006/relationships/hyperlink" Target="https://developer.channeladvisor.com/authorization/soap-api-credentials-flow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A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SOAP</a:t>
            </a:r>
          </a:p>
        </p:txBody>
      </p:sp>
      <p:sp>
        <p:nvSpPr>
          <p:cNvPr id="167" name="WEB-420 Douglas Jenki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WEB-420 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nd-to-end data flow of a SOAP API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End-to-end data flow of a SOAP API</a:t>
            </a:r>
          </a:p>
        </p:txBody>
      </p:sp>
      <p:sp>
        <p:nvSpPr>
          <p:cNvPr id="194" name="From the information I was able to obtain I see that the flow of a SOAP API is started by passing a grant_type of SOAP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From the information I was able to obtain I see that the flow of a SOAP API is started by passing a grant_type of SOAP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It it passed to a token endpoint along with a form-url-encoded payload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In the payload includes application ID, developer key, password and account ID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The application ID should be as the username and password for the HTTP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When this is sent an access token is returned with the time before it expires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This does come with a few limitations such as you can not access it across multiple accounts and only tokens can only be issued if you have been previously granted a access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urc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 </a:t>
            </a:r>
          </a:p>
        </p:txBody>
      </p:sp>
      <p:sp>
        <p:nvSpPr>
          <p:cNvPr id="197" name="https://www.tutorialspoint.com/soap/what_is_soap.htmxxs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https://www.tutorialspoint.com/soap/what_is_soap.htmxxs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https://www.tutorialspoint.com/soap/soap_fault.htm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https://www.tutorialspoint.com/soap/soap_envelope.htm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https://www.tutorialspoint.com/soap/soap_header.htm</a:t>
            </a:r>
          </a:p>
          <a:p>
            <a:pPr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https://developer.channeladvisor.com/authorization/soap-api-credentials-flow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hat is SOAP?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SOAP?</a:t>
            </a:r>
          </a:p>
        </p:txBody>
      </p:sp>
      <p:sp>
        <p:nvSpPr>
          <p:cNvPr id="170" name="SOAP stands for Simple Object Protocol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SOAP stands for Simple Object Protocol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It is an XML based messaging protocol for exchanging information through computers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SOAP runs as an application of the XML specification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Even though SOAP can be used in various messaging systems it can be delivered in various transport protocols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The main focus of SOAP is that the remote procedure will work through HTTP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SOAP messages are written in XML and are platform and language independent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mportant features of soa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features of soap</a:t>
            </a:r>
          </a:p>
        </p:txBody>
      </p:sp>
      <p:sp>
        <p:nvSpPr>
          <p:cNvPr id="173" name="SOAP is designed to communicate through the internet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/>
            <a:r>
              <a:t>SOAP is designed to communicate through the internet </a:t>
            </a:r>
          </a:p>
          <a:p>
            <a:pPr/>
            <a:r>
              <a:t>SOAP can extend HTTP for XML messaging </a:t>
            </a:r>
          </a:p>
          <a:p>
            <a:pPr/>
            <a:r>
              <a:t>SOAP has a feature that provides data transport for web services</a:t>
            </a:r>
          </a:p>
          <a:p>
            <a:pPr/>
            <a:r>
              <a:t>SOAP has the ability to exchange documents or call a remote procedure</a:t>
            </a:r>
          </a:p>
          <a:p>
            <a:pPr/>
            <a:r>
              <a:t>SOAP has the ability to broadcast its messages</a:t>
            </a:r>
          </a:p>
          <a:p>
            <a:pPr/>
            <a:r>
              <a:t>SOAP is platform and language independent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are envelop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envelopes</a:t>
            </a:r>
          </a:p>
        </p:txBody>
      </p:sp>
      <p:sp>
        <p:nvSpPr>
          <p:cNvPr id="176" name="SOAP envelope is somewhat of a packaging system that will indicate the start and the end of a message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SOAP envelope is somewhat of a packaging system that will indicate the start and the end of a message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Every SOAP message has a root Envelope message in it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Envelopes are a mandatory part of SOAP messages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 All Envelopes must contain exactly one body element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The Envelope will change when SOAP versions are updated or changed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To specific a Envelope in SOAP you will ned to use ENV prefix and the Envelope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eaders in soa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Headers in soap</a:t>
            </a:r>
          </a:p>
        </p:txBody>
      </p:sp>
      <p:sp>
        <p:nvSpPr>
          <p:cNvPr id="179" name="In SOAP the header elements are optional and offers framework for specifying additional application level requirements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In SOAP the header elements are optional and offers framework for specifying additional application level requirements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Headers can occur multiple times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Headers are intended to add new features and functionality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The header contains entries that will be defined in a namespace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The header is encoded as the first immediate element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If there are multiple headers that are defined the are going to be interrupted as header 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a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Faults</a:t>
            </a:r>
          </a:p>
        </p:txBody>
      </p:sp>
      <p:sp>
        <p:nvSpPr>
          <p:cNvPr id="182" name="A fault is an error that will occur during processing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A fault is an error that will occur during processing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The response to a SOAP message is going to be the SOAP message is a fault element that would be in the body of the message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The fault then is going to be returned to the sender of the SOAP message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The SOAP fault system will return specific information about the error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Included in the error is a predefined code, a description and the address of the SOAP processor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Faults are big part of making sure that the message will have no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mportant notes about fa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Important notes about faults</a:t>
            </a:r>
          </a:p>
        </p:txBody>
      </p:sp>
      <p:sp>
        <p:nvSpPr>
          <p:cNvPr id="185" name="I was also able to find important notes about faults when it comes to soap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2600"/>
              </a:spcBef>
              <a:defRPr sz="3196"/>
            </a:pPr>
            <a:r>
              <a:t>I was also able to find important notes about faults when it comes to soap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A SOAP message will only be able to carry one fault block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Fault is an optional part of a SOAP message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With it being optional this can possible leave more margin for error if you choose not to use it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When it comes to HTTP binding a successful response would be linked to 200 to 299 range of status codes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A SOAP fault will be linked to 500 to 599 range of status codes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ault cod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 codes</a:t>
            </a:r>
          </a:p>
        </p:txBody>
      </p:sp>
      <p:sp>
        <p:nvSpPr>
          <p:cNvPr id="188" name="This is a sub element of Fault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2600"/>
              </a:spcBef>
              <a:defRPr sz="3196"/>
            </a:pPr>
            <a:r>
              <a:t>This is a sub element of Fault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It is a text code that will show a class of errors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&lt;faultString&gt; is a text message that will explain the error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&lt;faultActor&gt; is a text string that will show who caused the fault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For &lt;faultActor&gt; the messages with travel through serval nodes in the SOAP message path to know what node caused the error</a:t>
            </a:r>
          </a:p>
          <a:p>
            <a:pPr marL="417830" indent="-417830" defTabSz="549148">
              <a:spcBef>
                <a:spcPts val="2600"/>
              </a:spcBef>
              <a:defRPr sz="3196"/>
            </a:pPr>
            <a:r>
              <a:t>&lt;detail&gt; is a an element that is used to carry application specific error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ault cod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 codes</a:t>
            </a:r>
          </a:p>
        </p:txBody>
      </p:sp>
      <p:sp>
        <p:nvSpPr>
          <p:cNvPr id="191" name="I provided some fault code values that will need to be used while describing faults…"/>
          <p:cNvSpPr txBox="1"/>
          <p:nvPr>
            <p:ph type="body" idx="1"/>
          </p:nvPr>
        </p:nvSpPr>
        <p:spPr>
          <a:xfrm>
            <a:off x="406400" y="1753046"/>
            <a:ext cx="12192000" cy="7098854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I provided some fault code values that will need to be used while describing faults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SOAP-ENV:VersionMismatch will find and invalid namespace for the soap element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SOAP-ENV:MustUnderstand child element of the header was not understood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SOAP-ENV:Client is when the message was incorrectly formed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SOAP-ENV:Server is an issues with the server so the message could not proceed forward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There are many much more fault codes but I wanted to show give a quick of example of some.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