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Type a quote here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Rectangle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Line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Line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Line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valuebound.com/resources/blog/overview-of-json-api" TargetMode="External"/><Relationship Id="rId3" Type="http://schemas.openxmlformats.org/officeDocument/2006/relationships/hyperlink" Target="https://www.educba.com/json-vs-soap/" TargetMode="External"/><Relationship Id="rId4" Type="http://schemas.openxmlformats.org/officeDocument/2006/relationships/hyperlink" Target="https://swagger.io/docs/specification/2-0/describing-request-body/" TargetMode="External"/><Relationship Id="rId5" Type="http://schemas.openxmlformats.org/officeDocument/2006/relationships/hyperlink" Target="https://swagger.io/docs/specification/2-0/describing-responses/" TargetMode="External"/><Relationship Id="rId6" Type="http://schemas.openxmlformats.org/officeDocument/2006/relationships/hyperlink" Target="https://developer.atlassian.com/server/crowd/json-requests-and-responses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9" name="Js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30" name="Web-420 Douglas Jenkins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Web-420 Douglas Jenkins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5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Sources</a:t>
            </a:r>
          </a:p>
        </p:txBody>
      </p:sp>
      <p:sp>
        <p:nvSpPr>
          <p:cNvPr id="166" name="https://www.valuebound.com/resources/blog/overview-of-json-api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https://www.valuebound.com/resources/blog/overview-of-json-api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https://www.educba.com/json-vs-soap/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https://swagger.io/docs/specification/2-0/describing-request-body/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https://swagger.io/docs/specification/2-0/describing-responses/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https://developer.atlassian.com/server/crowd/json-requests-and-responses/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3" name="What are JSON AP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What are JSON APIs</a:t>
            </a:r>
          </a:p>
        </p:txBody>
      </p:sp>
      <p:sp>
        <p:nvSpPr>
          <p:cNvPr id="134" name="JSON stands for JavaScript Object No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1104" indent="-451104" defTabSz="560831">
              <a:spcBef>
                <a:spcPts val="1700"/>
              </a:spcBef>
              <a:defRPr sz="3072"/>
            </a:pPr>
            <a:r>
              <a:t>JSON stands for JavaScript Object Notation</a:t>
            </a:r>
          </a:p>
          <a:p>
            <a:pPr marL="451104" indent="-451104" defTabSz="560831">
              <a:spcBef>
                <a:spcPts val="1700"/>
              </a:spcBef>
              <a:defRPr sz="3072"/>
            </a:pPr>
            <a:r>
              <a:t>It is a encoding scheme that serves a purpose by eliminating the need for an ad-hoc(when needed or necessary) code</a:t>
            </a:r>
          </a:p>
          <a:p>
            <a:pPr marL="451104" indent="-451104" defTabSz="560831">
              <a:spcBef>
                <a:spcPts val="1700"/>
              </a:spcBef>
              <a:defRPr sz="3072"/>
            </a:pPr>
            <a:r>
              <a:t>This is eliminates the ad-hoc code for each application so it can communicate with servers that communicate in more defined ways</a:t>
            </a:r>
          </a:p>
          <a:p>
            <a:pPr marL="451104" indent="-451104" defTabSz="560831">
              <a:spcBef>
                <a:spcPts val="1700"/>
              </a:spcBef>
              <a:defRPr sz="3072"/>
            </a:pPr>
            <a:r>
              <a:t>JSON API module will then expose and implementation for data stores and structures</a:t>
            </a:r>
          </a:p>
          <a:p>
            <a:pPr marL="451104" indent="-451104" defTabSz="560831">
              <a:spcBef>
                <a:spcPts val="1700"/>
              </a:spcBef>
              <a:defRPr sz="3072"/>
            </a:pPr>
            <a:r>
              <a:t>The data stores and structures as entity types, bundles and fields</a:t>
            </a:r>
          </a:p>
          <a:p>
            <a:pPr marL="451104" indent="-451104" defTabSz="560831">
              <a:spcBef>
                <a:spcPts val="1700"/>
              </a:spcBef>
              <a:defRPr sz="3072"/>
            </a:pPr>
            <a:r>
              <a:t>JSON API is also recommended over Core REST API because of the advantages.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JSON API vs SOAP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JSON API vs SOAP API</a:t>
            </a:r>
          </a:p>
        </p:txBody>
      </p:sp>
      <p:sp>
        <p:nvSpPr>
          <p:cNvPr id="138" name="Most of web services are created by using either JSON or SO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1700"/>
              </a:spcBef>
              <a:defRPr sz="3040"/>
            </a:pPr>
            <a:r>
              <a:t>Most of web services are created by using either JSON or SOAP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SOAP is known as more of protocol as JSON is just and an object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JSON cannot communicate to servers or browsers by itself as SOAP has the ability to communicate to both browsers and servers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JSON maintains a format in which it uses a key value pair as SOAP maintains an XML format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JSON contains the message only as SOAP contains envelop, header, body and faults 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JSON lacks in some abilities since it is just an object while SOAP can connect to clients applications in a remote location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1" name="JSON API vs SOAP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JSON API vs SOAP API</a:t>
            </a:r>
          </a:p>
        </p:txBody>
      </p:sp>
      <p:sp>
        <p:nvSpPr>
          <p:cNvPr id="142" name="SOAP can be used for message broadcasting while JSON cannot use a feature like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SOAP can be used for message broadcasting while JSON cannot use a feature like that</a:t>
            </a:r>
          </a:p>
          <a:p>
            <a:pPr/>
            <a:r>
              <a:t>JSON cannot use SOAP but SOAP has the ability to use JSON</a:t>
            </a:r>
          </a:p>
          <a:p>
            <a:pPr/>
            <a:r>
              <a:t>JSON is more lightweight compared to SOAP who is consider heavy</a:t>
            </a:r>
          </a:p>
          <a:p>
            <a:pPr/>
            <a:r>
              <a:t>They both are language independent</a:t>
            </a:r>
          </a:p>
          <a:p>
            <a:pPr/>
            <a:r>
              <a:t>JSON is easier to understand vs SOAP you need to have some type of technical knowledge</a:t>
            </a:r>
          </a:p>
          <a:p>
            <a:pPr/>
            <a:r>
              <a:t>SOAP and JSON are both great things to use that come many features that will separate them from each other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5" name="JSON Request 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JSON Request Header</a:t>
            </a:r>
          </a:p>
        </p:txBody>
      </p:sp>
      <p:sp>
        <p:nvSpPr>
          <p:cNvPr id="146" name="JSON headers require specific methods that will support the paramet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 headers require specific methods that will support the parameters</a:t>
            </a:r>
          </a:p>
          <a:p>
            <a:pPr/>
            <a:r>
              <a:t>Request headers need a string to authenticate the request</a:t>
            </a:r>
          </a:p>
          <a:p>
            <a:pPr/>
            <a:r>
              <a:t>Headers also are allowed to use extensions for the HTTP</a:t>
            </a:r>
          </a:p>
          <a:p>
            <a:pPr/>
            <a:r>
              <a:t>When you are using headers it approbate to use Content-Type: application/json and Accept: application/json</a:t>
            </a:r>
          </a:p>
          <a:p>
            <a:pPr/>
            <a:r>
              <a:t>The headers work together with the body when it comes to sending information </a:t>
            </a:r>
          </a:p>
          <a:p>
            <a:pPr/>
            <a:r>
              <a:t>The request is usually one or more information that will be inside of it sending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9" name="JSON Request B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JSON Request Body</a:t>
            </a:r>
          </a:p>
        </p:txBody>
      </p:sp>
      <p:sp>
        <p:nvSpPr>
          <p:cNvPr id="150" name="From the information I was able to get it described the JSON with the ability to use POST, PUT and PARCH request on the request bo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1700"/>
              </a:spcBef>
              <a:defRPr sz="3136"/>
            </a:pPr>
            <a:r>
              <a:t>From the information I was able to get it described the JSON with the ability to use POST, PUT and PARCH request on the request body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request body is also know as the body parameter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There can only be one body parameter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body parameter will be defined in the operations section of parameters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It usually includes a schema that will describe the body data type and the structures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data type is usually an object object but it can also be a string, number or an 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3" name="JSON Response Bod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JSON Response Body</a:t>
            </a:r>
          </a:p>
        </p:txBody>
      </p:sp>
      <p:sp>
        <p:nvSpPr>
          <p:cNvPr id="154" name="An specification needs to be specified for the respons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specification needs to be specified for the responses</a:t>
            </a:r>
          </a:p>
          <a:p>
            <a:pPr/>
            <a:r>
              <a:t>Each operation needs at least one response defined</a:t>
            </a:r>
          </a:p>
          <a:p>
            <a:pPr/>
            <a:r>
              <a:t>When a response is successful or not you will receive a status code</a:t>
            </a:r>
          </a:p>
          <a:p>
            <a:pPr/>
            <a:r>
              <a:t>Once a status code is goof the data will be returned to the response body and headers</a:t>
            </a:r>
          </a:p>
          <a:p>
            <a:pPr/>
            <a:r>
              <a:t>JSON is the most common format for data exchange</a:t>
            </a:r>
          </a:p>
          <a:p>
            <a:pPr/>
            <a:r>
              <a:t>The schema for this can be numbers, strings, objects or arrays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7" name="End-to-end data flow of JSO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End-to-end data flow of JSON API</a:t>
            </a:r>
          </a:p>
        </p:txBody>
      </p:sp>
      <p:sp>
        <p:nvSpPr>
          <p:cNvPr id="158" name="The flow of JSON API is a set go instructions which will determine how JSON information will be sent o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60502" indent="-460502" defTabSz="572516">
              <a:spcBef>
                <a:spcPts val="1700"/>
              </a:spcBef>
              <a:defRPr sz="3136"/>
            </a:pPr>
            <a:r>
              <a:t>The flow of JSON API is a set go instructions which will determine how JSON information will be sent out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first step is that the API call will be routed to the Web Server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route goes to the server that the Web Console is set up too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Web server will determine if the API can bypass authentication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If it cannot be bypassed the token that is passed are validated based on the type of token</a:t>
            </a:r>
          </a:p>
          <a:p>
            <a:pPr marL="460502" indent="-460502" defTabSz="572516">
              <a:spcBef>
                <a:spcPts val="1700"/>
              </a:spcBef>
              <a:defRPr sz="3136"/>
            </a:pPr>
            <a:r>
              <a:t>The call sometimes will be routed to the application manager service or the command line service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1" name="End-to-end data flow of JSON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spcBef>
                <a:spcPts val="2100"/>
              </a:spcBef>
              <a:defRPr sz="4836"/>
            </a:lvl1pPr>
          </a:lstStyle>
          <a:p>
            <a:pPr/>
            <a:r>
              <a:t>End-to-end data flow of JSON API</a:t>
            </a:r>
          </a:p>
        </p:txBody>
      </p:sp>
      <p:sp>
        <p:nvSpPr>
          <p:cNvPr id="162" name="If the API is routed to the application manager service it will process the reques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the API is routed to the application manager service it will process the request </a:t>
            </a:r>
          </a:p>
          <a:p>
            <a:pPr/>
            <a:r>
              <a:t>If it is determined that the user has authority the response will be returned to the server</a:t>
            </a:r>
          </a:p>
          <a:p>
            <a:pPr/>
            <a:r>
              <a:t>If the API is routed to the command line service it will validate the token and send out the request</a:t>
            </a:r>
          </a:p>
          <a:p>
            <a:pPr/>
            <a:r>
              <a:t>The web server will then process the response and set the exit code</a:t>
            </a:r>
          </a:p>
          <a:p>
            <a:pPr/>
            <a:r>
              <a:t>The HTTP status will also be received and shown at this point</a:t>
            </a:r>
          </a:p>
          <a:p>
            <a:pPr/>
            <a:r>
              <a:t>The final step is it is sent back to the caller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