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2CBA6-776E-4635-AAA4-B93447C87495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1C20D096-82D2-416B-B256-1AE729174EF7}">
      <dgm:prSet phldrT="[Texto]" custT="1"/>
      <dgm:spPr/>
      <dgm:t>
        <a:bodyPr/>
        <a:lstStyle/>
        <a:p>
          <a:r>
            <a:rPr lang="es-EC" sz="2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Delta 0,5 - 4</a:t>
          </a:r>
          <a:endParaRPr lang="es-EC" sz="24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14CD894-8C65-4F1E-9ED7-D27471474EA2}" type="parTrans" cxnId="{8AE4B8EC-D2C0-41DC-988E-6DBD98851786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E28EEB2-3DD4-4D6C-977C-93CB8526963F}" type="sibTrans" cxnId="{8AE4B8EC-D2C0-41DC-988E-6DBD98851786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88E5F052-B1B3-4E07-B977-4FDB2426D3F4}">
      <dgm:prSet phldrT="[Texto]" custT="1"/>
      <dgm:spPr/>
      <dgm:t>
        <a:bodyPr/>
        <a:lstStyle/>
        <a:p>
          <a:r>
            <a:rPr lang="es-EC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Theta 5 – 8</a:t>
          </a:r>
          <a:endParaRPr lang="es-EC" sz="28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F2DC7E6-209F-44EA-A9A8-24149708B287}" type="parTrans" cxnId="{F870DF9B-EF7D-4164-A9B0-08171F4D0399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1E995D6-DA46-4FC8-9A31-54742DA4DBB4}" type="sibTrans" cxnId="{F870DF9B-EF7D-4164-A9B0-08171F4D0399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8D84E37-1F0A-4FA9-BD6C-5CC15E2368C4}">
      <dgm:prSet phldrT="[Texto]" custT="1"/>
      <dgm:spPr/>
      <dgm:t>
        <a:bodyPr/>
        <a:lstStyle/>
        <a:p>
          <a:r>
            <a:rPr lang="es-EC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Alfa 9 – 13</a:t>
          </a:r>
        </a:p>
      </dgm:t>
    </dgm:pt>
    <dgm:pt modelId="{87E2B365-8D9B-40C1-974B-0CC26A5C2F68}" type="parTrans" cxnId="{F9F2C12D-2B46-4842-9CE1-8220A00ECB1E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F15C9D8-C86C-4F53-9765-AC05FAF3C44E}" type="sibTrans" cxnId="{F9F2C12D-2B46-4842-9CE1-8220A00ECB1E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BC84E4C-FD86-498E-80F4-458F7E87DDA8}">
      <dgm:prSet phldrT="[Texto]" custT="1"/>
      <dgm:spPr/>
      <dgm:t>
        <a:bodyPr/>
        <a:lstStyle/>
        <a:p>
          <a:r>
            <a:rPr lang="es-EC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Beta 14 – 30</a:t>
          </a:r>
        </a:p>
      </dgm:t>
    </dgm:pt>
    <dgm:pt modelId="{55B471F6-1DDD-49F6-A6B1-A913A77DE69B}" type="parTrans" cxnId="{C8B938BA-E530-4C49-94FD-A6D941C8A029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9FE9609-A384-4B77-9473-7DCB83BBA7FA}" type="sibTrans" cxnId="{C8B938BA-E530-4C49-94FD-A6D941C8A029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A60E364-EF54-43FA-92B5-B185272ACE7E}">
      <dgm:prSet phldrT="[Texto]" custT="1"/>
      <dgm:spPr/>
      <dgm:t>
        <a:bodyPr/>
        <a:lstStyle/>
        <a:p>
          <a:r>
            <a:rPr lang="es-EC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Gamma 31 - 45</a:t>
          </a:r>
        </a:p>
      </dgm:t>
    </dgm:pt>
    <dgm:pt modelId="{174D49DF-0AB0-4812-AB17-71706F2560E9}" type="parTrans" cxnId="{41007AC7-3CA0-4BC0-80DD-314DDFBC3B62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FDA3FB6-6430-48EF-A307-68ABF3EC5C8B}" type="sibTrans" cxnId="{41007AC7-3CA0-4BC0-80DD-314DDFBC3B62}">
      <dgm:prSet/>
      <dgm:spPr/>
      <dgm:t>
        <a:bodyPr/>
        <a:lstStyle/>
        <a:p>
          <a:endParaRPr lang="es-EC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7ABD6B1-ADD1-4097-8510-78F60B218B87}" type="pres">
      <dgm:prSet presAssocID="{4D62CBA6-776E-4635-AAA4-B93447C87495}" presName="diagram" presStyleCnt="0">
        <dgm:presLayoutVars>
          <dgm:dir/>
          <dgm:resizeHandles val="exact"/>
        </dgm:presLayoutVars>
      </dgm:prSet>
      <dgm:spPr/>
    </dgm:pt>
    <dgm:pt modelId="{9FAA8690-902F-43B5-8D9C-89D61116A10B}" type="pres">
      <dgm:prSet presAssocID="{1C20D096-82D2-416B-B256-1AE729174EF7}" presName="node" presStyleLbl="node1" presStyleIdx="0" presStyleCnt="5">
        <dgm:presLayoutVars>
          <dgm:bulletEnabled val="1"/>
        </dgm:presLayoutVars>
      </dgm:prSet>
      <dgm:spPr/>
    </dgm:pt>
    <dgm:pt modelId="{5F9B488D-21D3-4E70-8DAD-F41D203FFA3A}" type="pres">
      <dgm:prSet presAssocID="{DE28EEB2-3DD4-4D6C-977C-93CB8526963F}" presName="sibTrans" presStyleCnt="0"/>
      <dgm:spPr/>
    </dgm:pt>
    <dgm:pt modelId="{205D4A39-BCFD-43CB-975A-7B56FC830D35}" type="pres">
      <dgm:prSet presAssocID="{88E5F052-B1B3-4E07-B977-4FDB2426D3F4}" presName="node" presStyleLbl="node1" presStyleIdx="1" presStyleCnt="5">
        <dgm:presLayoutVars>
          <dgm:bulletEnabled val="1"/>
        </dgm:presLayoutVars>
      </dgm:prSet>
      <dgm:spPr/>
    </dgm:pt>
    <dgm:pt modelId="{6E845E9B-41FA-428E-B41E-55519B6F8041}" type="pres">
      <dgm:prSet presAssocID="{61E995D6-DA46-4FC8-9A31-54742DA4DBB4}" presName="sibTrans" presStyleCnt="0"/>
      <dgm:spPr/>
    </dgm:pt>
    <dgm:pt modelId="{4EB47683-7641-4364-A923-26A8F758ECD8}" type="pres">
      <dgm:prSet presAssocID="{08D84E37-1F0A-4FA9-BD6C-5CC15E2368C4}" presName="node" presStyleLbl="node1" presStyleIdx="2" presStyleCnt="5">
        <dgm:presLayoutVars>
          <dgm:bulletEnabled val="1"/>
        </dgm:presLayoutVars>
      </dgm:prSet>
      <dgm:spPr/>
    </dgm:pt>
    <dgm:pt modelId="{C3D1FB5B-91C4-4C55-82F2-D4ED0C319D26}" type="pres">
      <dgm:prSet presAssocID="{DF15C9D8-C86C-4F53-9765-AC05FAF3C44E}" presName="sibTrans" presStyleCnt="0"/>
      <dgm:spPr/>
    </dgm:pt>
    <dgm:pt modelId="{D277409E-B148-4AC5-A91E-DA5EAD8FDDB0}" type="pres">
      <dgm:prSet presAssocID="{FBC84E4C-FD86-498E-80F4-458F7E87DDA8}" presName="node" presStyleLbl="node1" presStyleIdx="3" presStyleCnt="5">
        <dgm:presLayoutVars>
          <dgm:bulletEnabled val="1"/>
        </dgm:presLayoutVars>
      </dgm:prSet>
      <dgm:spPr/>
    </dgm:pt>
    <dgm:pt modelId="{B8B92EEE-83C4-485B-A074-3FB5CF1F12B0}" type="pres">
      <dgm:prSet presAssocID="{09FE9609-A384-4B77-9473-7DCB83BBA7FA}" presName="sibTrans" presStyleCnt="0"/>
      <dgm:spPr/>
    </dgm:pt>
    <dgm:pt modelId="{CAEDA0AA-472D-4AC4-B979-D7B16C6B1BDD}" type="pres">
      <dgm:prSet presAssocID="{CA60E364-EF54-43FA-92B5-B185272ACE7E}" presName="node" presStyleLbl="node1" presStyleIdx="4" presStyleCnt="5" custScaleX="116791">
        <dgm:presLayoutVars>
          <dgm:bulletEnabled val="1"/>
        </dgm:presLayoutVars>
      </dgm:prSet>
      <dgm:spPr/>
    </dgm:pt>
  </dgm:ptLst>
  <dgm:cxnLst>
    <dgm:cxn modelId="{84C0280B-50D8-4F18-9D2E-0AEFFDA06AD9}" type="presOf" srcId="{1C20D096-82D2-416B-B256-1AE729174EF7}" destId="{9FAA8690-902F-43B5-8D9C-89D61116A10B}" srcOrd="0" destOrd="0" presId="urn:microsoft.com/office/officeart/2005/8/layout/default"/>
    <dgm:cxn modelId="{2FBDC31F-D616-4228-B1D7-AE6A07D6E52F}" type="presOf" srcId="{88E5F052-B1B3-4E07-B977-4FDB2426D3F4}" destId="{205D4A39-BCFD-43CB-975A-7B56FC830D35}" srcOrd="0" destOrd="0" presId="urn:microsoft.com/office/officeart/2005/8/layout/default"/>
    <dgm:cxn modelId="{02D17A24-1E48-4A26-9BF3-61D7F9B2C881}" type="presOf" srcId="{FBC84E4C-FD86-498E-80F4-458F7E87DDA8}" destId="{D277409E-B148-4AC5-A91E-DA5EAD8FDDB0}" srcOrd="0" destOrd="0" presId="urn:microsoft.com/office/officeart/2005/8/layout/default"/>
    <dgm:cxn modelId="{F9F2C12D-2B46-4842-9CE1-8220A00ECB1E}" srcId="{4D62CBA6-776E-4635-AAA4-B93447C87495}" destId="{08D84E37-1F0A-4FA9-BD6C-5CC15E2368C4}" srcOrd="2" destOrd="0" parTransId="{87E2B365-8D9B-40C1-974B-0CC26A5C2F68}" sibTransId="{DF15C9D8-C86C-4F53-9765-AC05FAF3C44E}"/>
    <dgm:cxn modelId="{F870DF9B-EF7D-4164-A9B0-08171F4D0399}" srcId="{4D62CBA6-776E-4635-AAA4-B93447C87495}" destId="{88E5F052-B1B3-4E07-B977-4FDB2426D3F4}" srcOrd="1" destOrd="0" parTransId="{4F2DC7E6-209F-44EA-A9A8-24149708B287}" sibTransId="{61E995D6-DA46-4FC8-9A31-54742DA4DBB4}"/>
    <dgm:cxn modelId="{93B363A3-E9F2-4ACC-A564-41AAF06682E2}" type="presOf" srcId="{4D62CBA6-776E-4635-AAA4-B93447C87495}" destId="{B7ABD6B1-ADD1-4097-8510-78F60B218B87}" srcOrd="0" destOrd="0" presId="urn:microsoft.com/office/officeart/2005/8/layout/default"/>
    <dgm:cxn modelId="{C8B938BA-E530-4C49-94FD-A6D941C8A029}" srcId="{4D62CBA6-776E-4635-AAA4-B93447C87495}" destId="{FBC84E4C-FD86-498E-80F4-458F7E87DDA8}" srcOrd="3" destOrd="0" parTransId="{55B471F6-1DDD-49F6-A6B1-A913A77DE69B}" sibTransId="{09FE9609-A384-4B77-9473-7DCB83BBA7FA}"/>
    <dgm:cxn modelId="{41007AC7-3CA0-4BC0-80DD-314DDFBC3B62}" srcId="{4D62CBA6-776E-4635-AAA4-B93447C87495}" destId="{CA60E364-EF54-43FA-92B5-B185272ACE7E}" srcOrd="4" destOrd="0" parTransId="{174D49DF-0AB0-4812-AB17-71706F2560E9}" sibTransId="{3FDA3FB6-6430-48EF-A307-68ABF3EC5C8B}"/>
    <dgm:cxn modelId="{8AE4B8EC-D2C0-41DC-988E-6DBD98851786}" srcId="{4D62CBA6-776E-4635-AAA4-B93447C87495}" destId="{1C20D096-82D2-416B-B256-1AE729174EF7}" srcOrd="0" destOrd="0" parTransId="{714CD894-8C65-4F1E-9ED7-D27471474EA2}" sibTransId="{DE28EEB2-3DD4-4D6C-977C-93CB8526963F}"/>
    <dgm:cxn modelId="{A7C4E9F0-887E-4023-9C61-7C42F6D66071}" type="presOf" srcId="{08D84E37-1F0A-4FA9-BD6C-5CC15E2368C4}" destId="{4EB47683-7641-4364-A923-26A8F758ECD8}" srcOrd="0" destOrd="0" presId="urn:microsoft.com/office/officeart/2005/8/layout/default"/>
    <dgm:cxn modelId="{B41E2BFD-57AC-4FEE-BCDC-D20601EC661A}" type="presOf" srcId="{CA60E364-EF54-43FA-92B5-B185272ACE7E}" destId="{CAEDA0AA-472D-4AC4-B979-D7B16C6B1BDD}" srcOrd="0" destOrd="0" presId="urn:microsoft.com/office/officeart/2005/8/layout/default"/>
    <dgm:cxn modelId="{3D14F04A-D496-42A5-AA60-20B6F8516CD6}" type="presParOf" srcId="{B7ABD6B1-ADD1-4097-8510-78F60B218B87}" destId="{9FAA8690-902F-43B5-8D9C-89D61116A10B}" srcOrd="0" destOrd="0" presId="urn:microsoft.com/office/officeart/2005/8/layout/default"/>
    <dgm:cxn modelId="{B28AB6FB-3D26-44DD-999D-0D2D62670B91}" type="presParOf" srcId="{B7ABD6B1-ADD1-4097-8510-78F60B218B87}" destId="{5F9B488D-21D3-4E70-8DAD-F41D203FFA3A}" srcOrd="1" destOrd="0" presId="urn:microsoft.com/office/officeart/2005/8/layout/default"/>
    <dgm:cxn modelId="{FF0D0037-C93F-4B46-A07B-C2BEE52CF8D7}" type="presParOf" srcId="{B7ABD6B1-ADD1-4097-8510-78F60B218B87}" destId="{205D4A39-BCFD-43CB-975A-7B56FC830D35}" srcOrd="2" destOrd="0" presId="urn:microsoft.com/office/officeart/2005/8/layout/default"/>
    <dgm:cxn modelId="{683F00CD-435D-43E9-9A0F-2B105E70EE30}" type="presParOf" srcId="{B7ABD6B1-ADD1-4097-8510-78F60B218B87}" destId="{6E845E9B-41FA-428E-B41E-55519B6F8041}" srcOrd="3" destOrd="0" presId="urn:microsoft.com/office/officeart/2005/8/layout/default"/>
    <dgm:cxn modelId="{A5966AC1-EDF2-4E15-A9B0-5E69772A3E94}" type="presParOf" srcId="{B7ABD6B1-ADD1-4097-8510-78F60B218B87}" destId="{4EB47683-7641-4364-A923-26A8F758ECD8}" srcOrd="4" destOrd="0" presId="urn:microsoft.com/office/officeart/2005/8/layout/default"/>
    <dgm:cxn modelId="{B4380F0D-5C1B-4CCB-84D7-F14EDA414132}" type="presParOf" srcId="{B7ABD6B1-ADD1-4097-8510-78F60B218B87}" destId="{C3D1FB5B-91C4-4C55-82F2-D4ED0C319D26}" srcOrd="5" destOrd="0" presId="urn:microsoft.com/office/officeart/2005/8/layout/default"/>
    <dgm:cxn modelId="{410BCB43-9279-41ED-839C-8D26D7FA28AD}" type="presParOf" srcId="{B7ABD6B1-ADD1-4097-8510-78F60B218B87}" destId="{D277409E-B148-4AC5-A91E-DA5EAD8FDDB0}" srcOrd="6" destOrd="0" presId="urn:microsoft.com/office/officeart/2005/8/layout/default"/>
    <dgm:cxn modelId="{FDAEB741-EC03-441D-BF7D-34C473239718}" type="presParOf" srcId="{B7ABD6B1-ADD1-4097-8510-78F60B218B87}" destId="{B8B92EEE-83C4-485B-A074-3FB5CF1F12B0}" srcOrd="7" destOrd="0" presId="urn:microsoft.com/office/officeart/2005/8/layout/default"/>
    <dgm:cxn modelId="{E6CA31F6-8B78-4CF6-A0DA-B52CB1B239AD}" type="presParOf" srcId="{B7ABD6B1-ADD1-4097-8510-78F60B218B87}" destId="{CAEDA0AA-472D-4AC4-B979-D7B16C6B1B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8690-902F-43B5-8D9C-89D61116A10B}">
      <dsp:nvSpPr>
        <dsp:cNvPr id="0" name=""/>
        <dsp:cNvSpPr/>
      </dsp:nvSpPr>
      <dsp:spPr>
        <a:xfrm>
          <a:off x="645241" y="2798"/>
          <a:ext cx="2348817" cy="14092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Delta 0,5 - 4</a:t>
          </a:r>
          <a:endParaRPr lang="es-EC" sz="2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45241" y="2798"/>
        <a:ext cx="2348817" cy="1409290"/>
      </dsp:txXfrm>
    </dsp:sp>
    <dsp:sp modelId="{205D4A39-BCFD-43CB-975A-7B56FC830D35}">
      <dsp:nvSpPr>
        <dsp:cNvPr id="0" name=""/>
        <dsp:cNvSpPr/>
      </dsp:nvSpPr>
      <dsp:spPr>
        <a:xfrm>
          <a:off x="3228940" y="2798"/>
          <a:ext cx="2348817" cy="1409290"/>
        </a:xfrm>
        <a:prstGeom prst="rect">
          <a:avLst/>
        </a:prstGeom>
        <a:gradFill rotWithShape="0">
          <a:gsLst>
            <a:gs pos="0">
              <a:schemeClr val="accent5">
                <a:hueOff val="-459284"/>
                <a:satOff val="68"/>
                <a:lumOff val="-161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-459284"/>
                <a:satOff val="68"/>
                <a:lumOff val="-161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Theta 5 – 8</a:t>
          </a:r>
          <a:endParaRPr lang="es-EC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228940" y="2798"/>
        <a:ext cx="2348817" cy="1409290"/>
      </dsp:txXfrm>
    </dsp:sp>
    <dsp:sp modelId="{4EB47683-7641-4364-A923-26A8F758ECD8}">
      <dsp:nvSpPr>
        <dsp:cNvPr id="0" name=""/>
        <dsp:cNvSpPr/>
      </dsp:nvSpPr>
      <dsp:spPr>
        <a:xfrm>
          <a:off x="645241" y="1646971"/>
          <a:ext cx="2348817" cy="1409290"/>
        </a:xfrm>
        <a:prstGeom prst="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Alfa 9 – 13</a:t>
          </a:r>
        </a:p>
      </dsp:txBody>
      <dsp:txXfrm>
        <a:off x="645241" y="1646971"/>
        <a:ext cx="2348817" cy="1409290"/>
      </dsp:txXfrm>
    </dsp:sp>
    <dsp:sp modelId="{D277409E-B148-4AC5-A91E-DA5EAD8FDDB0}">
      <dsp:nvSpPr>
        <dsp:cNvPr id="0" name=""/>
        <dsp:cNvSpPr/>
      </dsp:nvSpPr>
      <dsp:spPr>
        <a:xfrm>
          <a:off x="3228940" y="1646971"/>
          <a:ext cx="2348817" cy="1409290"/>
        </a:xfrm>
        <a:prstGeom prst="rect">
          <a:avLst/>
        </a:prstGeom>
        <a:gradFill rotWithShape="0">
          <a:gsLst>
            <a:gs pos="0">
              <a:schemeClr val="accent5">
                <a:hueOff val="-1377853"/>
                <a:satOff val="203"/>
                <a:lumOff val="-485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-1377853"/>
                <a:satOff val="203"/>
                <a:lumOff val="-485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Beta 14 – 30</a:t>
          </a:r>
        </a:p>
      </dsp:txBody>
      <dsp:txXfrm>
        <a:off x="3228940" y="1646971"/>
        <a:ext cx="2348817" cy="1409290"/>
      </dsp:txXfrm>
    </dsp:sp>
    <dsp:sp modelId="{CAEDA0AA-472D-4AC4-B979-D7B16C6B1BDD}">
      <dsp:nvSpPr>
        <dsp:cNvPr id="0" name=""/>
        <dsp:cNvSpPr/>
      </dsp:nvSpPr>
      <dsp:spPr>
        <a:xfrm>
          <a:off x="1739896" y="3291143"/>
          <a:ext cx="2743207" cy="1409290"/>
        </a:xfrm>
        <a:prstGeom prst="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Gamma 31 - 45</a:t>
          </a:r>
        </a:p>
      </dsp:txBody>
      <dsp:txXfrm>
        <a:off x="1739896" y="3291143"/>
        <a:ext cx="2743207" cy="140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1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787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33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542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01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319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195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04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98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11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1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74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22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704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095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41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0F82D7-892D-42F0-9777-6645B17FBF78}" type="datetimeFigureOut">
              <a:rPr lang="es-EC" smtClean="0"/>
              <a:t>14/2/2020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7543FD-9DE0-458B-AFE1-C1E7864A2D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097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25B351D-4012-41D7-92CC-FDFFD08B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048" y="372170"/>
            <a:ext cx="9320704" cy="1801416"/>
          </a:xfrm>
        </p:spPr>
        <p:txBody>
          <a:bodyPr>
            <a:normAutofit/>
          </a:bodyPr>
          <a:lstStyle/>
          <a:p>
            <a:pPr algn="ctr"/>
            <a:r>
              <a:rPr lang="es-EC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Universidad Central del Ecuador</a:t>
            </a:r>
          </a:p>
          <a:p>
            <a:pPr algn="ctr"/>
            <a:r>
              <a:rPr lang="es-EC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Facultad de Ingeniería, Ciencias, Físicas y Matematicas</a:t>
            </a:r>
          </a:p>
          <a:p>
            <a:pPr algn="ctr"/>
            <a:r>
              <a:rPr lang="es-EC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Ingeniería Informática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BD9D42-8ED4-45ED-A1D9-3BC76C8287F6}"/>
              </a:ext>
            </a:extLst>
          </p:cNvPr>
          <p:cNvSpPr txBox="1"/>
          <p:nvPr/>
        </p:nvSpPr>
        <p:spPr>
          <a:xfrm>
            <a:off x="3611670" y="4393337"/>
            <a:ext cx="4663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Izack</a:t>
            </a:r>
            <a:r>
              <a:rPr lang="es-EC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C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Guairacaja</a:t>
            </a:r>
            <a:endParaRPr lang="es-EC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C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Paul Cubero</a:t>
            </a:r>
          </a:p>
          <a:p>
            <a:pPr algn="ctr"/>
            <a:r>
              <a:rPr lang="es-EC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Byron Cabezas</a:t>
            </a:r>
          </a:p>
        </p:txBody>
      </p:sp>
      <p:sp>
        <p:nvSpPr>
          <p:cNvPr id="8" name="AutoShape 4" descr="Resultado de imagen para uce">
            <a:extLst>
              <a:ext uri="{FF2B5EF4-FFF2-40B4-BE49-F238E27FC236}">
                <a16:creationId xmlns:a16="http://schemas.microsoft.com/office/drawing/2014/main" id="{E410C793-B435-4BCD-8981-58FB557DB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9" name="AutoShape 6" descr="Resultado de imagen para uce">
            <a:extLst>
              <a:ext uri="{FF2B5EF4-FFF2-40B4-BE49-F238E27FC236}">
                <a16:creationId xmlns:a16="http://schemas.microsoft.com/office/drawing/2014/main" id="{A41547DB-17A6-47B6-9B92-EB6A8A3AC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91652C-08C9-46E3-8988-0E78B181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9" y="341062"/>
            <a:ext cx="1265011" cy="1265011"/>
          </a:xfrm>
          <a:prstGeom prst="rect">
            <a:avLst/>
          </a:prstGeom>
        </p:spPr>
      </p:pic>
      <p:pic>
        <p:nvPicPr>
          <p:cNvPr id="2" name="Picture 2" descr="Resultado de imagen para electrodos del cerebro">
            <a:extLst>
              <a:ext uri="{FF2B5EF4-FFF2-40B4-BE49-F238E27FC236}">
                <a16:creationId xmlns:a16="http://schemas.microsoft.com/office/drawing/2014/main" id="{36DBFC30-95C0-4E1B-90CC-3411D978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81" y="1985865"/>
            <a:ext cx="3076575" cy="31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animal, tabla, azul, coral&#10;&#10;Descripción generada automáticamente">
            <a:extLst>
              <a:ext uri="{FF2B5EF4-FFF2-40B4-BE49-F238E27FC236}">
                <a16:creationId xmlns:a16="http://schemas.microsoft.com/office/drawing/2014/main" id="{AAEA0C67-AEFB-4DF0-9FAF-7FCAEFC83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0" y="3973571"/>
            <a:ext cx="3333750" cy="20002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FD2FA35-1974-465E-B820-19A91C4ADA90}"/>
              </a:ext>
            </a:extLst>
          </p:cNvPr>
          <p:cNvSpPr txBox="1"/>
          <p:nvPr/>
        </p:nvSpPr>
        <p:spPr>
          <a:xfrm>
            <a:off x="2865067" y="2630150"/>
            <a:ext cx="6766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Detección de </a:t>
            </a:r>
            <a:r>
              <a:rPr lang="es-EC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depresion</a:t>
            </a:r>
            <a:r>
              <a:rPr lang="es-EC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por señales EEG</a:t>
            </a:r>
          </a:p>
        </p:txBody>
      </p:sp>
    </p:spTree>
    <p:extLst>
      <p:ext uri="{BB962C8B-B14F-4D97-AF65-F5344CB8AC3E}">
        <p14:creationId xmlns:p14="http://schemas.microsoft.com/office/powerpoint/2010/main" val="33264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CDA373-EB14-4D7A-83E1-EA9731B9E762}"/>
              </a:ext>
            </a:extLst>
          </p:cNvPr>
          <p:cNvSpPr/>
          <p:nvPr/>
        </p:nvSpPr>
        <p:spPr>
          <a:xfrm>
            <a:off x="7532710" y="286269"/>
            <a:ext cx="4341790" cy="759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Fuentes de Information</a:t>
            </a:r>
            <a:endParaRPr lang="en-US" sz="2400" b="1" cap="all" spc="0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4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sultado de imagen para electrodos del cerebro">
            <a:extLst>
              <a:ext uri="{FF2B5EF4-FFF2-40B4-BE49-F238E27FC236}">
                <a16:creationId xmlns:a16="http://schemas.microsoft.com/office/drawing/2014/main" id="{37A20F03-0597-485C-B170-8567C44FF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r="11486"/>
          <a:stretch/>
        </p:blipFill>
        <p:spPr bwMode="auto">
          <a:xfrm>
            <a:off x="862891" y="1576457"/>
            <a:ext cx="6218137" cy="33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A07D81-7E29-420B-80F5-8DDD2E096F90}"/>
              </a:ext>
            </a:extLst>
          </p:cNvPr>
          <p:cNvSpPr/>
          <p:nvPr/>
        </p:nvSpPr>
        <p:spPr>
          <a:xfrm>
            <a:off x="7313160" y="973133"/>
            <a:ext cx="4780889" cy="5419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 b="1" dirty="0">
              <a:solidFill>
                <a:srgbClr val="0F496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s-ES" dirty="0">
                <a:solidFill>
                  <a:schemeClr val="bg1"/>
                </a:solidFill>
              </a:rPr>
              <a:t>El cerebro es un órgano complejo compuesto por numerosas neuronas que  transmiten información mediante señales químicas y eléctricas.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s-ES" dirty="0">
                <a:solidFill>
                  <a:schemeClr val="bg1"/>
                </a:solidFill>
              </a:rPr>
              <a:t> El electrodo como interfaz neural es la parte más importante para estimular las células neurales o registrar las actividades neuronales.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s-ES" dirty="0">
                <a:solidFill>
                  <a:schemeClr val="bg1"/>
                </a:solidFill>
              </a:rPr>
              <a:t>Los electrodos no invasivos se utilizan principalmente para capturar el electroencefalograma (EEG) desde el exterior del cráneo.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s-ES" sz="11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s-ES" sz="1100" b="1" dirty="0">
                <a:solidFill>
                  <a:schemeClr val="bg1"/>
                </a:solidFill>
              </a:rPr>
              <a:t>Fuente: https://link.springer.com/article/10.1007/s13534-016-0235-1</a:t>
            </a:r>
            <a:endParaRPr lang="en-US" sz="1100" b="1" dirty="0">
              <a:solidFill>
                <a:srgbClr val="0F496F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F545ACE2-4C59-43DA-8067-284A1B37B184}"/>
              </a:ext>
            </a:extLst>
          </p:cNvPr>
          <p:cNvSpPr txBox="1"/>
          <p:nvPr/>
        </p:nvSpPr>
        <p:spPr>
          <a:xfrm>
            <a:off x="7274198" y="1785929"/>
            <a:ext cx="5000338" cy="4591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700" kern="1200" cap="none" dirty="0">
              <a:solidFill>
                <a:schemeClr val="bg2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007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21E5048-E013-41D9-A3B6-50757A69A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434195"/>
              </p:ext>
            </p:extLst>
          </p:nvPr>
        </p:nvGraphicFramePr>
        <p:xfrm>
          <a:off x="-520700" y="875242"/>
          <a:ext cx="6223000" cy="470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881917B-70C5-486A-A058-9E8FDA3AD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544" y="667808"/>
            <a:ext cx="6795674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ample EEG signals used in this research from the left brain hemisphere: a normal; b depression.  ">
            <a:extLst>
              <a:ext uri="{FF2B5EF4-FFF2-40B4-BE49-F238E27FC236}">
                <a16:creationId xmlns:a16="http://schemas.microsoft.com/office/drawing/2014/main" id="{D563AAB3-F0E1-4340-BC46-4401B55D7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3" b="9626"/>
          <a:stretch/>
        </p:blipFill>
        <p:spPr bwMode="auto">
          <a:xfrm>
            <a:off x="691738" y="2252871"/>
            <a:ext cx="11093862" cy="41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017B591-D635-48B5-A966-79042E11DF3A}"/>
              </a:ext>
            </a:extLst>
          </p:cNvPr>
          <p:cNvSpPr txBox="1"/>
          <p:nvPr/>
        </p:nvSpPr>
        <p:spPr>
          <a:xfrm>
            <a:off x="0" y="0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SEÑAL CON DEPRESSION Y SEÑAL SANA </a:t>
            </a:r>
          </a:p>
          <a:p>
            <a:pPr algn="ctr"/>
            <a:endParaRPr lang="es-EC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ES" dirty="0"/>
              <a:t>La depresión es un trastorno mental frecuente. Se calcula que afecta a más de 300 millones de personas en el mundo.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ES" dirty="0"/>
              <a:t>La depresión es la principal causa mundial de discapacidad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detección de depresión a partir de señales cerebrales (como el electroencefalograma (EEG)) es una tarea por la naturaleza no estacionaria y caótica de las señales EEG.</a:t>
            </a:r>
            <a:endParaRPr lang="es-EC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285CB5-4AD6-4742-8DC6-5F6BD5C276B3}"/>
              </a:ext>
            </a:extLst>
          </p:cNvPr>
          <p:cNvSpPr txBox="1"/>
          <p:nvPr/>
        </p:nvSpPr>
        <p:spPr>
          <a:xfrm>
            <a:off x="331304" y="6506817"/>
            <a:ext cx="1186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err="1"/>
              <a:t>Extraido</a:t>
            </a:r>
            <a:r>
              <a:rPr lang="es-EC" sz="1400" b="1" dirty="0"/>
              <a:t> de :</a:t>
            </a:r>
            <a:r>
              <a:rPr lang="es-EC" sz="1400" dirty="0"/>
              <a:t> https://www.researchgate.net/publication/276417125_Computer-Aided_Diagnosis_of_Depression_Using_EEG_Signals</a:t>
            </a:r>
          </a:p>
        </p:txBody>
      </p:sp>
    </p:spTree>
    <p:extLst>
      <p:ext uri="{BB962C8B-B14F-4D97-AF65-F5344CB8AC3E}">
        <p14:creationId xmlns:p14="http://schemas.microsoft.com/office/powerpoint/2010/main" val="12210075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224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Aharoni</vt:lpstr>
      <vt:lpstr>Arial</vt:lpstr>
      <vt:lpstr>Century Gothic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BYRON SANTIAGO CABEZAS CRIOLLO</dc:creator>
  <cp:lastModifiedBy>BYRON SANTIAGO CABEZAS CRIOLLO</cp:lastModifiedBy>
  <cp:revision>11</cp:revision>
  <dcterms:created xsi:type="dcterms:W3CDTF">2020-02-14T18:23:06Z</dcterms:created>
  <dcterms:modified xsi:type="dcterms:W3CDTF">2020-02-14T20:02:50Z</dcterms:modified>
</cp:coreProperties>
</file>