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841e7a4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841e7a4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893bbf4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893bbf4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893bbf4c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893bbf4c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93bbf4c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893bbf4c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893bbf4c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893bbf4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893bbf4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893bbf4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nam05.safelinks.protection.outlook.com/?url=http%3A%2F%2Fwww.cs.bsu.edu%2Fcs4ms%2F&amp;data=02%7C01%7Cajperry%40bsu.edu%7C9222a1aa9da145b551cc08d6bd19f0d6%7C6fff909f07dc40da9e30fd7549c0f494%7C0%7C0%7C636904317352320749&amp;sdata=qa22i5tNJiZZgNXAVln9ADzl7HxRt%2B8v3arJ58YMwpM%3D&amp;reserved=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Troubleshooting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019750" y="39115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BSU </a:t>
            </a:r>
            <a:r>
              <a:rPr lang="en"/>
              <a:t>CS4MS - 4/9/19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53475" y="4732400"/>
            <a:ext cx="49596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http://www.cs.bsu.edu/cs4ms/</a:t>
            </a: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docs/</a:t>
            </a: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Troubleshooting.pdf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troubleshooting?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Troubleshooting is when you step by step try to fix a problem. This could be like making a </a:t>
            </a:r>
            <a:r>
              <a:rPr lang="en" sz="2400"/>
              <a:t>checklist</a:t>
            </a:r>
            <a:r>
              <a:rPr lang="en" sz="2400"/>
              <a:t> of things to try if your computer isn’t working.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When your computer isn’t working properly, what can you do?</a:t>
            </a:r>
            <a:endParaRPr sz="24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966" y="208877"/>
            <a:ext cx="1554435" cy="12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Troubleshooting Strategies 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cable connections.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Restart the device.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Watch for error messages.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process of elimination.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Keep track of issues you’ve ruled out.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Understand key shortcuts to important computer processes.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Ctrl + Alt + Delete opens a menu allowing operating system functions.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Ctrl + Shift + Escape open the task manager.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Alt + F4 closes the current window.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 trustworthy troubleshooting solutions with Internet searches.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001" y="941725"/>
            <a:ext cx="3223075" cy="18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 COMPUTER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Close tabs/programs you don’t need.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Close internet browser and open again.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Restart the computer.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Remove large programs you don’t need.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925" y="1307850"/>
            <a:ext cx="4093076" cy="24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FREEZES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If mouse won’t move, press Control + Alt + Delete.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Click “start task manager.”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Click “applications,” 	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click on frozen programs and click “end task”.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775" y="995350"/>
            <a:ext cx="35623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WON’T LOAD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1. Press F5 to refresh.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2. Close browser and open again.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3. Try a different browser (Firefox, Chrome or Internet Explorer).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4. Check internet is connected.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325" y="2823975"/>
            <a:ext cx="2006350" cy="20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WON’T WORK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1. Click network/wireless icon in your </a:t>
            </a:r>
            <a:r>
              <a:rPr lang="en"/>
              <a:t>t</a:t>
            </a:r>
            <a:r>
              <a:rPr lang="en"/>
              <a:t>askbar. Check that you’re connected.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2. Restart your networking device (control panel–&gt; internet options –&gt; connections).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3. If using Ethernet, check your internet cables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Most Ethernet ports are </a:t>
            </a:r>
            <a:r>
              <a:rPr lang="en"/>
              <a:t>equipped</a:t>
            </a:r>
            <a:r>
              <a:rPr lang="en"/>
              <a:t> with lights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to inform you that the port is active. If 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</a:t>
            </a:r>
            <a:r>
              <a:rPr lang="en"/>
              <a:t>l</a:t>
            </a:r>
            <a:r>
              <a:rPr lang="en"/>
              <a:t>ights are present, there’s likely an issue.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700" y="2831378"/>
            <a:ext cx="3784075" cy="21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