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ea38d30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6ea38d30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6ea38d30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6ea38d3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6ea38d30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6ea38d3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6ea38d30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6ea38d3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6ea38d30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6ea38d30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6ea38d30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6ea38d30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ea38d3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6ea38d3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0a64372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0a64372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ea38d30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6ea38d30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ea38d30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ea38d30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b_ff9482Ed_W87B2xUyuIJqm7staq95S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xfSKJ3-Ijeu5DYJ2wd5iN-TfICa9Da4-/view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483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Vortex dipole colliding against no-slip wall with tracer analysis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3182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Llewellyn Smith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37" y="789125"/>
            <a:ext cx="4090463" cy="435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9647" l="11173" r="8089" t="4823"/>
          <a:stretch/>
        </p:blipFill>
        <p:spPr>
          <a:xfrm>
            <a:off x="76200" y="668349"/>
            <a:ext cx="4656475" cy="439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Kramer, W. (2007). Dispersion of tracers in two-dimensional bounded turbulence. [Phd Thesis 1 (Research TU/e/ Graduation TU/e), Applied Physics and Science Education]. Technische Universiteit Eindhoven.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Foreman, M.G.G. and Bennett, A.F., 1988. On no-slip boundary conditions for the incompressible Navier-Stokes equations, Dyn. Atmos. Oceans, 12: 47-70.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045600"/>
            <a:ext cx="85206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 as MT06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QG barotropic vorticity equations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-plane approximation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Arakawa Jacobian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63" y="1017725"/>
            <a:ext cx="8855675" cy="2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No-slip boundary condition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Forces the velocity tangent to the surface to be zero.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Slightly tricky to deal with in vorticity-streamfunction formulation since we don’t deal with the velocities directly.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condition creates vorticity near the wall because the particles being moved by the vortices are sliding past the particles </a:t>
            </a:r>
            <a:r>
              <a:rPr lang="en"/>
              <a:t>stuck</a:t>
            </a:r>
            <a:r>
              <a:rPr lang="en"/>
              <a:t> at the wall.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Initially estimated the vorticity at the wall: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blew up, but a paper Professor Chamecki provided instead suggested: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8223" r="0" t="0"/>
          <a:stretch/>
        </p:blipFill>
        <p:spPr>
          <a:xfrm>
            <a:off x="1162050" y="2906525"/>
            <a:ext cx="2269925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775" y="4233875"/>
            <a:ext cx="3630342" cy="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Condition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300" y="585700"/>
            <a:ext cx="6129900" cy="45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99800" y="1306275"/>
            <a:ext cx="27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03425" y="1077675"/>
            <a:ext cx="36606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Used almost the same parameters as in Modeling Task 6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Changed the magnitude of one of the vortices so that they form a dipole and ran the simulation for longer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03950" y="2796000"/>
            <a:ext cx="300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Γ/(πa</a:t>
            </a:r>
            <a:r>
              <a:rPr baseline="30000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 = 8 × 10</a:t>
            </a:r>
            <a:r>
              <a:rPr baseline="30000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-5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</a:t>
            </a:r>
            <a:r>
              <a:rPr baseline="30000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endParaRPr baseline="30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= 180 km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= 300 km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baseline="-25000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= L</a:t>
            </a:r>
            <a:r>
              <a:rPr baseline="-25000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= 2000 km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baseline="-25000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total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= 30 days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 = 12 minutes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 = dy = 10 km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β = 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𝝂 = 0.01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tol = 10</a:t>
            </a:r>
            <a:r>
              <a:rPr baseline="30000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-10</a:t>
            </a:r>
            <a:endParaRPr baseline="30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51100" y="32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pic>
        <p:nvPicPr>
          <p:cNvPr id="87" name="Google Shape;87;p17" title="finalprojectvorticity (1)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3950" y="1514175"/>
            <a:ext cx="46764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 from Kramer (2007)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900" y="1935219"/>
            <a:ext cx="4538526" cy="320828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104063" y="1549725"/>
            <a:ext cx="23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My result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9079" l="11898" r="8616" t="6461"/>
          <a:stretch/>
        </p:blipFill>
        <p:spPr>
          <a:xfrm>
            <a:off x="0" y="2038596"/>
            <a:ext cx="4538526" cy="2876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Courant number and iterations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0563"/>
            <a:ext cx="4563174" cy="342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60550"/>
            <a:ext cx="4563174" cy="342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35500" y="445025"/>
            <a:ext cx="30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 Initial Condition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0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75251"/>
            <a:ext cx="2837400" cy="8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85650" y="445025"/>
            <a:ext cx="22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 Animation</a:t>
            </a:r>
            <a:endParaRPr/>
          </a:p>
        </p:txBody>
      </p:sp>
      <p:pic>
        <p:nvPicPr>
          <p:cNvPr id="117" name="Google Shape;117;p21" title="finalprojecttracer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