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hy" initials="2" lastIdx="1" clrIdx="0">
    <p:extLst>
      <p:ext uri="{19B8F6BF-5375-455C-9EA6-DF929625EA0E}">
        <p15:presenceInfo xmlns:p15="http://schemas.microsoft.com/office/powerpoint/2012/main" userId="l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3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6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7E13-EE85-466E-B018-D3856763EC8B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8CA4-F387-4A4F-8AD9-8C62B4AF4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꺾인 연결선 63"/>
          <p:cNvCxnSpPr>
            <a:stCxn id="36" idx="2"/>
            <a:endCxn id="53" idx="0"/>
          </p:cNvCxnSpPr>
          <p:nvPr/>
        </p:nvCxnSpPr>
        <p:spPr>
          <a:xfrm rot="10800000">
            <a:off x="4511408" y="550844"/>
            <a:ext cx="6418702" cy="702193"/>
          </a:xfrm>
          <a:prstGeom prst="bentConnector4">
            <a:avLst>
              <a:gd name="adj1" fmla="val 20179"/>
              <a:gd name="adj2" fmla="val 13255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6" idx="2"/>
            <a:endCxn id="54" idx="0"/>
          </p:cNvCxnSpPr>
          <p:nvPr/>
        </p:nvCxnSpPr>
        <p:spPr>
          <a:xfrm rot="10800000">
            <a:off x="6257582" y="550844"/>
            <a:ext cx="4672529" cy="702193"/>
          </a:xfrm>
          <a:prstGeom prst="bentConnector4">
            <a:avLst>
              <a:gd name="adj1" fmla="val 27659"/>
              <a:gd name="adj2" fmla="val 13255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6" idx="2"/>
            <a:endCxn id="55" idx="3"/>
          </p:cNvCxnSpPr>
          <p:nvPr/>
        </p:nvCxnSpPr>
        <p:spPr>
          <a:xfrm rot="10800000">
            <a:off x="8350788" y="820756"/>
            <a:ext cx="2579323" cy="432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5" idx="6"/>
            <a:endCxn id="46" idx="1"/>
          </p:cNvCxnSpPr>
          <p:nvPr/>
        </p:nvCxnSpPr>
        <p:spPr>
          <a:xfrm flipV="1">
            <a:off x="2426926" y="5410074"/>
            <a:ext cx="1737450" cy="702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5" idx="6"/>
            <a:endCxn id="49" idx="2"/>
          </p:cNvCxnSpPr>
          <p:nvPr/>
        </p:nvCxnSpPr>
        <p:spPr>
          <a:xfrm flipV="1">
            <a:off x="2426926" y="5679986"/>
            <a:ext cx="5576829" cy="43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5" idx="6"/>
            <a:endCxn id="48" idx="2"/>
          </p:cNvCxnSpPr>
          <p:nvPr/>
        </p:nvCxnSpPr>
        <p:spPr>
          <a:xfrm flipV="1">
            <a:off x="2426926" y="5679986"/>
            <a:ext cx="3830656" cy="43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7113" y="550843"/>
            <a:ext cx="41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ERD</a:t>
            </a:r>
          </a:p>
        </p:txBody>
      </p:sp>
      <p:sp>
        <p:nvSpPr>
          <p:cNvPr id="35" name="타원 34"/>
          <p:cNvSpPr/>
          <p:nvPr/>
        </p:nvSpPr>
        <p:spPr>
          <a:xfrm>
            <a:off x="1446425" y="5627525"/>
            <a:ext cx="980501" cy="969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10930110" y="768294"/>
            <a:ext cx="980501" cy="9694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2729891" y="5842353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2908452" y="2883925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메일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291069" y="2883924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결재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673686" y="2883924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자료 게시판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7056303" y="2883922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438920" y="2883923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사원정보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321648" y="983122"/>
            <a:ext cx="1255923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4164376" y="5140160"/>
            <a:ext cx="694065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910549" y="5140159"/>
            <a:ext cx="694065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7656722" y="5140159"/>
            <a:ext cx="694065" cy="539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4164375" y="550843"/>
            <a:ext cx="694065" cy="53982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910548" y="550843"/>
            <a:ext cx="694065" cy="53982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7656722" y="550842"/>
            <a:ext cx="694065" cy="53982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cxnSp>
        <p:nvCxnSpPr>
          <p:cNvPr id="262" name="꺾인 연결선 261"/>
          <p:cNvCxnSpPr>
            <a:stCxn id="53" idx="2"/>
            <a:endCxn id="39" idx="0"/>
          </p:cNvCxnSpPr>
          <p:nvPr/>
        </p:nvCxnSpPr>
        <p:spPr>
          <a:xfrm rot="5400000">
            <a:off x="3127284" y="1499800"/>
            <a:ext cx="1793255" cy="974994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53" idx="2"/>
            <a:endCxn id="40" idx="0"/>
          </p:cNvCxnSpPr>
          <p:nvPr/>
        </p:nvCxnSpPr>
        <p:spPr>
          <a:xfrm rot="16200000" flipH="1">
            <a:off x="3818592" y="1783485"/>
            <a:ext cx="1793254" cy="40762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꺾인 연결선 265"/>
          <p:cNvCxnSpPr>
            <a:stCxn id="53" idx="2"/>
            <a:endCxn id="41" idx="0"/>
          </p:cNvCxnSpPr>
          <p:nvPr/>
        </p:nvCxnSpPr>
        <p:spPr>
          <a:xfrm rot="16200000" flipH="1">
            <a:off x="4509901" y="1092177"/>
            <a:ext cx="1793254" cy="1790240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53" idx="2"/>
            <a:endCxn id="42" idx="0"/>
          </p:cNvCxnSpPr>
          <p:nvPr/>
        </p:nvCxnSpPr>
        <p:spPr>
          <a:xfrm rot="16200000" flipH="1">
            <a:off x="5201210" y="400867"/>
            <a:ext cx="1793252" cy="3172857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꺾인 연결선 271"/>
          <p:cNvCxnSpPr>
            <a:stCxn id="54" idx="2"/>
            <a:endCxn id="40" idx="0"/>
          </p:cNvCxnSpPr>
          <p:nvPr/>
        </p:nvCxnSpPr>
        <p:spPr>
          <a:xfrm rot="5400000">
            <a:off x="4691679" y="1318022"/>
            <a:ext cx="1793254" cy="1338550"/>
          </a:xfrm>
          <a:prstGeom prst="bentConnector3">
            <a:avLst>
              <a:gd name="adj1" fmla="val 3587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stCxn id="54" idx="2"/>
            <a:endCxn id="41" idx="0"/>
          </p:cNvCxnSpPr>
          <p:nvPr/>
        </p:nvCxnSpPr>
        <p:spPr>
          <a:xfrm rot="16200000" flipH="1">
            <a:off x="5382987" y="1965263"/>
            <a:ext cx="1793254" cy="44067"/>
          </a:xfrm>
          <a:prstGeom prst="bentConnector3">
            <a:avLst>
              <a:gd name="adj1" fmla="val 3587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54" idx="2"/>
            <a:endCxn id="42" idx="0"/>
          </p:cNvCxnSpPr>
          <p:nvPr/>
        </p:nvCxnSpPr>
        <p:spPr>
          <a:xfrm rot="16200000" flipH="1">
            <a:off x="6074297" y="1273954"/>
            <a:ext cx="1793252" cy="1426684"/>
          </a:xfrm>
          <a:prstGeom prst="bentConnector3">
            <a:avLst>
              <a:gd name="adj1" fmla="val 3587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283"/>
          <p:cNvCxnSpPr>
            <a:stCxn id="54" idx="2"/>
            <a:endCxn id="43" idx="0"/>
          </p:cNvCxnSpPr>
          <p:nvPr/>
        </p:nvCxnSpPr>
        <p:spPr>
          <a:xfrm rot="16200000" flipH="1">
            <a:off x="6765605" y="582645"/>
            <a:ext cx="1793253" cy="2809301"/>
          </a:xfrm>
          <a:prstGeom prst="bentConnector3">
            <a:avLst>
              <a:gd name="adj1" fmla="val 3587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 291"/>
          <p:cNvCxnSpPr>
            <a:stCxn id="55" idx="2"/>
            <a:endCxn id="40" idx="0"/>
          </p:cNvCxnSpPr>
          <p:nvPr/>
        </p:nvCxnSpPr>
        <p:spPr>
          <a:xfrm rot="5400000">
            <a:off x="5564766" y="444934"/>
            <a:ext cx="1793255" cy="3084724"/>
          </a:xfrm>
          <a:prstGeom prst="bentConnector3">
            <a:avLst>
              <a:gd name="adj1" fmla="val 2358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꺾인 연결선 295"/>
          <p:cNvCxnSpPr>
            <a:stCxn id="55" idx="2"/>
            <a:endCxn id="39" idx="0"/>
          </p:cNvCxnSpPr>
          <p:nvPr/>
        </p:nvCxnSpPr>
        <p:spPr>
          <a:xfrm rot="5400000">
            <a:off x="4873457" y="-246373"/>
            <a:ext cx="1793256" cy="4467341"/>
          </a:xfrm>
          <a:prstGeom prst="bentConnector3">
            <a:avLst>
              <a:gd name="adj1" fmla="val 2358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55" idx="2"/>
            <a:endCxn id="41" idx="0"/>
          </p:cNvCxnSpPr>
          <p:nvPr/>
        </p:nvCxnSpPr>
        <p:spPr>
          <a:xfrm rot="5400000">
            <a:off x="6256075" y="1136243"/>
            <a:ext cx="1793255" cy="1702107"/>
          </a:xfrm>
          <a:prstGeom prst="bentConnector3">
            <a:avLst>
              <a:gd name="adj1" fmla="val 2358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311"/>
          <p:cNvCxnSpPr>
            <a:stCxn id="55" idx="2"/>
            <a:endCxn id="42" idx="0"/>
          </p:cNvCxnSpPr>
          <p:nvPr/>
        </p:nvCxnSpPr>
        <p:spPr>
          <a:xfrm rot="5400000">
            <a:off x="6947384" y="1827550"/>
            <a:ext cx="1793253" cy="319490"/>
          </a:xfrm>
          <a:prstGeom prst="bentConnector3">
            <a:avLst>
              <a:gd name="adj1" fmla="val 2419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316"/>
          <p:cNvCxnSpPr>
            <a:stCxn id="55" idx="2"/>
            <a:endCxn id="43" idx="0"/>
          </p:cNvCxnSpPr>
          <p:nvPr/>
        </p:nvCxnSpPr>
        <p:spPr>
          <a:xfrm rot="16200000" flipH="1">
            <a:off x="7638691" y="1455732"/>
            <a:ext cx="1793254" cy="1063127"/>
          </a:xfrm>
          <a:prstGeom prst="bentConnector3">
            <a:avLst>
              <a:gd name="adj1" fmla="val 24197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꺾인 연결선 323"/>
          <p:cNvCxnSpPr>
            <a:stCxn id="46" idx="0"/>
            <a:endCxn id="39" idx="2"/>
          </p:cNvCxnSpPr>
          <p:nvPr/>
        </p:nvCxnSpPr>
        <p:spPr>
          <a:xfrm rot="16200000" flipV="1">
            <a:off x="3165708" y="3794458"/>
            <a:ext cx="1716408" cy="974995"/>
          </a:xfrm>
          <a:prstGeom prst="bentConnector3">
            <a:avLst>
              <a:gd name="adj1" fmla="val 7759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stCxn id="46" idx="0"/>
            <a:endCxn id="40" idx="2"/>
          </p:cNvCxnSpPr>
          <p:nvPr/>
        </p:nvCxnSpPr>
        <p:spPr>
          <a:xfrm rot="5400000" flipH="1" flipV="1">
            <a:off x="3857016" y="4078145"/>
            <a:ext cx="1716409" cy="407622"/>
          </a:xfrm>
          <a:prstGeom prst="bentConnector3">
            <a:avLst>
              <a:gd name="adj1" fmla="val 7695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꺾인 연결선 328"/>
          <p:cNvCxnSpPr>
            <a:stCxn id="46" idx="0"/>
            <a:endCxn id="41" idx="2"/>
          </p:cNvCxnSpPr>
          <p:nvPr/>
        </p:nvCxnSpPr>
        <p:spPr>
          <a:xfrm rot="5400000" flipH="1" flipV="1">
            <a:off x="4548324" y="3386837"/>
            <a:ext cx="1716409" cy="1790239"/>
          </a:xfrm>
          <a:prstGeom prst="bentConnector3">
            <a:avLst>
              <a:gd name="adj1" fmla="val 776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꺾인 연결선 331"/>
          <p:cNvCxnSpPr>
            <a:stCxn id="46" idx="0"/>
            <a:endCxn id="43" idx="2"/>
          </p:cNvCxnSpPr>
          <p:nvPr/>
        </p:nvCxnSpPr>
        <p:spPr>
          <a:xfrm rot="5400000" flipH="1" flipV="1">
            <a:off x="5930940" y="2004219"/>
            <a:ext cx="1716410" cy="4555473"/>
          </a:xfrm>
          <a:prstGeom prst="bentConnector3">
            <a:avLst>
              <a:gd name="adj1" fmla="val 776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5" name="꺾인 연결선 334"/>
          <p:cNvCxnSpPr>
            <a:stCxn id="48" idx="0"/>
            <a:endCxn id="40" idx="2"/>
          </p:cNvCxnSpPr>
          <p:nvPr/>
        </p:nvCxnSpPr>
        <p:spPr>
          <a:xfrm rot="16200000" flipV="1">
            <a:off x="4730103" y="3612679"/>
            <a:ext cx="1716408" cy="1338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" name="꺾인 연결선 343"/>
          <p:cNvCxnSpPr>
            <a:stCxn id="48" idx="0"/>
            <a:endCxn id="41" idx="2"/>
          </p:cNvCxnSpPr>
          <p:nvPr/>
        </p:nvCxnSpPr>
        <p:spPr>
          <a:xfrm rot="5400000" flipH="1" flipV="1">
            <a:off x="5421411" y="4259922"/>
            <a:ext cx="1716408" cy="44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7" name="꺾인 연결선 346"/>
          <p:cNvCxnSpPr>
            <a:stCxn id="49" idx="0"/>
            <a:endCxn id="39" idx="2"/>
          </p:cNvCxnSpPr>
          <p:nvPr/>
        </p:nvCxnSpPr>
        <p:spPr>
          <a:xfrm rot="16200000" flipV="1">
            <a:off x="4911882" y="2048285"/>
            <a:ext cx="1716407" cy="4467341"/>
          </a:xfrm>
          <a:prstGeom prst="bentConnector3">
            <a:avLst>
              <a:gd name="adj1" fmla="val 333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2" name="꺾인 연결선 351"/>
          <p:cNvCxnSpPr>
            <a:stCxn id="49" idx="0"/>
            <a:endCxn id="40" idx="2"/>
          </p:cNvCxnSpPr>
          <p:nvPr/>
        </p:nvCxnSpPr>
        <p:spPr>
          <a:xfrm rot="16200000" flipV="1">
            <a:off x="5603189" y="2739593"/>
            <a:ext cx="1716408" cy="3084724"/>
          </a:xfrm>
          <a:prstGeom prst="bentConnector3">
            <a:avLst>
              <a:gd name="adj1" fmla="val 333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꺾인 연결선 355"/>
          <p:cNvCxnSpPr>
            <a:stCxn id="49" idx="0"/>
            <a:endCxn id="41" idx="2"/>
          </p:cNvCxnSpPr>
          <p:nvPr/>
        </p:nvCxnSpPr>
        <p:spPr>
          <a:xfrm rot="16200000" flipV="1">
            <a:off x="6294498" y="3430901"/>
            <a:ext cx="1716408" cy="1702107"/>
          </a:xfrm>
          <a:prstGeom prst="bentConnector3">
            <a:avLst>
              <a:gd name="adj1" fmla="val 333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꺾인 연결선 30"/>
          <p:cNvCxnSpPr/>
          <p:nvPr/>
        </p:nvCxnSpPr>
        <p:spPr>
          <a:xfrm rot="5400000" flipH="1" flipV="1">
            <a:off x="5639067" y="3453253"/>
            <a:ext cx="913865" cy="4109292"/>
          </a:xfrm>
          <a:prstGeom prst="bentConnector3">
            <a:avLst>
              <a:gd name="adj1" fmla="val 39089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4" idx="2"/>
            <a:endCxn id="19" idx="2"/>
          </p:cNvCxnSpPr>
          <p:nvPr/>
        </p:nvCxnSpPr>
        <p:spPr>
          <a:xfrm rot="16200000" flipH="1">
            <a:off x="5639068" y="484741"/>
            <a:ext cx="913865" cy="8218584"/>
          </a:xfrm>
          <a:prstGeom prst="bentConnector3">
            <a:avLst>
              <a:gd name="adj1" fmla="val -19203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3" idx="2"/>
          </p:cNvCxnSpPr>
          <p:nvPr/>
        </p:nvCxnSpPr>
        <p:spPr>
          <a:xfrm>
            <a:off x="6096000" y="1415934"/>
            <a:ext cx="0" cy="27211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7113" y="550843"/>
            <a:ext cx="41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구조도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31176" y="920175"/>
            <a:ext cx="1729648" cy="5067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31176" y="1675098"/>
            <a:ext cx="1729648" cy="5067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1884" y="2606291"/>
            <a:ext cx="1729648" cy="618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Email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메일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6530" y="2606291"/>
            <a:ext cx="1729648" cy="618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31176" y="2604990"/>
            <a:ext cx="1729648" cy="618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DownBoard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85822" y="2604990"/>
            <a:ext cx="1729648" cy="618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Board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40468" y="2604990"/>
            <a:ext cx="1729648" cy="618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Member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21884" y="3518855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SendEmail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메일전송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40468" y="3518855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Admin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85822" y="3518855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BoardDetail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 상세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85822" y="4432720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AddBoard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 작성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40468" y="4432720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AddMember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사원 추가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76530" y="4432720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AddSign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요청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6530" y="3518855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SignDetail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내용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76530" y="5346585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UpSign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결재 처리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완료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1176" y="3518855"/>
            <a:ext cx="1729648" cy="618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UploadForm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업로드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6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113" y="550843"/>
            <a:ext cx="41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스토리보드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34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23402"/>
              </p:ext>
            </p:extLst>
          </p:nvPr>
        </p:nvGraphicFramePr>
        <p:xfrm>
          <a:off x="1083325" y="-2"/>
          <a:ext cx="10025351" cy="6858002"/>
        </p:xfrm>
        <a:graphic>
          <a:graphicData uri="http://schemas.openxmlformats.org/drawingml/2006/table">
            <a:tbl>
              <a:tblPr/>
              <a:tblGrid>
                <a:gridCol w="95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988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인트라넷 웹 애플리케이션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7" marB="539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1">
                <a:tc rowSpan="4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페이지설명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4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BODY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비밀번호를 입력하는 로그인 폼이다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메인화면으로 이동하는 버튼이다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페이지기능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0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: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BODY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 및 비밀번호를 입력한다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LoginCtrl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email, pw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체크 후 조건을 동시에 충족했을 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main page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59" y="1714041"/>
            <a:ext cx="7930305" cy="39706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15229" y="2170323"/>
            <a:ext cx="3316077" cy="2941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15229" y="2170323"/>
            <a:ext cx="154236" cy="143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382878" y="2983735"/>
            <a:ext cx="154236" cy="143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82878" y="3868756"/>
            <a:ext cx="154236" cy="143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78203"/>
              </p:ext>
            </p:extLst>
          </p:nvPr>
        </p:nvGraphicFramePr>
        <p:xfrm>
          <a:off x="1083325" y="-2"/>
          <a:ext cx="10025351" cy="6858002"/>
        </p:xfrm>
        <a:graphic>
          <a:graphicData uri="http://schemas.openxmlformats.org/drawingml/2006/table">
            <a:tbl>
              <a:tblPr/>
              <a:tblGrid>
                <a:gridCol w="95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988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인트라넷 웹 애플리케이션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7" marB="539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 페이지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1">
                <a:tc rowSpan="4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페이지설명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4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: HEADER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: BODY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페이지기능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0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: HEADER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: BODY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59" y="1443668"/>
            <a:ext cx="7931228" cy="39656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3325" y="1443668"/>
            <a:ext cx="7953262" cy="528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83325" y="1443668"/>
            <a:ext cx="154236" cy="143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083325" y="1972019"/>
            <a:ext cx="7953262" cy="3437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6997" y="1972019"/>
            <a:ext cx="154236" cy="143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52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63"/>
          <p:cNvGraphicFramePr>
            <a:graphicFrameLocks noGrp="1"/>
          </p:cNvGraphicFramePr>
          <p:nvPr>
            <p:extLst/>
          </p:nvPr>
        </p:nvGraphicFramePr>
        <p:xfrm>
          <a:off x="1083325" y="-2"/>
          <a:ext cx="10025351" cy="6858002"/>
        </p:xfrm>
        <a:graphic>
          <a:graphicData uri="http://schemas.openxmlformats.org/drawingml/2006/table">
            <a:tbl>
              <a:tblPr/>
              <a:tblGrid>
                <a:gridCol w="95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988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인트라넷 웹 애플리케이션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7" marB="539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 페이지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1">
                <a:tc rowSpan="4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페이지설명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4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: HEADER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: BODY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 : FOOTER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페이지기능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0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 : HEADER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 : BODY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 : FOOTER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7" marB="539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59" y="1443668"/>
            <a:ext cx="7931228" cy="39656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3325" y="1443668"/>
            <a:ext cx="7953262" cy="5283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3325" y="1443668"/>
            <a:ext cx="154236" cy="143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3325" y="1972019"/>
            <a:ext cx="7953262" cy="3437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6997" y="1972019"/>
            <a:ext cx="154236" cy="143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4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228</Words>
  <Application>Microsoft Office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lhy</dc:creator>
  <cp:lastModifiedBy>lhy</cp:lastModifiedBy>
  <cp:revision>25</cp:revision>
  <dcterms:created xsi:type="dcterms:W3CDTF">2023-01-04T00:51:27Z</dcterms:created>
  <dcterms:modified xsi:type="dcterms:W3CDTF">2023-01-04T09:39:41Z</dcterms:modified>
</cp:coreProperties>
</file>