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C8EA-0636-4A3C-93DC-A6FB1C93FA45}" type="datetimeFigureOut">
              <a:rPr lang="zh-CN" altLang="en-US" smtClean="0"/>
              <a:pPr/>
              <a:t>2016/12/14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86D3-CAB5-4BDD-A9EE-74CEE5C71E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35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Gyroscope  pen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5832648" cy="14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3356992"/>
            <a:ext cx="61745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27784" y="18864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蓝牙板尺寸：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7.8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0.7mm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0"/>
            <a:ext cx="2699792" cy="530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03848" y="5445224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 smtClean="0"/>
              <a:t>此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个红色的凹面请覆铜，镀金，为测试机使用的测试点，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r>
              <a:rPr lang="zh-CN" altLang="en-US" b="1" dirty="0" smtClean="0"/>
              <a:t>烧录，测试时，拒绝在此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个点上锡，可考虑在板上别的位置再开相同的测试点，方便前期（没有测试机时），烧录，测试。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156176" y="4437112"/>
            <a:ext cx="72008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6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Gyroscope  pen</a:t>
            </a:r>
            <a:endParaRPr lang="zh-CN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764704"/>
            <a:ext cx="5552882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836712"/>
            <a:ext cx="386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068960"/>
            <a:ext cx="4486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941168"/>
            <a:ext cx="2565648" cy="242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73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65</cp:revision>
  <dcterms:created xsi:type="dcterms:W3CDTF">2015-07-25T03:40:59Z</dcterms:created>
  <dcterms:modified xsi:type="dcterms:W3CDTF">2016-12-14T13:34:48Z</dcterms:modified>
</cp:coreProperties>
</file>