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8EA-0636-4A3C-93DC-A6FB1C93FA45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8EA-0636-4A3C-93DC-A6FB1C93FA45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8EA-0636-4A3C-93DC-A6FB1C93FA45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8EA-0636-4A3C-93DC-A6FB1C93FA45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8EA-0636-4A3C-93DC-A6FB1C93FA45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8EA-0636-4A3C-93DC-A6FB1C93FA45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8EA-0636-4A3C-93DC-A6FB1C93FA45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8EA-0636-4A3C-93DC-A6FB1C93FA45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8EA-0636-4A3C-93DC-A6FB1C93FA45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8EA-0636-4A3C-93DC-A6FB1C93FA45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8EA-0636-4A3C-93DC-A6FB1C93FA45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AC8EA-0636-4A3C-93DC-A6FB1C93FA45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5913" y="0"/>
            <a:ext cx="2848087" cy="458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0"/>
            <a:ext cx="3563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Gyroscope  pen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188640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蓝牙板尺寸：</a:t>
            </a:r>
            <a:r>
              <a:rPr lang="en-US" altLang="zh-CN" sz="2000" b="1" dirty="0" smtClean="0"/>
              <a:t>30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7.8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0.7mm</a:t>
            </a:r>
            <a:endParaRPr lang="zh-CN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03848" y="5445224"/>
            <a:ext cx="5616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 smtClean="0"/>
              <a:t>此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个红色的凹面请覆铜，镀金，为测试机使用的测试点，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烧录，测试时，拒绝在此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个点上锡，可考虑在板上别的位置再开相同的测试点，方便前期（没有测试机时），烧录，测试。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endParaRPr lang="zh-CN" altLang="en-US" b="1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156176" y="3861048"/>
            <a:ext cx="360040" cy="15841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2736"/>
            <a:ext cx="5774137" cy="165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24944"/>
            <a:ext cx="60198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0"/>
            <a:ext cx="50673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0"/>
            <a:ext cx="5313462" cy="1555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645024"/>
            <a:ext cx="63627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411760" y="57332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定位孔不见了，请补上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2339752" y="4581128"/>
            <a:ext cx="576064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299695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请更新弹片及其焊盘（按</a:t>
            </a:r>
            <a:r>
              <a:rPr lang="en-US" altLang="zh-CN" dirty="0" smtClean="0"/>
              <a:t>DXF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99592" y="3717032"/>
            <a:ext cx="36004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0" y="188640"/>
            <a:ext cx="683568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5536" y="2132856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金属片所在区域的</a:t>
            </a:r>
            <a:r>
              <a:rPr lang="en-US" altLang="zh-CN" dirty="0" smtClean="0"/>
              <a:t>VIA</a:t>
            </a:r>
            <a:r>
              <a:rPr lang="zh-CN" altLang="en-US" dirty="0" smtClean="0"/>
              <a:t>孔，请做外表面绝缘处理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323528" y="1124744"/>
            <a:ext cx="576064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220072" y="0"/>
            <a:ext cx="683568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987824" y="908720"/>
            <a:ext cx="2520280" cy="12241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620688"/>
            <a:ext cx="74580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箭头连接符 12"/>
          <p:cNvCxnSpPr/>
          <p:nvPr/>
        </p:nvCxnSpPr>
        <p:spPr>
          <a:xfrm>
            <a:off x="755576" y="404664"/>
            <a:ext cx="935596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396552" y="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这红色的是测试点吗？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23728" y="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这些不是原件吧？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771800" y="332656"/>
            <a:ext cx="72008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7584" y="3212976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此两个短侧边（蓝色）及离边</a:t>
            </a:r>
            <a:r>
              <a:rPr lang="en-US" altLang="zh-CN" dirty="0" smtClean="0"/>
              <a:t>0.2mm</a:t>
            </a:r>
            <a:r>
              <a:rPr lang="zh-CN" altLang="en-US" dirty="0" smtClean="0"/>
              <a:t>要求绝缘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691680" y="2708920"/>
            <a:ext cx="800472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365104"/>
            <a:ext cx="7195458" cy="224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接箭头连接符 21"/>
          <p:cNvCxnSpPr/>
          <p:nvPr/>
        </p:nvCxnSpPr>
        <p:spPr>
          <a:xfrm flipH="1">
            <a:off x="1907704" y="3933056"/>
            <a:ext cx="216024" cy="8640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23928" y="321297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PCB</a:t>
            </a:r>
            <a:r>
              <a:rPr lang="zh-CN" altLang="en-US" dirty="0" smtClean="0"/>
              <a:t>板厚是</a:t>
            </a:r>
            <a:r>
              <a:rPr lang="en-US" altLang="zh-CN" dirty="0" smtClean="0"/>
              <a:t>0.7mm</a:t>
            </a:r>
            <a:r>
              <a:rPr lang="zh-CN" altLang="en-US" dirty="0" smtClean="0"/>
              <a:t>，请改过来！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635896" y="2708920"/>
            <a:ext cx="1584176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137</Words>
  <Application>Microsoft Office PowerPoint</Application>
  <PresentationFormat>全屏显示(4:3)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dell</cp:lastModifiedBy>
  <cp:revision>70</cp:revision>
  <dcterms:created xsi:type="dcterms:W3CDTF">2015-07-25T03:40:59Z</dcterms:created>
  <dcterms:modified xsi:type="dcterms:W3CDTF">2016-12-28T17:15:02Z</dcterms:modified>
</cp:coreProperties>
</file>