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wmate1102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18T18:55:36.880" idx="1">
    <p:pos x="6920" y="2255"/>
    <p:text>此处一共只有5个按键，定义明确。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4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05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10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703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7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826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596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7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880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907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27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2B8C-4D8C-4FE2-81D2-14AC62C00F60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1174-B762-4005-B02C-B932712EA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176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低功耗</a:t>
            </a:r>
            <a:r>
              <a:rPr lang="en-US" altLang="zh-CN" dirty="0" smtClean="0"/>
              <a:t>BLE</a:t>
            </a:r>
            <a:r>
              <a:rPr lang="zh-CN" altLang="en-US" dirty="0" smtClean="0"/>
              <a:t>蓝牙方式连接，使用标准</a:t>
            </a:r>
            <a:r>
              <a:rPr lang="en-US" altLang="zh-CN" dirty="0" smtClean="0"/>
              <a:t>HID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建议使用</a:t>
            </a:r>
            <a:r>
              <a:rPr lang="en-US" altLang="zh-CN" dirty="0" smtClean="0"/>
              <a:t>Nordic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nRF51822)</a:t>
            </a:r>
            <a:r>
              <a:rPr lang="zh-CN" altLang="en-US" dirty="0" smtClean="0"/>
              <a:t>。无须驱动支持</a:t>
            </a:r>
            <a:r>
              <a:rPr lang="en-US" altLang="zh-CN" dirty="0" smtClean="0"/>
              <a:t>windows 8 /10 </a:t>
            </a:r>
            <a:r>
              <a:rPr lang="zh-CN" altLang="en-US" dirty="0" smtClean="0"/>
              <a:t>操作系统，</a:t>
            </a:r>
            <a:r>
              <a:rPr lang="en-US" altLang="zh-CN" dirty="0" smtClean="0"/>
              <a:t>surface 3/pro3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surface4/pro4</a:t>
            </a:r>
            <a:r>
              <a:rPr lang="zh-CN" altLang="en-US" dirty="0" smtClean="0"/>
              <a:t>平板电脑。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6</a:t>
            </a:r>
            <a:r>
              <a:rPr lang="zh-CN" altLang="en-US" dirty="0" smtClean="0"/>
              <a:t>轴传感器使用空中鼠标功能。并使用</a:t>
            </a:r>
            <a:r>
              <a:rPr lang="en-US" altLang="zh-CN" dirty="0" smtClean="0"/>
              <a:t>nRF51822</a:t>
            </a:r>
            <a:r>
              <a:rPr lang="zh-CN" altLang="en-US" dirty="0" smtClean="0"/>
              <a:t>作为传感器的信号处理</a:t>
            </a:r>
            <a:r>
              <a:rPr lang="en-US" altLang="zh-CN" dirty="0" smtClean="0"/>
              <a:t>MCU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包含功能按键：空中鼠标模式开关，</a:t>
            </a:r>
            <a:r>
              <a:rPr lang="en-US" altLang="zh-CN" dirty="0" err="1" smtClean="0"/>
              <a:t>PageUp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PageDown</a:t>
            </a:r>
            <a:r>
              <a:rPr lang="zh-CN" altLang="en-US" dirty="0" smtClean="0"/>
              <a:t>，鼠标左键，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快捷键组合。</a:t>
            </a:r>
            <a:endParaRPr lang="en-US" altLang="zh-CN" dirty="0" smtClean="0"/>
          </a:p>
          <a:p>
            <a:r>
              <a:rPr lang="zh-CN" altLang="en-US" dirty="0" smtClean="0"/>
              <a:t>满足</a:t>
            </a:r>
            <a:r>
              <a:rPr lang="en-US" altLang="zh-CN" dirty="0" smtClean="0"/>
              <a:t>50mAh</a:t>
            </a:r>
            <a:r>
              <a:rPr lang="zh-CN" altLang="en-US" dirty="0" smtClean="0"/>
              <a:t>的锂离子电池支持连续使用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小时的功耗要求。待机不低于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天时间。</a:t>
            </a:r>
            <a:endParaRPr lang="en-US" altLang="zh-CN" dirty="0" smtClean="0"/>
          </a:p>
          <a:p>
            <a:r>
              <a:rPr lang="zh-CN" altLang="en-US" dirty="0"/>
              <a:t>蓝</a:t>
            </a:r>
            <a:r>
              <a:rPr lang="zh-CN" altLang="en-US" dirty="0" smtClean="0"/>
              <a:t>牙使用距离应该是在室内无遮挡不低于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米。</a:t>
            </a:r>
          </a:p>
          <a:p>
            <a:r>
              <a:rPr lang="zh-CN" altLang="en-US" dirty="0" smtClean="0"/>
              <a:t>按照给定尺寸（</a:t>
            </a:r>
            <a:r>
              <a:rPr lang="en-US" altLang="zh-CN" dirty="0" smtClean="0"/>
              <a:t>CAD</a:t>
            </a:r>
            <a:r>
              <a:rPr lang="zh-CN" altLang="en-US" dirty="0" smtClean="0"/>
              <a:t>文件）的作出</a:t>
            </a:r>
            <a:r>
              <a:rPr lang="en-US" altLang="zh-CN" dirty="0" smtClean="0"/>
              <a:t>PCB</a:t>
            </a:r>
            <a:r>
              <a:rPr lang="zh-CN" altLang="en-US" dirty="0" smtClean="0"/>
              <a:t>设计，和原理图设计。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46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功能详细描述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用单个功能键完成多个功能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03562" y="1492924"/>
            <a:ext cx="798487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功能键：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休眠：静止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秒，停止陀螺仪功能。进入休眠后，必须按动功能键，才能打开陀螺仪。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已连接蓝牙情况下，功能键的定义：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双击：开、关陀螺仪，此时默认鼠标左键放开状态，笔只有光标移动的功能。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单击：启用、定制划线功能。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长按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甩动：动作手势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（默认：上、下、左、右、圆弧）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动作手势：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上：空，后续跟进市场反馈添加功能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下：空，后续跟进市场反馈添加功能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左：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后退一页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右：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前进一页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圆圈：关闭投影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双色功能指示灯：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不亮：陀螺仪关闭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红色：固定频率闪亮，陀螺仪打开，预备移动光标功能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红色：常亮，划线功能打开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绿色：保留，我们会分配蓝牙的其他状态到绿灯上。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6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交付件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硬件相关：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样品原型板卡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PCB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设计文件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生产 </a:t>
            </a:r>
            <a:r>
              <a:rPr lang="en-US" altLang="zh-CN" dirty="0" smtClean="0"/>
              <a:t>Gerber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软件相关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对应协议栈文件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软件编译环境配置说明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应用算法原理描述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37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自项目正式启动，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周内给出蓝牙开发板演示原型，满足功能要求。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周给</a:t>
            </a:r>
            <a:r>
              <a:rPr lang="en-US" altLang="zh-CN" dirty="0" smtClean="0"/>
              <a:t>PCB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和样品板。（项目启动后一周内需求方提供结构</a:t>
            </a:r>
            <a:r>
              <a:rPr lang="en-US" altLang="zh-CN" dirty="0" smtClean="0"/>
              <a:t>CAD</a:t>
            </a:r>
            <a:r>
              <a:rPr lang="zh-CN" altLang="en-US" dirty="0" smtClean="0"/>
              <a:t>文件，并有结构工程师配合验证）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周输出测试验证报告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79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255</Words>
  <Application>Microsoft Office PowerPoint</Application>
  <PresentationFormat>自定义</PresentationFormat>
  <Paragraphs>44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需求描述</vt:lpstr>
      <vt:lpstr>功能详细描述 – 用单个功能键完成多个功能</vt:lpstr>
      <vt:lpstr>交付件</vt:lpstr>
      <vt:lpstr>项目计划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Francis</dc:creator>
  <cp:lastModifiedBy>newmate1102</cp:lastModifiedBy>
  <cp:revision>10</cp:revision>
  <dcterms:created xsi:type="dcterms:W3CDTF">2016-10-17T07:12:57Z</dcterms:created>
  <dcterms:modified xsi:type="dcterms:W3CDTF">2016-10-18T11:09:30Z</dcterms:modified>
</cp:coreProperties>
</file>