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50" y="355600"/>
            <a:ext cx="4977130" cy="420370"/>
          </a:xfrm>
        </p:spPr>
        <p:txBody>
          <a:bodyPr>
            <a:normAutofit fontScale="90000"/>
          </a:bodyPr>
          <a:p>
            <a:pPr algn="l"/>
            <a:r>
              <a:rPr lang="zh-CN" altLang="en-US" sz="4000"/>
              <a:t>关于时间分析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7035" y="1196340"/>
            <a:ext cx="9144000" cy="3568065"/>
          </a:xfrm>
        </p:spPr>
        <p:txBody>
          <a:bodyPr/>
          <a:p>
            <a:pPr algn="l"/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：示波器</a:t>
            </a:r>
            <a:endParaRPr lang="zh-CN" altLang="en-US"/>
          </a:p>
          <a:p>
            <a:pPr algn="l"/>
            <a:r>
              <a:rPr lang="zh-CN" altLang="en-US"/>
              <a:t>方案</a:t>
            </a:r>
            <a:r>
              <a:rPr lang="en-US" altLang="zh-CN"/>
              <a:t>2</a:t>
            </a:r>
            <a:r>
              <a:rPr lang="zh-CN" altLang="en-US"/>
              <a:t>：逻辑分析仪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340" y="165100"/>
            <a:ext cx="8171180" cy="825500"/>
          </a:xfrm>
        </p:spPr>
        <p:txBody>
          <a:bodyPr/>
          <a:p>
            <a:r>
              <a:rPr lang="zh-CN" altLang="en-US"/>
              <a:t>示波器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145" y="1074420"/>
            <a:ext cx="10515600" cy="4351338"/>
          </a:xfrm>
        </p:spPr>
        <p:txBody>
          <a:bodyPr/>
          <a:p>
            <a:r>
              <a:rPr lang="zh-CN" altLang="en-US"/>
              <a:t>在检验模拟器件和数字器件期间，检定信号完整性(如上升时间、过冲和振铃)</a:t>
            </a:r>
            <a:endParaRPr lang="zh-CN" altLang="en-US"/>
          </a:p>
          <a:p>
            <a:r>
              <a:rPr lang="zh-CN" altLang="en-US"/>
              <a:t>一次在最多四个信号上检定信号稳定性(如抖动和抖动频谱)</a:t>
            </a:r>
            <a:endParaRPr lang="zh-CN" altLang="en-US"/>
          </a:p>
          <a:p>
            <a:r>
              <a:rPr lang="zh-CN" altLang="en-US"/>
              <a:t>测量信号边沿和电压，评估定时余量，如建立时间/保持时间、传播延迟</a:t>
            </a:r>
            <a:endParaRPr lang="zh-CN" altLang="en-US"/>
          </a:p>
          <a:p>
            <a:r>
              <a:rPr lang="zh-CN" altLang="en-US"/>
              <a:t>一次在多个信号上测量幅度和定时参数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335" y="164465"/>
            <a:ext cx="5116830" cy="984885"/>
          </a:xfrm>
        </p:spPr>
        <p:txBody>
          <a:bodyPr/>
          <a:p>
            <a:r>
              <a:rPr lang="zh-CN" altLang="en-US"/>
              <a:t>逻辑分析仪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515" y="1253490"/>
            <a:ext cx="10515600" cy="4351338"/>
          </a:xfrm>
        </p:spPr>
        <p:txBody>
          <a:bodyPr/>
          <a:p>
            <a:r>
              <a:rPr lang="zh-CN" altLang="en-US" sz="2000"/>
              <a:t>逻辑分析仪的应用更偏向于数字电路的时序逻辑分析，并不关注信号本身的波形结构。逻辑分析仪源于示波器。逻辑分析仪源于示波器，它用和示波器相同的方式展现数据，水平轴代表时间，垂直轴代表电压幅度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0" y="2131060"/>
            <a:ext cx="7173595" cy="424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" y="2191385"/>
            <a:ext cx="4877435" cy="4298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935" y="114300"/>
            <a:ext cx="6869430" cy="905510"/>
          </a:xfrm>
        </p:spPr>
        <p:txBody>
          <a:bodyPr/>
          <a:p>
            <a:r>
              <a:rPr lang="en-US" altLang="zh-CN"/>
              <a:t>pc</a:t>
            </a:r>
            <a:r>
              <a:rPr lang="zh-CN" altLang="en-US"/>
              <a:t>端软件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8150" y="1278255"/>
            <a:ext cx="872236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5" y="144780"/>
            <a:ext cx="5586730" cy="584835"/>
          </a:xfrm>
        </p:spPr>
        <p:txBody>
          <a:bodyPr>
            <a:normAutofit fontScale="90000"/>
          </a:bodyPr>
          <a:p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015" y="729615"/>
            <a:ext cx="11136630" cy="56483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000"/>
              <a:t>逻辑分析仪有三个重要参数：阈值电压、采样率和采样深度。</a:t>
            </a:r>
            <a:endParaRPr lang="zh-CN" altLang="en-US" sz="2000"/>
          </a:p>
          <a:p>
            <a:r>
              <a:rPr lang="zh-CN" altLang="en-US" sz="2000"/>
              <a:t> 阈值电压：区分高低电平的间隔。逻辑分析仪和单片机都是数字电路，它在读取外部信号时，多高电压识别成高电平，这是有一定限制的。比如一款逻辑分析仪，阈值根据您的房间0.7~1.40V，当它采集外部的数字电路信号时，高于1.4V识别为高电平，低于0.7V则识别为低电平。</a:t>
            </a:r>
            <a:endParaRPr lang="zh-CN" altLang="en-US" sz="2000"/>
          </a:p>
          <a:p>
            <a:r>
              <a:rPr lang="zh-CN" altLang="en-US" sz="2000"/>
              <a:t>采样率是指每秒钟采集信号的次数。比如一个逻辑分析仪的最大采样率是100M，也就是说他一秒钟可以采集100M个样点，即每10ns采集一个样点。（</a:t>
            </a:r>
            <a:r>
              <a:rPr lang="zh-CN" altLang="en-US" sz="2000">
                <a:solidFill>
                  <a:srgbClr val="FF0000"/>
                </a:solidFill>
              </a:rPr>
              <a:t>一般来说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采样率</a:t>
            </a:r>
            <a:r>
              <a:rPr lang="zh-CN" altLang="en-US" sz="2000"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设置为被采样对象的</a:t>
            </a:r>
            <a:r>
              <a:rPr lang="en-US" altLang="zh-CN" sz="2000">
                <a:solidFill>
                  <a:srgbClr val="FF0000"/>
                </a:solidFill>
              </a:rPr>
              <a:t>10</a:t>
            </a:r>
            <a:r>
              <a:rPr lang="zh-CN" altLang="en-US" sz="2000">
                <a:solidFill>
                  <a:srgbClr val="FF0000"/>
                </a:solidFill>
              </a:rPr>
              <a:t>倍，以保证精确性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zh-CN" altLang="en-US" sz="2000"/>
              <a:t>存储深度：采集到的高电平或低电平信号，要有一个存储器存储起来。比如我们用100M采样率，那么1秒就会产生100M个状态样点。一款逻辑分析仪能够存储多少个样点数，这是很重要的一个指标。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触发设置：由于分析仪有深度限制，不能无限期的保存数据。当我们使用逻辑分析仪时，如果没有采用任何触发设置的的话，从开始抓取就开始计算时间，一直到存满我们设置的存储深度后才停止抓取。（下降沿，上升沿、高电平、低电平触发）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70" y="214630"/>
            <a:ext cx="4465955" cy="534670"/>
          </a:xfrm>
        </p:spPr>
        <p:txBody>
          <a:bodyPr>
            <a:normAutofit fontScale="90000"/>
          </a:bodyPr>
          <a:p>
            <a:r>
              <a:rPr lang="zh-CN" altLang="en-US"/>
              <a:t>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05" y="1144270"/>
            <a:ext cx="10515600" cy="4351338"/>
          </a:xfrm>
        </p:spPr>
        <p:txBody>
          <a:bodyPr/>
          <a:p>
            <a:r>
              <a:rPr lang="zh-CN" altLang="en-US" sz="2400"/>
              <a:t>一般来说，当需要观察多于示波器通道数的信号线，并且不需要精密的时间间隔信息时，就应使用逻辑分析仪。（</a:t>
            </a:r>
            <a:r>
              <a:rPr lang="zh-CN" altLang="en-US" sz="2400">
                <a:solidFill>
                  <a:srgbClr val="FF0000"/>
                </a:solidFill>
              </a:rPr>
              <a:t>最大采样率可解决精度问题</a:t>
            </a:r>
            <a:r>
              <a:rPr lang="zh-CN" altLang="en-US" sz="2400"/>
              <a:t>）如果需要得到像上升和下降时间这类参数信息时，示波器将是好的选择。</a:t>
            </a:r>
            <a:endParaRPr lang="zh-CN" altLang="en-US" sz="2400"/>
          </a:p>
          <a:p>
            <a:r>
              <a:rPr lang="zh-CN" altLang="en-US" sz="2400"/>
              <a:t>而在观察总线 — 例如微处理器地址、数据或控制总线上的时间关系或数据时，逻辑分析仪是特别有用的。逻辑分析仪还能解码微处理器总线信息，并以有意义的形式呈现。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WPS 演示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关于时间分析</vt:lpstr>
      <vt:lpstr>示波器</vt:lpstr>
      <vt:lpstr>逻辑分析仪</vt:lpstr>
      <vt:lpstr>pc端软件</vt:lpstr>
      <vt:lpstr>使用</vt:lpstr>
      <vt:lpstr>比较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林夕</cp:lastModifiedBy>
  <cp:revision>6</cp:revision>
  <dcterms:created xsi:type="dcterms:W3CDTF">2015-05-05T08:02:00Z</dcterms:created>
  <dcterms:modified xsi:type="dcterms:W3CDTF">2017-09-27T10:03:59Z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