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  <p:sldId id="269" r:id="rId7"/>
    <p:sldId id="268" r:id="rId8"/>
    <p:sldId id="267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15900" y="124460"/>
            <a:ext cx="4414838" cy="523875"/>
          </a:xfrm>
        </p:spPr>
        <p:txBody>
          <a:bodyPr anchor="ctr"/>
          <a:p>
            <a:pPr algn="l" defTabSz="914400">
              <a:buNone/>
            </a:pPr>
            <a:r>
              <a:rPr lang="zh-CN" sz="2400" kern="1200" baseline="0">
                <a:latin typeface="+mj-lt"/>
                <a:ea typeface="+mj-ea"/>
                <a:cs typeface="+mj-cs"/>
                <a:sym typeface="+mn-ea"/>
              </a:rPr>
              <a:t>进展</a:t>
            </a:r>
            <a:endParaRPr lang="zh-CN" sz="2400" kern="1200" baseline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7525" y="868680"/>
            <a:ext cx="554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完成将定制系统写入</a:t>
            </a:r>
            <a:r>
              <a:rPr lang="en-US" altLang="zh-CN"/>
              <a:t>sd</a:t>
            </a:r>
            <a:r>
              <a:rPr lang="zh-CN" altLang="en-US"/>
              <a:t>卡并启动。</a:t>
            </a:r>
            <a:endParaRPr lang="zh-CN" altLang="en-US"/>
          </a:p>
          <a:p>
            <a:r>
              <a:rPr lang="zh-CN" altLang="en-US"/>
              <a:t>串口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r>
              <a:rPr lang="zh-CN" altLang="en-US"/>
              <a:t>程序完成。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226060" y="113348"/>
            <a:ext cx="4568825" cy="500062"/>
          </a:xfrm>
        </p:spPr>
        <p:txBody>
          <a:bodyPr anchor="ctr"/>
          <a:p>
            <a:pPr algn="l"/>
            <a:endParaRPr lang="zh-CN" altLang="en-US" sz="2400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6840" y="29210"/>
            <a:ext cx="10299700" cy="6799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254635" y="139065"/>
            <a:ext cx="5866765" cy="629920"/>
          </a:xfrm>
        </p:spPr>
        <p:txBody>
          <a:bodyPr anchor="ctr"/>
          <a:p>
            <a:pPr algn="l"/>
            <a:r>
              <a:rPr lang="zh-CN" altLang="en-US" sz="2400"/>
              <a:t>如何制作自定义系统</a:t>
            </a:r>
            <a:endParaRPr lang="zh-CN" altLang="en-US" sz="24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35" y="1720215"/>
            <a:ext cx="8776335" cy="4513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655" y="768985"/>
            <a:ext cx="7962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在通电后，Intel Galileo 将会首先执行位于 SPI Flash 上的 UEFI 初始化程序，并逐渐进入 Linux 系统</a:t>
            </a:r>
            <a:endParaRPr lang="zh-CN" altLang="en-US"/>
          </a:p>
          <a:p>
            <a:r>
              <a:rPr lang="zh-CN" altLang="en-US"/>
              <a:t>（其启动过程与传统 PC 一致，可以将自定义的系统制作成镜像写入</a:t>
            </a:r>
            <a:r>
              <a:rPr lang="en-US" altLang="zh-CN"/>
              <a:t>sd</a:t>
            </a:r>
            <a:r>
              <a:rPr lang="zh-CN" altLang="en-US"/>
              <a:t>卡）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238125" y="456565"/>
            <a:ext cx="8667750" cy="5759450"/>
          </a:xfrm>
        </p:spPr>
        <p:txBody>
          <a:bodyPr/>
          <a:p>
            <a:r>
              <a:rPr lang="zh-CN" altLang="en-US" sz="2000"/>
              <a:t>如何将程序烧入开发板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通电后</a:t>
            </a:r>
            <a:r>
              <a:rPr lang="en-US" altLang="zh-CN" sz="2000"/>
              <a:t>Linux</a:t>
            </a:r>
            <a:r>
              <a:rPr lang="zh-CN" altLang="en-US" sz="2000"/>
              <a:t>会直接运行    </a:t>
            </a:r>
            <a:r>
              <a:rPr lang="en-US" altLang="zh-CN" sz="2000"/>
              <a:t>/sketch </a:t>
            </a:r>
            <a:r>
              <a:rPr lang="zh-CN" altLang="en-US" sz="2000"/>
              <a:t>目录下的</a:t>
            </a:r>
            <a:r>
              <a:rPr lang="en-US" altLang="zh-CN" sz="2000"/>
              <a:t>sketch.elf </a:t>
            </a:r>
            <a:r>
              <a:rPr lang="zh-CN" altLang="en-US" sz="2000"/>
              <a:t>文件。</a:t>
            </a:r>
            <a:endParaRPr lang="zh-CN" altLang="en-US" sz="2000"/>
          </a:p>
          <a:p>
            <a:r>
              <a:rPr lang="zh-CN" altLang="en-US" sz="2000"/>
              <a:t>方案</a:t>
            </a:r>
            <a:r>
              <a:rPr lang="en-US" altLang="zh-CN" sz="2000"/>
              <a:t>1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pc</a:t>
            </a:r>
            <a:r>
              <a:rPr lang="zh-CN" altLang="en-US" sz="2000"/>
              <a:t>端用</a:t>
            </a:r>
            <a:r>
              <a:rPr lang="en-US" altLang="zh-CN" sz="2000"/>
              <a:t>c</a:t>
            </a:r>
            <a:r>
              <a:rPr lang="zh-CN" altLang="en-US" sz="2000"/>
              <a:t>语言写好程序，用网线将开发板以及</a:t>
            </a:r>
            <a:r>
              <a:rPr lang="en-US" altLang="zh-CN" sz="2000"/>
              <a:t>pc</a:t>
            </a:r>
            <a:r>
              <a:rPr lang="zh-CN" altLang="en-US" sz="2000"/>
              <a:t>连入一个路由器下，通过</a:t>
            </a:r>
            <a:r>
              <a:rPr lang="en-US" altLang="zh-CN" sz="2000"/>
              <a:t>eclipse</a:t>
            </a:r>
            <a:r>
              <a:rPr lang="zh-CN" altLang="en-US" sz="2000"/>
              <a:t>的远程调试，设置好参数，将编译好的程序传入开发板。</a:t>
            </a:r>
            <a:endParaRPr lang="zh-CN" altLang="en-US" sz="2000"/>
          </a:p>
          <a:p>
            <a:r>
              <a:rPr lang="zh-CN" altLang="en-US" sz="2000"/>
              <a:t>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远程调试出现问题，与开发板连接失败，（需要在</a:t>
            </a:r>
            <a:r>
              <a:rPr lang="en-US" altLang="zh-CN" sz="2000"/>
              <a:t>sd</a:t>
            </a:r>
            <a:r>
              <a:rPr lang="zh-CN" altLang="en-US" sz="2000"/>
              <a:t>卡中额外刷入</a:t>
            </a:r>
            <a:r>
              <a:rPr lang="en-US" altLang="zh-CN" sz="2000"/>
              <a:t>Linux</a:t>
            </a:r>
            <a:r>
              <a:rPr lang="zh-CN" altLang="en-US" sz="2000"/>
              <a:t>支持的工具包 </a:t>
            </a:r>
            <a:r>
              <a:rPr lang="en-US" altLang="zh-CN" sz="2000"/>
              <a:t>IoT</a:t>
            </a:r>
            <a:r>
              <a:rPr lang="zh-CN" altLang="en-US" sz="2000"/>
              <a:t>，用</a:t>
            </a:r>
            <a:r>
              <a:rPr lang="en-US" altLang="zh-CN" sz="2000"/>
              <a:t>win32disk</a:t>
            </a:r>
            <a:r>
              <a:rPr lang="zh-CN" altLang="en-US" sz="2000"/>
              <a:t>写入镜像时报错</a:t>
            </a:r>
            <a:r>
              <a:rPr lang="en-US" altLang="zh-CN" sz="2000"/>
              <a:t>,</a:t>
            </a:r>
            <a:r>
              <a:rPr lang="zh-CN" altLang="en-US" sz="2000"/>
              <a:t>无法完成，还在找解决办法）。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3408680"/>
            <a:ext cx="8337550" cy="2531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238125" y="456565"/>
            <a:ext cx="8667750" cy="5759450"/>
          </a:xfrm>
        </p:spPr>
        <p:txBody>
          <a:bodyPr/>
          <a:p>
            <a:r>
              <a:rPr lang="zh-CN" altLang="en-US" sz="2000"/>
              <a:t>如何将程序烧入开发板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通电后</a:t>
            </a:r>
            <a:r>
              <a:rPr lang="en-US" altLang="zh-CN" sz="2000"/>
              <a:t>Linux</a:t>
            </a:r>
            <a:r>
              <a:rPr lang="zh-CN" altLang="en-US" sz="2000"/>
              <a:t>会直接运行    </a:t>
            </a:r>
            <a:r>
              <a:rPr lang="en-US" altLang="zh-CN" sz="2000"/>
              <a:t>/sketch </a:t>
            </a:r>
            <a:r>
              <a:rPr lang="zh-CN" altLang="en-US" sz="2000"/>
              <a:t>目录下的</a:t>
            </a:r>
            <a:r>
              <a:rPr lang="en-US" altLang="zh-CN" sz="2000"/>
              <a:t>sketch.elf </a:t>
            </a:r>
            <a:r>
              <a:rPr lang="zh-CN" altLang="en-US" sz="2000"/>
              <a:t>文件。</a:t>
            </a:r>
            <a:endParaRPr lang="zh-CN" altLang="en-US" sz="2000"/>
          </a:p>
          <a:p>
            <a:r>
              <a:rPr lang="zh-CN" altLang="en-US" sz="2000"/>
              <a:t>方案</a:t>
            </a:r>
            <a:r>
              <a:rPr lang="en-US" altLang="zh-CN" sz="2000"/>
              <a:t>1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pc</a:t>
            </a:r>
            <a:r>
              <a:rPr lang="zh-CN" altLang="en-US" sz="2000"/>
              <a:t>端用</a:t>
            </a:r>
            <a:r>
              <a:rPr lang="en-US" altLang="zh-CN" sz="2000"/>
              <a:t>c</a:t>
            </a:r>
            <a:r>
              <a:rPr lang="zh-CN" altLang="en-US" sz="2000"/>
              <a:t>语言写好程序，用网线将开发板以及</a:t>
            </a:r>
            <a:r>
              <a:rPr lang="en-US" altLang="zh-CN" sz="2000"/>
              <a:t>pc</a:t>
            </a:r>
            <a:r>
              <a:rPr lang="zh-CN" altLang="en-US" sz="2000"/>
              <a:t>连入一个路由器下，通过</a:t>
            </a:r>
            <a:r>
              <a:rPr lang="en-US" altLang="zh-CN" sz="2000"/>
              <a:t>eclipse</a:t>
            </a:r>
            <a:r>
              <a:rPr lang="zh-CN" altLang="en-US" sz="2000"/>
              <a:t>的远程调试，设置好参数，将编译好的程序传入开发板。</a:t>
            </a:r>
            <a:endParaRPr lang="zh-CN" altLang="en-US" sz="2000"/>
          </a:p>
          <a:p>
            <a:r>
              <a:rPr lang="zh-CN" altLang="en-US" sz="2000"/>
              <a:t>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远程调试出现问题，与开发板连接失败，（需要在</a:t>
            </a:r>
            <a:r>
              <a:rPr lang="en-US" altLang="zh-CN" sz="2000"/>
              <a:t>sd</a:t>
            </a:r>
            <a:r>
              <a:rPr lang="zh-CN" altLang="en-US" sz="2000"/>
              <a:t>卡中额外刷入</a:t>
            </a:r>
            <a:r>
              <a:rPr lang="en-US" altLang="zh-CN" sz="2000"/>
              <a:t>Linux</a:t>
            </a:r>
            <a:r>
              <a:rPr lang="zh-CN" altLang="en-US" sz="2000"/>
              <a:t>支持的工具包 </a:t>
            </a:r>
            <a:r>
              <a:rPr lang="en-US" altLang="zh-CN" sz="2000"/>
              <a:t>IoT</a:t>
            </a:r>
            <a:r>
              <a:rPr lang="zh-CN" altLang="en-US" sz="2000"/>
              <a:t>，用</a:t>
            </a:r>
            <a:r>
              <a:rPr lang="en-US" altLang="zh-CN" sz="2000"/>
              <a:t>win32disk</a:t>
            </a:r>
            <a:r>
              <a:rPr lang="zh-CN" altLang="en-US" sz="2000"/>
              <a:t>写入镜像时报错</a:t>
            </a:r>
            <a:r>
              <a:rPr lang="en-US" altLang="zh-CN" sz="2000"/>
              <a:t>,</a:t>
            </a:r>
            <a:r>
              <a:rPr lang="zh-CN" altLang="en-US" sz="2000"/>
              <a:t>无法完成，还在找解决办法）。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3549015"/>
            <a:ext cx="3795395" cy="266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55" y="3420110"/>
            <a:ext cx="6571615" cy="2924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238125" y="456565"/>
            <a:ext cx="8667750" cy="5759450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方案</a:t>
            </a:r>
            <a:r>
              <a:rPr lang="en-US" altLang="zh-CN" sz="2000"/>
              <a:t>2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尝试在</a:t>
            </a:r>
            <a:r>
              <a:rPr lang="en-US" altLang="zh-CN" sz="2000"/>
              <a:t>sd</a:t>
            </a:r>
            <a:r>
              <a:rPr lang="zh-CN" altLang="en-US" sz="2000"/>
              <a:t>卡中找到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/sketch </a:t>
            </a:r>
            <a:r>
              <a:rPr lang="zh-CN" altLang="en-US" sz="2000">
                <a:sym typeface="+mn-ea"/>
              </a:rPr>
              <a:t>目录，将自己编译好的</a:t>
            </a:r>
            <a:r>
              <a:rPr lang="en-US" altLang="zh-CN" sz="2000">
                <a:sym typeface="+mn-ea"/>
              </a:rPr>
              <a:t>elf</a:t>
            </a:r>
            <a:r>
              <a:rPr lang="zh-CN" altLang="en-US" sz="2000">
                <a:sym typeface="+mn-ea"/>
              </a:rPr>
              <a:t>放入目录下，再将</a:t>
            </a:r>
            <a:r>
              <a:rPr lang="en-US" altLang="zh-CN" sz="2000">
                <a:sym typeface="+mn-ea"/>
              </a:rPr>
              <a:t>sd</a:t>
            </a:r>
            <a:r>
              <a:rPr lang="zh-CN" altLang="en-US" sz="2000">
                <a:sym typeface="+mn-ea"/>
              </a:rPr>
              <a:t>卡插入板子上启动。取出</a:t>
            </a:r>
            <a:r>
              <a:rPr lang="en-US" altLang="zh-CN" sz="2000">
                <a:sym typeface="+mn-ea"/>
              </a:rPr>
              <a:t>sd</a:t>
            </a:r>
            <a:r>
              <a:rPr lang="zh-CN" altLang="en-US" sz="2000">
                <a:sym typeface="+mn-ea"/>
              </a:rPr>
              <a:t>卡，在</a:t>
            </a:r>
            <a:r>
              <a:rPr lang="en-US" altLang="zh-CN" sz="2000">
                <a:sym typeface="+mn-ea"/>
              </a:rPr>
              <a:t>windows</a:t>
            </a:r>
            <a:r>
              <a:rPr lang="zh-CN" altLang="en-US" sz="2000">
                <a:sym typeface="+mn-ea"/>
              </a:rPr>
              <a:t>下加载，根目录下只能找到</a:t>
            </a:r>
            <a:r>
              <a:rPr lang="en-US" altLang="zh-CN" sz="2000">
                <a:sym typeface="+mn-ea"/>
              </a:rPr>
              <a:t>.ext3</a:t>
            </a:r>
            <a:r>
              <a:rPr lang="zh-CN" altLang="en-US" sz="2000">
                <a:sym typeface="+mn-ea"/>
              </a:rPr>
              <a:t>文件（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的文件系统），无法读取并 找到</a:t>
            </a:r>
            <a:r>
              <a:rPr lang="en-US" altLang="zh-CN" sz="2000">
                <a:sym typeface="+mn-ea"/>
              </a:rPr>
              <a:t>/sketch </a:t>
            </a:r>
            <a:r>
              <a:rPr lang="zh-CN" altLang="en-US" sz="2000">
                <a:sym typeface="+mn-ea"/>
              </a:rPr>
              <a:t>目录。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273050" y="716280"/>
            <a:ext cx="8356600" cy="527494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主要在开发板上开展实验。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，设计方案采集开发板上程序运行的时间。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--com</a:t>
            </a:r>
            <a:r>
              <a:rPr lang="zh-CN" altLang="en-US" sz="2000">
                <a:sym typeface="+mn-ea"/>
              </a:rPr>
              <a:t>口信号输出程序设计，以及采集误差。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，不依赖</a:t>
            </a:r>
            <a:r>
              <a:rPr lang="en-US" altLang="zh-CN" sz="2000">
                <a:sym typeface="+mn-ea"/>
              </a:rPr>
              <a:t>IDE</a:t>
            </a:r>
            <a:r>
              <a:rPr lang="zh-CN" altLang="en-US" sz="2000">
                <a:sym typeface="+mn-ea"/>
              </a:rPr>
              <a:t>的支持，编写程序（没有附加库的支持），以及如何将写好的程序录入开发板运行。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010" y="182245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本月总结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/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进展</vt:lpstr>
      <vt:lpstr>PowerPoint 演示文稿</vt:lpstr>
      <vt:lpstr>如何制作自定义系统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硬件实验</dc:title>
  <dc:creator>林夕</dc:creator>
  <cp:lastModifiedBy>林夕</cp:lastModifiedBy>
  <cp:revision>17</cp:revision>
  <dcterms:created xsi:type="dcterms:W3CDTF">2017-10-19T12:17:00Z</dcterms:created>
  <dcterms:modified xsi:type="dcterms:W3CDTF">2017-11-02T05:38:47Z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