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4225" y="952500"/>
            <a:ext cx="7821930" cy="414655"/>
          </a:xfrm>
        </p:spPr>
        <p:txBody>
          <a:bodyPr>
            <a:normAutofit fontScale="90000"/>
          </a:bodyPr>
          <a:p>
            <a:r>
              <a:rPr lang="zh-CN" altLang="en-US"/>
              <a:t>关于循环标志（</a:t>
            </a:r>
            <a:r>
              <a:rPr lang="en-US" altLang="zh-CN"/>
              <a:t>.</a:t>
            </a:r>
            <a:r>
              <a:rPr lang="en-US" altLang="zh-CN"/>
              <a:t>ff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29715"/>
            <a:ext cx="9144000" cy="3728085"/>
          </a:xfrm>
        </p:spPr>
        <p:txBody>
          <a:bodyPr/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）怎么样得到（测试例子）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）怎么样使用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Building a flow fact file in OTAWA is currently a hard task: loop headers are identified by their address in the execution memory space.（在OTAWA中构建一个流实例文件目前是一项艰巨的任务：循环头部由执行存储空间中的地址标识。） </a:t>
            </a:r>
            <a:endParaRPr lang="zh-CN" altLang="en-US"/>
          </a:p>
          <a:p>
            <a:r>
              <a:rPr lang="zh-CN" altLang="en-US"/>
              <a:t>构建.ff文件的更简单的方法是使用mkff。 在可执行文件上调用，它生成一个模板.ff文件，再将其中循环计数 ？被替换为 实际的循环次数。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180" y="48260"/>
            <a:ext cx="10515600" cy="1325563"/>
          </a:xfrm>
        </p:spPr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750" y="1001395"/>
            <a:ext cx="2103120" cy="1387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4345" y="2388870"/>
            <a:ext cx="2233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100</a:t>
            </a:r>
            <a:r>
              <a:rPr lang="zh-CN" altLang="en-US"/>
              <a:t>次循环的</a:t>
            </a:r>
            <a:r>
              <a:rPr lang="en-US" altLang="zh-CN"/>
              <a:t>c</a:t>
            </a:r>
            <a:r>
              <a:rPr lang="zh-CN" altLang="en-US"/>
              <a:t>程序</a:t>
            </a:r>
            <a:r>
              <a:rPr lang="en-US" altLang="zh-CN"/>
              <a:t>loop.c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784475" y="1840230"/>
            <a:ext cx="62103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115310" y="2171065"/>
            <a:ext cx="2726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编译得到可执行 </a:t>
            </a:r>
            <a:r>
              <a:rPr lang="en-US" altLang="zh-CN"/>
              <a:t>elf 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05" y="1708150"/>
            <a:ext cx="1873250" cy="273685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9" idx="3"/>
          </p:cNvCxnSpPr>
          <p:nvPr/>
        </p:nvCxnSpPr>
        <p:spPr>
          <a:xfrm flipV="1">
            <a:off x="5278755" y="1840230"/>
            <a:ext cx="51117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92645" y="3150870"/>
            <a:ext cx="267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调用</a:t>
            </a:r>
            <a:r>
              <a:rPr lang="en-US" altLang="zh-CN"/>
              <a:t>mkff </a:t>
            </a:r>
            <a:r>
              <a:rPr lang="zh-CN" altLang="en-US"/>
              <a:t>会产生模板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365" y="1001395"/>
            <a:ext cx="5636260" cy="19329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020" y="4880610"/>
            <a:ext cx="3818255" cy="838200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8893175" y="3475355"/>
            <a:ext cx="32385" cy="140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935720" y="3657600"/>
            <a:ext cx="1645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将模板写入 </a:t>
            </a:r>
            <a:r>
              <a:rPr lang="en-US" altLang="zh-CN"/>
              <a:t>.ff  </a:t>
            </a:r>
            <a:r>
              <a:rPr lang="zh-CN" altLang="en-US"/>
              <a:t>文件中 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9750" y="3519170"/>
            <a:ext cx="4147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注意：</a:t>
            </a:r>
            <a:r>
              <a:rPr lang="zh-CN" altLang="en-US">
                <a:solidFill>
                  <a:schemeClr val="tx1"/>
                </a:solidFill>
              </a:rPr>
              <a:t>在文件最后结束处加换行，不然可能出错，另外，应该用</a:t>
            </a:r>
            <a:r>
              <a:rPr lang="en-US" altLang="zh-CN">
                <a:solidFill>
                  <a:schemeClr val="tx1"/>
                </a:solidFill>
              </a:rPr>
              <a:t>UltraEdit </a:t>
            </a:r>
            <a:r>
              <a:rPr lang="zh-CN" altLang="en-US">
                <a:solidFill>
                  <a:schemeClr val="tx1"/>
                </a:solidFill>
              </a:rPr>
              <a:t>另存一下换行符为 </a:t>
            </a:r>
            <a:r>
              <a:rPr lang="en-US" altLang="zh-CN">
                <a:solidFill>
                  <a:schemeClr val="tx1"/>
                </a:solidFill>
              </a:rPr>
              <a:t>Unix </a:t>
            </a:r>
            <a:r>
              <a:rPr lang="zh-CN" altLang="en-US">
                <a:solidFill>
                  <a:schemeClr val="tx1"/>
                </a:solidFill>
              </a:rPr>
              <a:t>换行符 </a:t>
            </a:r>
            <a:r>
              <a:rPr lang="en-US" altLang="zh-CN">
                <a:solidFill>
                  <a:schemeClr val="tx1"/>
                </a:solidFill>
              </a:rPr>
              <a:t>-LF 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4940" y="4652010"/>
            <a:ext cx="1767840" cy="228600"/>
          </a:xfrm>
          <a:prstGeom prst="rect">
            <a:avLst/>
          </a:prstGeom>
        </p:spPr>
      </p:pic>
      <p:pic>
        <p:nvPicPr>
          <p:cNvPr id="21" name="内容占位符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50" y="4521835"/>
            <a:ext cx="7369175" cy="1741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04425" cy="763905"/>
          </a:xfrm>
        </p:spPr>
        <p:txBody>
          <a:bodyPr>
            <a:normAutofit/>
          </a:bodyPr>
          <a:p>
            <a:r>
              <a:rPr lang="zh-CN" altLang="en-US" sz="2000"/>
              <a:t>选择一个</a:t>
            </a:r>
            <a:r>
              <a:rPr lang="en-US" altLang="zh-CN" sz="2000"/>
              <a:t>script .osx</a:t>
            </a:r>
            <a:r>
              <a:rPr lang="zh-CN" altLang="en-US" sz="2000"/>
              <a:t>文件</a:t>
            </a:r>
            <a:r>
              <a:rPr lang="en-US" altLang="zh-CN" sz="2000"/>
              <a:t> </a:t>
            </a:r>
            <a:r>
              <a:rPr lang="zh-CN" altLang="en-US" sz="2000"/>
              <a:t>以及 刚得到</a:t>
            </a:r>
            <a:r>
              <a:rPr lang="en-US" altLang="zh-CN" sz="2000"/>
              <a:t>.ff</a:t>
            </a:r>
            <a:r>
              <a:rPr lang="zh-CN" altLang="en-US" sz="2000"/>
              <a:t>文件 运行</a:t>
            </a:r>
            <a:r>
              <a:rPr lang="en-US" altLang="zh-CN" sz="2000"/>
              <a:t>,</a:t>
            </a:r>
            <a:r>
              <a:rPr lang="zh-CN" altLang="en-US" sz="2000"/>
              <a:t>即可以得到包含循环的程序的</a:t>
            </a:r>
            <a:r>
              <a:rPr lang="en-US" altLang="zh-CN" sz="2000"/>
              <a:t>wcet</a:t>
            </a:r>
            <a:r>
              <a:rPr lang="zh-CN" altLang="en-US" sz="2000"/>
              <a:t>时间</a:t>
            </a:r>
            <a:endParaRPr lang="zh-CN" altLang="en-US" sz="2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135" y="963295"/>
            <a:ext cx="9853295" cy="23564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" y="3014980"/>
            <a:ext cx="9853295" cy="3550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030" y="114935"/>
            <a:ext cx="5256530" cy="1055370"/>
          </a:xfrm>
        </p:spPr>
        <p:txBody>
          <a:bodyPr/>
          <a:p>
            <a:r>
              <a:rPr lang="en-US" altLang="zh-CN"/>
              <a:t>owcet -s   script</a:t>
            </a:r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选择</a:t>
            </a:r>
            <a:r>
              <a:rPr lang="en-US" altLang="zh-CN"/>
              <a:t>trivial.osx </a:t>
            </a:r>
            <a:r>
              <a:rPr lang="zh-CN" altLang="en-US"/>
              <a:t>计算结果将和</a:t>
            </a:r>
            <a:r>
              <a:rPr lang="en-US" altLang="zh-CN"/>
              <a:t>oipet </a:t>
            </a:r>
            <a:r>
              <a:rPr lang="zh-CN" altLang="en-US"/>
              <a:t>一致（不考虑硬件）</a:t>
            </a:r>
            <a:endParaRPr lang="zh-CN" altLang="en-US"/>
          </a:p>
          <a:p>
            <a:r>
              <a:rPr lang="zh-CN" altLang="en-US"/>
              <a:t>选择 </a:t>
            </a:r>
            <a:r>
              <a:rPr lang="en-US" altLang="zh-CN"/>
              <a:t>generic.osx </a:t>
            </a:r>
            <a:r>
              <a:rPr lang="zh-CN" altLang="en-US"/>
              <a:t>会报错（找不到</a:t>
            </a:r>
            <a:r>
              <a:rPr lang="en-US" altLang="zh-CN"/>
              <a:t>cache </a:t>
            </a:r>
            <a:r>
              <a:rPr lang="zh-CN" altLang="en-US"/>
              <a:t>无平台描述信息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7520" y="273050"/>
            <a:ext cx="10140315" cy="5856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22780" y="6044565"/>
            <a:ext cx="573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generic.osx </a:t>
            </a:r>
            <a:r>
              <a:rPr lang="zh-CN" altLang="en-US"/>
              <a:t>报错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5" y="90170"/>
            <a:ext cx="8658225" cy="535305"/>
          </a:xfrm>
        </p:spPr>
        <p:txBody>
          <a:bodyPr>
            <a:normAutofit fontScale="90000"/>
          </a:bodyPr>
          <a:p>
            <a:r>
              <a:rPr lang="zh-CN" altLang="en-US" sz="2000"/>
              <a:t>尝试自己添加</a:t>
            </a:r>
            <a:r>
              <a:rPr lang="en-US" altLang="zh-CN" sz="2000"/>
              <a:t>cache</a:t>
            </a:r>
            <a:r>
              <a:rPr lang="zh-CN" altLang="en-US" sz="2000"/>
              <a:t>描述文件，再在</a:t>
            </a:r>
            <a:r>
              <a:rPr lang="en-US" altLang="zh-CN" sz="2000"/>
              <a:t>generic.osx</a:t>
            </a:r>
            <a:r>
              <a:rPr lang="zh-CN" altLang="en-US" sz="2000"/>
              <a:t>中加入</a:t>
            </a:r>
            <a:r>
              <a:rPr lang="en-US" altLang="zh-CN" sz="2000"/>
              <a:t>cache</a:t>
            </a:r>
            <a:r>
              <a:rPr lang="zh-CN" altLang="en-US" sz="2000"/>
              <a:t>路径另存为</a:t>
            </a:r>
            <a:r>
              <a:rPr lang="en-US" altLang="zh-CN" sz="2000"/>
              <a:t>test.osx</a:t>
            </a:r>
            <a:r>
              <a:rPr lang="zh-CN" altLang="en-US" sz="2000"/>
              <a:t>测试</a:t>
            </a:r>
            <a:endParaRPr lang="zh-CN" altLang="en-US" sz="20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9095" y="1290955"/>
            <a:ext cx="5120640" cy="1684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" y="951865"/>
            <a:ext cx="1863725" cy="3022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5" y="3426460"/>
            <a:ext cx="8298815" cy="31280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65" y="3120390"/>
            <a:ext cx="2096770" cy="3054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75" y="79375"/>
            <a:ext cx="1998980" cy="509905"/>
          </a:xfrm>
        </p:spPr>
        <p:txBody>
          <a:bodyPr>
            <a:normAutofit/>
          </a:bodyPr>
          <a:p>
            <a:r>
              <a:rPr lang="zh-CN" altLang="en-US" sz="2400"/>
              <a:t>仍然会报错</a:t>
            </a:r>
            <a:endParaRPr lang="zh-CN" altLang="en-US" sz="24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3860" y="671195"/>
            <a:ext cx="11199495" cy="58654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055" y="365125"/>
            <a:ext cx="11656060" cy="5843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WPS 演示</Application>
  <PresentationFormat>宽屏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林夕</cp:lastModifiedBy>
  <cp:revision>5</cp:revision>
  <dcterms:created xsi:type="dcterms:W3CDTF">2015-05-05T08:02:00Z</dcterms:created>
  <dcterms:modified xsi:type="dcterms:W3CDTF">2017-09-14T10:06:47Z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