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Shape 268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85" name="Shape 268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Shape 26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96" name="Shape 26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Major research labs are significantly more bottom-up oriented.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Shape 27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02" name="Shape 27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Major research labs are significantly more bottom-up oriented.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Shape 27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10" name="Shape 27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Major research labs are significantly more bottom-up oriented.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bmp"/></Relationships>

</file>

<file path=ppt/slideLayouts/_rels/slideLayout2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Layouts/_rels/slideLayout2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Рисунок 11"/>
          <p:cNvGrpSpPr/>
          <p:nvPr/>
        </p:nvGrpSpPr>
        <p:grpSpPr>
          <a:xfrm>
            <a:off x="-3" y="-7501"/>
            <a:ext cx="12192007" cy="1115147"/>
            <a:chOff x="-1" y="-1"/>
            <a:chExt cx="12192006" cy="1115146"/>
          </a:xfrm>
        </p:grpSpPr>
        <p:sp>
          <p:nvSpPr>
            <p:cNvPr id="92" name="Rectangle"/>
            <p:cNvSpPr/>
            <p:nvPr/>
          </p:nvSpPr>
          <p:spPr>
            <a:xfrm>
              <a:off x="-1" y="-2"/>
              <a:ext cx="12192006" cy="111514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93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1"/>
              <a:ext cx="12192007" cy="11151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5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200">
                <a:solidFill>
                  <a:srgbClr val="76B54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1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972" name="Google Shape;68;p10"/>
          <p:cNvGrpSpPr/>
          <p:nvPr/>
        </p:nvGrpSpPr>
        <p:grpSpPr>
          <a:xfrm>
            <a:off x="-3" y="-7507"/>
            <a:ext cx="12192007" cy="1115156"/>
            <a:chOff x="-1" y="-1"/>
            <a:chExt cx="12192006" cy="1115154"/>
          </a:xfrm>
        </p:grpSpPr>
        <p:sp>
          <p:nvSpPr>
            <p:cNvPr id="970" name="Rectangle"/>
            <p:cNvSpPr/>
            <p:nvPr/>
          </p:nvSpPr>
          <p:spPr>
            <a:xfrm>
              <a:off x="-1" y="-1"/>
              <a:ext cx="12192006" cy="111515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971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2"/>
              <a:ext cx="12192007" cy="11151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73" name="Google Shape;69;p10"/>
          <p:cNvSpPr/>
          <p:nvPr/>
        </p:nvSpPr>
        <p:spPr>
          <a:xfrm>
            <a:off x="0" y="1107638"/>
            <a:ext cx="12192000" cy="46680"/>
          </a:xfrm>
          <a:prstGeom prst="rect">
            <a:avLst/>
          </a:prstGeom>
          <a:gradFill>
            <a:gsLst>
              <a:gs pos="0">
                <a:srgbClr val="044C59"/>
              </a:gs>
              <a:gs pos="100000">
                <a:srgbClr val="000000">
                  <a:alpha val="82745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974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2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1" name="Google Shape;71;p11" descr="Google Shape;71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6" y="0"/>
            <a:ext cx="12190991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982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83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75;p12"/>
          <p:cNvSpPr/>
          <p:nvPr/>
        </p:nvSpPr>
        <p:spPr>
          <a:xfrm>
            <a:off x="-7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  <a:gs pos="100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91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2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79;p13"/>
          <p:cNvSpPr/>
          <p:nvPr/>
        </p:nvSpPr>
        <p:spPr>
          <a:xfrm>
            <a:off x="-7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solidFill>
            <a:srgbClr val="165E7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00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1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3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" name="Google Shape;83;p14" descr="Google Shape;8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6" y="-29171"/>
            <a:ext cx="12190991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1009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0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Title Text"/>
          <p:cNvSpPr txBox="1"/>
          <p:nvPr>
            <p:ph type="title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933418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8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94;p17"/>
          <p:cNvSpPr/>
          <p:nvPr/>
        </p:nvSpPr>
        <p:spPr>
          <a:xfrm>
            <a:off x="1073145" y="446084"/>
            <a:ext cx="3547544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33" name="Title Text"/>
          <p:cNvSpPr txBox="1"/>
          <p:nvPr>
            <p:ph type="title"/>
          </p:nvPr>
        </p:nvSpPr>
        <p:spPr>
          <a:xfrm>
            <a:off x="1073150" y="446087"/>
            <a:ext cx="3547537" cy="161840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4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5" name="Google Shape;97;p17"/>
          <p:cNvSpPr txBox="1"/>
          <p:nvPr>
            <p:ph type="body" sz="quarter" idx="21"/>
          </p:nvPr>
        </p:nvSpPr>
        <p:spPr>
          <a:xfrm>
            <a:off x="1073149" y="2260736"/>
            <a:ext cx="3547538" cy="360031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/>
          <a:p>
            <a:pPr/>
          </a:p>
        </p:txBody>
      </p:sp>
      <p:sp>
        <p:nvSpPr>
          <p:cNvPr id="1036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4" name="Google Shape;103;p18"/>
          <p:cNvSpPr/>
          <p:nvPr>
            <p:ph type="pic" idx="21"/>
          </p:nvPr>
        </p:nvSpPr>
        <p:spPr>
          <a:xfrm>
            <a:off x="6098118" y="0"/>
            <a:ext cx="6093884" cy="6858000"/>
          </a:xfrm>
          <a:prstGeom prst="rect">
            <a:avLst/>
          </a:prstGeom>
          <a:ln w="9525">
            <a:solidFill>
              <a:srgbClr val="636363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45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6" name="Slide Number"/>
          <p:cNvSpPr txBox="1"/>
          <p:nvPr>
            <p:ph type="sldNum" sz="quarter" idx="2"/>
          </p:nvPr>
        </p:nvSpPr>
        <p:spPr>
          <a:xfrm>
            <a:off x="562309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Title Text"/>
          <p:cNvSpPr txBox="1"/>
          <p:nvPr>
            <p:ph type="title"/>
          </p:nvPr>
        </p:nvSpPr>
        <p:spPr>
          <a:xfrm>
            <a:off x="809999" y="4800598"/>
            <a:ext cx="10561420" cy="56674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54" name="Google Shape;110;p19"/>
          <p:cNvSpPr/>
          <p:nvPr>
            <p:ph type="pic" idx="21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55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22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8478981" y="6232200"/>
            <a:ext cx="258620" cy="24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16;p20"/>
          <p:cNvSpPr/>
          <p:nvPr/>
        </p:nvSpPr>
        <p:spPr>
          <a:xfrm>
            <a:off x="631695" y="1081453"/>
            <a:ext cx="6332420" cy="3239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64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5" name="Body Level One…"/>
          <p:cNvSpPr txBox="1"/>
          <p:nvPr>
            <p:ph type="body" sz="quarter" idx="1"/>
          </p:nvPr>
        </p:nvSpPr>
        <p:spPr>
          <a:xfrm>
            <a:off x="853189" y="4443681"/>
            <a:ext cx="5891639" cy="713251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6" name="Google Shape;119;p20"/>
          <p:cNvSpPr txBox="1"/>
          <p:nvPr>
            <p:ph type="body" sz="quarter" idx="21"/>
          </p:nvPr>
        </p:nvSpPr>
        <p:spPr>
          <a:xfrm>
            <a:off x="7574643" y="1081452"/>
            <a:ext cx="3810006" cy="407547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1067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24;p21"/>
          <p:cNvSpPr/>
          <p:nvPr/>
        </p:nvSpPr>
        <p:spPr>
          <a:xfrm>
            <a:off x="1140881" y="2286579"/>
            <a:ext cx="4895125" cy="2503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75" name="Title Text"/>
          <p:cNvSpPr txBox="1"/>
          <p:nvPr>
            <p:ph type="title"/>
          </p:nvPr>
        </p:nvSpPr>
        <p:spPr>
          <a:xfrm>
            <a:off x="1357087" y="2435954"/>
            <a:ext cx="4382528" cy="200779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76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2846920" indent="-396699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3374663" indent="-457730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924602" indent="-540959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4391309" indent="-540958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7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вертикальный текс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31;p22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85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86" name="Body Level One…"/>
          <p:cNvSpPr txBox="1"/>
          <p:nvPr>
            <p:ph type="body" idx="1"/>
          </p:nvPr>
        </p:nvSpPr>
        <p:spPr>
          <a:xfrm rot="5400000">
            <a:off x="4254444" y="-1260042"/>
            <a:ext cx="3674404" cy="1056328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7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ертикальный заголовок и текс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38;p23"/>
          <p:cNvSpPr/>
          <p:nvPr/>
        </p:nvSpPr>
        <p:spPr>
          <a:xfrm>
            <a:off x="7669651" y="446087"/>
            <a:ext cx="4522353" cy="5414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73" y="0"/>
                </a:moveTo>
                <a:lnTo>
                  <a:pt x="1373" y="5985"/>
                </a:lnTo>
                <a:lnTo>
                  <a:pt x="60" y="6860"/>
                </a:lnTo>
                <a:lnTo>
                  <a:pt x="23" y="6910"/>
                </a:lnTo>
                <a:lnTo>
                  <a:pt x="0" y="6935"/>
                </a:lnTo>
                <a:lnTo>
                  <a:pt x="0" y="6995"/>
                </a:lnTo>
                <a:lnTo>
                  <a:pt x="23" y="7020"/>
                </a:lnTo>
                <a:lnTo>
                  <a:pt x="60" y="7070"/>
                </a:lnTo>
                <a:lnTo>
                  <a:pt x="1373" y="7945"/>
                </a:lnTo>
                <a:lnTo>
                  <a:pt x="1373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1373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95" name="Title Text"/>
          <p:cNvSpPr txBox="1"/>
          <p:nvPr>
            <p:ph type="title"/>
          </p:nvPr>
        </p:nvSpPr>
        <p:spPr>
          <a:xfrm rot="5400000">
            <a:off x="6863536" y="1906172"/>
            <a:ext cx="5134803" cy="249479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96" name="Body Level One…"/>
          <p:cNvSpPr txBox="1"/>
          <p:nvPr>
            <p:ph type="body" idx="1"/>
          </p:nvPr>
        </p:nvSpPr>
        <p:spPr>
          <a:xfrm rot="5400000">
            <a:off x="1408290" y="-152202"/>
            <a:ext cx="5414963" cy="661154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7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45;p24"/>
          <p:cNvSpPr/>
          <p:nvPr/>
        </p:nvSpPr>
        <p:spPr>
          <a:xfrm>
            <a:off x="10340736" y="337589"/>
            <a:ext cx="1505576" cy="283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05" name="Google Shape;146;p24"/>
          <p:cNvSpPr/>
          <p:nvPr/>
        </p:nvSpPr>
        <p:spPr>
          <a:xfrm flipH="1" rot="10800000">
            <a:off x="-7" y="26"/>
            <a:ext cx="1297831" cy="902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121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06" name="Title Text"/>
          <p:cNvSpPr txBox="1"/>
          <p:nvPr>
            <p:ph type="title"/>
          </p:nvPr>
        </p:nvSpPr>
        <p:spPr>
          <a:xfrm>
            <a:off x="1272685" y="0"/>
            <a:ext cx="7704616" cy="91442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4749" tIns="44749" rIns="44749" bIns="44749"/>
          <a:lstStyle>
            <a:lvl1pPr defTabSz="933418">
              <a:defRPr b="1" sz="2200">
                <a:solidFill>
                  <a:srgbClr val="3D3A4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07" name="Slide Number"/>
          <p:cNvSpPr txBox="1"/>
          <p:nvPr>
            <p:ph type="sldNum" sz="quarter" idx="2"/>
          </p:nvPr>
        </p:nvSpPr>
        <p:spPr>
          <a:xfrm>
            <a:off x="11678489" y="6323407"/>
            <a:ext cx="369655" cy="381599"/>
          </a:xfrm>
          <a:prstGeom prst="rect">
            <a:avLst/>
          </a:prstGeom>
        </p:spPr>
        <p:txBody>
          <a:bodyPr lIns="44749" tIns="44749" rIns="44749" bIns="44749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50;p25"/>
          <p:cNvSpPr/>
          <p:nvPr/>
        </p:nvSpPr>
        <p:spPr>
          <a:xfrm flipH="1" rot="10800000">
            <a:off x="-7" y="26"/>
            <a:ext cx="1297831" cy="902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121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15" name="Title Text"/>
          <p:cNvSpPr txBox="1"/>
          <p:nvPr>
            <p:ph type="title"/>
          </p:nvPr>
        </p:nvSpPr>
        <p:spPr>
          <a:xfrm>
            <a:off x="1272685" y="0"/>
            <a:ext cx="7704616" cy="91442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933418">
              <a:lnSpc>
                <a:spcPct val="100000"/>
              </a:lnSpc>
              <a:defRPr b="1" sz="2200">
                <a:solidFill>
                  <a:srgbClr val="35353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16" name="Google Shape;152;p25"/>
          <p:cNvSpPr/>
          <p:nvPr/>
        </p:nvSpPr>
        <p:spPr>
          <a:xfrm>
            <a:off x="10340736" y="337589"/>
            <a:ext cx="1505576" cy="283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17" name="Slide Number"/>
          <p:cNvSpPr txBox="1"/>
          <p:nvPr>
            <p:ph type="sldNum" sz="quarter" idx="2"/>
          </p:nvPr>
        </p:nvSpPr>
        <p:spPr>
          <a:xfrm>
            <a:off x="11701348" y="6350035"/>
            <a:ext cx="346799" cy="328343"/>
          </a:xfrm>
          <a:prstGeom prst="rect">
            <a:avLst/>
          </a:prstGeom>
        </p:spPr>
        <p:txBody>
          <a:bodyPr lIns="44749" tIns="44749" rIns="44749" bIns="44749"/>
          <a:lstStyle>
            <a:lvl1pPr>
              <a:defRPr sz="1900">
                <a:solidFill>
                  <a:srgbClr val="A6A6A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4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4" cy="6858004"/>
          </a:xfrm>
          <a:prstGeom prst="rect">
            <a:avLst/>
          </a:prstGeom>
          <a:ln w="12700">
            <a:miter lim="400000"/>
          </a:ln>
        </p:spPr>
      </p:pic>
      <p:sp>
        <p:nvSpPr>
          <p:cNvPr id="1125" name="Title Text"/>
          <p:cNvSpPr txBox="1"/>
          <p:nvPr>
            <p:ph type="title"/>
          </p:nvPr>
        </p:nvSpPr>
        <p:spPr>
          <a:xfrm>
            <a:off x="761864" y="2"/>
            <a:ext cx="9143932" cy="762752"/>
          </a:xfrm>
          <a:prstGeom prst="rect">
            <a:avLst/>
          </a:prstGeom>
        </p:spPr>
        <p:txBody>
          <a:bodyPr lIns="0" tIns="0" rIns="0" bIns="0"/>
          <a:lstStyle>
            <a:lvl1pPr defTabSz="967030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6" name="Body Level One…"/>
          <p:cNvSpPr txBox="1"/>
          <p:nvPr>
            <p:ph type="body" sz="quarter" idx="1"/>
          </p:nvPr>
        </p:nvSpPr>
        <p:spPr>
          <a:xfrm>
            <a:off x="760950" y="6096025"/>
            <a:ext cx="10669893" cy="761990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4" indent="-110806" defTabSz="967030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699" indent="-126633" defTabSz="967030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7" name="TextBox 9"/>
          <p:cNvSpPr txBox="1"/>
          <p:nvPr/>
        </p:nvSpPr>
        <p:spPr>
          <a:xfrm>
            <a:off x="2685527" y="1485940"/>
            <a:ext cx="11217820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1128" name="Rectangle 10"/>
          <p:cNvSpPr/>
          <p:nvPr/>
        </p:nvSpPr>
        <p:spPr>
          <a:xfrm>
            <a:off x="1095" y="6800849"/>
            <a:ext cx="12189808" cy="57152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29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Freeform 6"/>
          <p:cNvSpPr/>
          <p:nvPr/>
        </p:nvSpPr>
        <p:spPr>
          <a:xfrm>
            <a:off x="-7" y="-3177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44" name="Title Text"/>
          <p:cNvSpPr txBox="1"/>
          <p:nvPr>
            <p:ph type="title"/>
          </p:nvPr>
        </p:nvSpPr>
        <p:spPr>
          <a:xfrm>
            <a:off x="809999" y="1449146"/>
            <a:ext cx="10572005" cy="297105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45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5" cy="43498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6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Freeform 6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54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55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6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4" cy="6858004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Click to edit master title style"/>
          <p:cNvSpPr txBox="1"/>
          <p:nvPr>
            <p:ph type="title" hasCustomPrompt="1"/>
          </p:nvPr>
        </p:nvSpPr>
        <p:spPr>
          <a:xfrm>
            <a:off x="761864" y="2"/>
            <a:ext cx="9143932" cy="762752"/>
          </a:xfrm>
          <a:prstGeom prst="rect">
            <a:avLst/>
          </a:prstGeom>
        </p:spPr>
        <p:txBody>
          <a:bodyPr lIns="0" tIns="0" rIns="0" bIns="0"/>
          <a:lstStyle>
            <a:lvl1pPr defTabSz="967030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760950" y="6096025"/>
            <a:ext cx="10669893" cy="761985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4" indent="-110806" defTabSz="967030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699" indent="-126633" defTabSz="967030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TextBox 9"/>
          <p:cNvSpPr txBox="1"/>
          <p:nvPr/>
        </p:nvSpPr>
        <p:spPr>
          <a:xfrm>
            <a:off x="2685524" y="1485940"/>
            <a:ext cx="11217824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114" name="Rectangle 10"/>
          <p:cNvSpPr/>
          <p:nvPr/>
        </p:nvSpPr>
        <p:spPr>
          <a:xfrm>
            <a:off x="1095" y="6800849"/>
            <a:ext cx="12189808" cy="57152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Freeform 7"/>
          <p:cNvSpPr/>
          <p:nvPr/>
        </p:nvSpPr>
        <p:spPr>
          <a:xfrm>
            <a:off x="-7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64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65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6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Freeform 6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74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75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6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Freeform 6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84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5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71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>
            <a:lvl1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6" name="Text Placeholder 4"/>
          <p:cNvSpPr/>
          <p:nvPr>
            <p:ph type="body" sz="quarter" idx="21"/>
          </p:nvPr>
        </p:nvSpPr>
        <p:spPr>
          <a:xfrm>
            <a:off x="6187411" y="2174874"/>
            <a:ext cx="5194592" cy="57627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/>
          <a:p>
            <a:pPr/>
          </a:p>
        </p:txBody>
      </p:sp>
      <p:sp>
        <p:nvSpPr>
          <p:cNvPr id="1187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5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Freeform 6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95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96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6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1206" name="Рисунок 8"/>
          <p:cNvGrpSpPr/>
          <p:nvPr/>
        </p:nvGrpSpPr>
        <p:grpSpPr>
          <a:xfrm>
            <a:off x="-3" y="-7510"/>
            <a:ext cx="12192007" cy="1115159"/>
            <a:chOff x="-1" y="-1"/>
            <a:chExt cx="12192006" cy="1115157"/>
          </a:xfrm>
        </p:grpSpPr>
        <p:sp>
          <p:nvSpPr>
            <p:cNvPr id="1204" name="Rectangle"/>
            <p:cNvSpPr/>
            <p:nvPr/>
          </p:nvSpPr>
          <p:spPr>
            <a:xfrm>
              <a:off x="-1" y="-1"/>
              <a:ext cx="12192006" cy="111515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1205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2"/>
              <a:ext cx="12192007" cy="11151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07" name="Прямоугольник 9"/>
          <p:cNvSpPr/>
          <p:nvPr/>
        </p:nvSpPr>
        <p:spPr>
          <a:xfrm>
            <a:off x="0" y="1107638"/>
            <a:ext cx="12192000" cy="46681"/>
          </a:xfrm>
          <a:prstGeom prst="rect">
            <a:avLst/>
          </a:prstGeom>
          <a:gradFill>
            <a:gsLst>
              <a:gs pos="0">
                <a:srgbClr val="074A58"/>
              </a:gs>
              <a:gs pos="100000">
                <a:srgbClr val="000000">
                  <a:alpha val="83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08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7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5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6" y="0"/>
            <a:ext cx="12190991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1216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17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4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5" name="Rectangle 100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85269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26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Freeform 7"/>
          <p:cNvSpPr/>
          <p:nvPr/>
        </p:nvSpPr>
        <p:spPr>
          <a:xfrm>
            <a:off x="-7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34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35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4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Freeform 7"/>
          <p:cNvSpPr/>
          <p:nvPr/>
        </p:nvSpPr>
        <p:spPr>
          <a:xfrm>
            <a:off x="-7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43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44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8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3" name="Рисунок 11"/>
          <p:cNvGrpSpPr/>
          <p:nvPr/>
        </p:nvGrpSpPr>
        <p:grpSpPr>
          <a:xfrm>
            <a:off x="-3" y="-7510"/>
            <a:ext cx="12192007" cy="1115159"/>
            <a:chOff x="-1" y="-1"/>
            <a:chExt cx="12192006" cy="1115157"/>
          </a:xfrm>
        </p:grpSpPr>
        <p:sp>
          <p:nvSpPr>
            <p:cNvPr id="1251" name="Rectangle"/>
            <p:cNvSpPr/>
            <p:nvPr/>
          </p:nvSpPr>
          <p:spPr>
            <a:xfrm>
              <a:off x="-1" y="-1"/>
              <a:ext cx="12192006" cy="111515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1252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2"/>
              <a:ext cx="12192007" cy="11151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54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55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9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6" y="-29171"/>
            <a:ext cx="12190991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1263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64" name="Slide Number"/>
          <p:cNvSpPr txBox="1"/>
          <p:nvPr>
            <p:ph type="sldNum" sz="quarter" idx="2"/>
          </p:nvPr>
        </p:nvSpPr>
        <p:spPr>
          <a:xfrm>
            <a:off x="1171005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Title Text"/>
          <p:cNvSpPr txBox="1"/>
          <p:nvPr>
            <p:ph type="title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457000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2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Freeform 6"/>
          <p:cNvSpPr/>
          <p:nvPr/>
        </p:nvSpPr>
        <p:spPr>
          <a:xfrm>
            <a:off x="1073145" y="446084"/>
            <a:ext cx="3547547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87" name="Title Text"/>
          <p:cNvSpPr txBox="1"/>
          <p:nvPr>
            <p:ph type="title"/>
          </p:nvPr>
        </p:nvSpPr>
        <p:spPr>
          <a:xfrm>
            <a:off x="1073150" y="446087"/>
            <a:ext cx="3547537" cy="16184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88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9" name="Text Placeholder 3"/>
          <p:cNvSpPr/>
          <p:nvPr>
            <p:ph type="body" sz="quarter" idx="21"/>
          </p:nvPr>
        </p:nvSpPr>
        <p:spPr>
          <a:xfrm>
            <a:off x="1073149" y="2260735"/>
            <a:ext cx="3547538" cy="36003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/>
          </a:p>
        </p:txBody>
      </p:sp>
      <p:sp>
        <p:nvSpPr>
          <p:cNvPr id="1290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98" name="Picture Placeholder 11"/>
          <p:cNvSpPr/>
          <p:nvPr>
            <p:ph type="pic" idx="21"/>
          </p:nvPr>
        </p:nvSpPr>
        <p:spPr>
          <a:xfrm>
            <a:off x="6098118" y="-3"/>
            <a:ext cx="6093888" cy="6858004"/>
          </a:xfrm>
          <a:prstGeom prst="rect">
            <a:avLst/>
          </a:prstGeom>
          <a:ln w="9525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99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0" name="Slide Number"/>
          <p:cNvSpPr txBox="1"/>
          <p:nvPr>
            <p:ph type="sldNum" sz="quarter" idx="2"/>
          </p:nvPr>
        </p:nvSpPr>
        <p:spPr>
          <a:xfrm>
            <a:off x="562309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Title Text"/>
          <p:cNvSpPr txBox="1"/>
          <p:nvPr>
            <p:ph type="title"/>
          </p:nvPr>
        </p:nvSpPr>
        <p:spPr>
          <a:xfrm>
            <a:off x="809999" y="4800598"/>
            <a:ext cx="10561420" cy="56674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08" name="Picture Placeholder 14"/>
          <p:cNvSpPr/>
          <p:nvPr>
            <p:ph type="pic" idx="21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09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2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0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Freeform 6"/>
          <p:cNvSpPr/>
          <p:nvPr/>
        </p:nvSpPr>
        <p:spPr>
          <a:xfrm>
            <a:off x="631689" y="1081448"/>
            <a:ext cx="6332433" cy="3239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318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19" name="Body Level One…"/>
          <p:cNvSpPr txBox="1"/>
          <p:nvPr>
            <p:ph type="body" sz="quarter" idx="1"/>
          </p:nvPr>
        </p:nvSpPr>
        <p:spPr>
          <a:xfrm>
            <a:off x="853189" y="4443679"/>
            <a:ext cx="5891639" cy="71325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0" name="Text Placeholder 5"/>
          <p:cNvSpPr/>
          <p:nvPr>
            <p:ph type="body" sz="quarter" idx="21"/>
          </p:nvPr>
        </p:nvSpPr>
        <p:spPr>
          <a:xfrm>
            <a:off x="7574643" y="1081454"/>
            <a:ext cx="3810006" cy="407547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321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Freeform 6"/>
          <p:cNvSpPr/>
          <p:nvPr/>
        </p:nvSpPr>
        <p:spPr>
          <a:xfrm>
            <a:off x="1140878" y="2286579"/>
            <a:ext cx="4895132" cy="250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329" name="Title Text"/>
          <p:cNvSpPr txBox="1"/>
          <p:nvPr>
            <p:ph type="title"/>
          </p:nvPr>
        </p:nvSpPr>
        <p:spPr>
          <a:xfrm>
            <a:off x="1357087" y="2435954"/>
            <a:ext cx="4382528" cy="200779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30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1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Shape"/>
          <p:cNvSpPr/>
          <p:nvPr/>
        </p:nvSpPr>
        <p:spPr>
          <a:xfrm>
            <a:off x="10340737" y="337589"/>
            <a:ext cx="1505569" cy="283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33418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339" name="Полилиния 20"/>
          <p:cNvSpPr/>
          <p:nvPr/>
        </p:nvSpPr>
        <p:spPr>
          <a:xfrm flipH="1" rot="10800000">
            <a:off x="-3" y="-7"/>
            <a:ext cx="1297845" cy="902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007">
              <a:spcBef>
                <a:spcPts val="1100"/>
              </a:spcBef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340" name="Title Text"/>
          <p:cNvSpPr txBox="1"/>
          <p:nvPr>
            <p:ph type="title"/>
          </p:nvPr>
        </p:nvSpPr>
        <p:spPr>
          <a:xfrm>
            <a:off x="1272682" y="0"/>
            <a:ext cx="7704671" cy="91440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200">
                <a:solidFill>
                  <a:srgbClr val="1A1A1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41" name="Slide Number"/>
          <p:cNvSpPr txBox="1"/>
          <p:nvPr>
            <p:ph type="sldNum" sz="quarter" idx="2"/>
          </p:nvPr>
        </p:nvSpPr>
        <p:spPr>
          <a:xfrm>
            <a:off x="11746315" y="634193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Title Text"/>
          <p:cNvSpPr txBox="1"/>
          <p:nvPr>
            <p:ph type="title"/>
          </p:nvPr>
        </p:nvSpPr>
        <p:spPr>
          <a:xfrm>
            <a:off x="1524000" y="1122362"/>
            <a:ext cx="9144000" cy="2387603"/>
          </a:xfrm>
          <a:prstGeom prst="rect">
            <a:avLst/>
          </a:prstGeom>
        </p:spPr>
        <p:txBody>
          <a:bodyPr anchor="b"/>
          <a:lstStyle>
            <a:lvl1pPr algn="ctr" defTabSz="914003">
              <a:defRPr sz="5900"/>
            </a:lvl1pPr>
          </a:lstStyle>
          <a:p>
            <a:pPr/>
            <a:r>
              <a:t>Title Text</a:t>
            </a:r>
          </a:p>
        </p:txBody>
      </p:sp>
      <p:sp>
        <p:nvSpPr>
          <p:cNvPr id="1349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74"/>
          </a:xfrm>
          <a:prstGeom prst="rect">
            <a:avLst/>
          </a:prstGeom>
        </p:spPr>
        <p:txBody>
          <a:bodyPr/>
          <a:lstStyle>
            <a:lvl1pPr marL="0" indent="0" algn="ctr" defTabSz="914003">
              <a:spcBef>
                <a:spcPts val="900"/>
              </a:spcBef>
              <a:buSzTx/>
              <a:buFontTx/>
              <a:buNone/>
              <a:defRPr sz="2300"/>
            </a:lvl1pPr>
            <a:lvl2pPr marL="0" indent="0" algn="ctr" defTabSz="914003">
              <a:spcBef>
                <a:spcPts val="900"/>
              </a:spcBef>
              <a:buSzTx/>
              <a:buFontTx/>
              <a:buNone/>
              <a:defRPr sz="2300"/>
            </a:lvl2pPr>
            <a:lvl3pPr marL="0" indent="0" algn="ctr" defTabSz="914003">
              <a:spcBef>
                <a:spcPts val="900"/>
              </a:spcBef>
              <a:buSzTx/>
              <a:buFontTx/>
              <a:buNone/>
              <a:defRPr sz="2300"/>
            </a:lvl3pPr>
            <a:lvl4pPr marL="0" indent="0" algn="ctr" defTabSz="914003">
              <a:spcBef>
                <a:spcPts val="900"/>
              </a:spcBef>
              <a:buSzTx/>
              <a:buFontTx/>
              <a:buNone/>
              <a:defRPr sz="2300"/>
            </a:lvl4pPr>
            <a:lvl5pPr marL="0" indent="0" algn="ctr" defTabSz="914003">
              <a:spcBef>
                <a:spcPts val="900"/>
              </a:spcBef>
              <a:buSzTx/>
              <a:buFontTx/>
              <a:buNone/>
              <a:defRPr sz="2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0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 6"/>
          <p:cNvSpPr/>
          <p:nvPr/>
        </p:nvSpPr>
        <p:spPr>
          <a:xfrm>
            <a:off x="-2" y="-3177"/>
            <a:ext cx="12192005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30" name="Title Text"/>
          <p:cNvSpPr txBox="1"/>
          <p:nvPr>
            <p:ph type="title"/>
          </p:nvPr>
        </p:nvSpPr>
        <p:spPr>
          <a:xfrm>
            <a:off x="809999" y="1449146"/>
            <a:ext cx="10572005" cy="297105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1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5" cy="43498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358" name="Body Level One…"/>
          <p:cNvSpPr txBox="1"/>
          <p:nvPr>
            <p:ph type="body" idx="1"/>
          </p:nvPr>
        </p:nvSpPr>
        <p:spPr>
          <a:xfrm>
            <a:off x="838200" y="1825624"/>
            <a:ext cx="10515601" cy="4351340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2700"/>
            </a:lvl1pPr>
            <a:lvl2pPr marL="725239" indent="-268239" defTabSz="914003">
              <a:spcBef>
                <a:spcPts val="900"/>
              </a:spcBef>
              <a:defRPr sz="2700"/>
            </a:lvl2pPr>
            <a:lvl3pPr marL="1238714" indent="-324710" defTabSz="914003">
              <a:spcBef>
                <a:spcPts val="900"/>
              </a:spcBef>
              <a:defRPr sz="2700"/>
            </a:lvl3pPr>
            <a:lvl4pPr marL="1733918" indent="-362913" defTabSz="914003">
              <a:spcBef>
                <a:spcPts val="900"/>
              </a:spcBef>
              <a:defRPr sz="2700"/>
            </a:lvl4pPr>
            <a:lvl5pPr marL="2190922" indent="-362910" defTabSz="914003">
              <a:spcBef>
                <a:spcPts val="900"/>
              </a:spcBef>
              <a:defRPr sz="2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9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Title Text"/>
          <p:cNvSpPr txBox="1"/>
          <p:nvPr>
            <p:ph type="title"/>
          </p:nvPr>
        </p:nvSpPr>
        <p:spPr>
          <a:xfrm>
            <a:off x="831849" y="1709738"/>
            <a:ext cx="10515604" cy="2852745"/>
          </a:xfrm>
          <a:prstGeom prst="rect">
            <a:avLst/>
          </a:prstGeom>
        </p:spPr>
        <p:txBody>
          <a:bodyPr anchor="b"/>
          <a:lstStyle>
            <a:lvl1pPr defTabSz="914003">
              <a:defRPr sz="5900"/>
            </a:lvl1pPr>
          </a:lstStyle>
          <a:p>
            <a:pPr/>
            <a:r>
              <a:t>Title Text</a:t>
            </a:r>
          </a:p>
        </p:txBody>
      </p:sp>
      <p:sp>
        <p:nvSpPr>
          <p:cNvPr id="1367" name="Body Level One…"/>
          <p:cNvSpPr txBox="1"/>
          <p:nvPr>
            <p:ph type="body" sz="quarter" idx="1"/>
          </p:nvPr>
        </p:nvSpPr>
        <p:spPr>
          <a:xfrm>
            <a:off x="831849" y="4589462"/>
            <a:ext cx="10515604" cy="1500192"/>
          </a:xfrm>
          <a:prstGeom prst="rect">
            <a:avLst/>
          </a:prstGeom>
        </p:spPr>
        <p:txBody>
          <a:bodyPr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8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376" name="Body Level One…"/>
          <p:cNvSpPr txBox="1"/>
          <p:nvPr>
            <p:ph type="body" sz="half" idx="1"/>
          </p:nvPr>
        </p:nvSpPr>
        <p:spPr>
          <a:xfrm>
            <a:off x="838200" y="1825624"/>
            <a:ext cx="5181602" cy="4351340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2700"/>
            </a:lvl1pPr>
            <a:lvl2pPr marL="725239" indent="-268239" defTabSz="914003">
              <a:spcBef>
                <a:spcPts val="900"/>
              </a:spcBef>
              <a:defRPr sz="2700"/>
            </a:lvl2pPr>
            <a:lvl3pPr marL="1238714" indent="-324710" defTabSz="914003">
              <a:spcBef>
                <a:spcPts val="900"/>
              </a:spcBef>
              <a:defRPr sz="2700"/>
            </a:lvl3pPr>
            <a:lvl4pPr marL="1733918" indent="-362913" defTabSz="914003">
              <a:spcBef>
                <a:spcPts val="900"/>
              </a:spcBef>
              <a:defRPr sz="2700"/>
            </a:lvl4pPr>
            <a:lvl5pPr marL="2190922" indent="-362910" defTabSz="914003">
              <a:spcBef>
                <a:spcPts val="900"/>
              </a:spcBef>
              <a:defRPr sz="2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7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Title Text"/>
          <p:cNvSpPr txBox="1"/>
          <p:nvPr>
            <p:ph type="title"/>
          </p:nvPr>
        </p:nvSpPr>
        <p:spPr>
          <a:xfrm>
            <a:off x="839786" y="365125"/>
            <a:ext cx="10515604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385" name="Body Level One…"/>
          <p:cNvSpPr txBox="1"/>
          <p:nvPr>
            <p:ph type="body" sz="quarter" idx="1"/>
          </p:nvPr>
        </p:nvSpPr>
        <p:spPr>
          <a:xfrm>
            <a:off x="839787" y="1681159"/>
            <a:ext cx="5157792" cy="823916"/>
          </a:xfrm>
          <a:prstGeom prst="rect">
            <a:avLst/>
          </a:prstGeom>
        </p:spPr>
        <p:txBody>
          <a:bodyPr anchor="b"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6" name="Text Placeholder 4"/>
          <p:cNvSpPr/>
          <p:nvPr>
            <p:ph type="body" sz="quarter" idx="21"/>
          </p:nvPr>
        </p:nvSpPr>
        <p:spPr>
          <a:xfrm>
            <a:off x="6172197" y="1681159"/>
            <a:ext cx="5183197" cy="82392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387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395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Title Text"/>
          <p:cNvSpPr txBox="1"/>
          <p:nvPr>
            <p:ph type="title"/>
          </p:nvPr>
        </p:nvSpPr>
        <p:spPr>
          <a:xfrm>
            <a:off x="839787" y="457201"/>
            <a:ext cx="3932243" cy="1600201"/>
          </a:xfrm>
          <a:prstGeom prst="rect">
            <a:avLst/>
          </a:prstGeom>
        </p:spPr>
        <p:txBody>
          <a:bodyPr anchor="b"/>
          <a:lstStyle>
            <a:lvl1pPr defTabSz="914003">
              <a:defRPr sz="3100"/>
            </a:lvl1pPr>
          </a:lstStyle>
          <a:p>
            <a:pPr/>
            <a:r>
              <a:t>Title Text</a:t>
            </a:r>
          </a:p>
        </p:txBody>
      </p:sp>
      <p:sp>
        <p:nvSpPr>
          <p:cNvPr id="1410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4" cy="4873629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3100"/>
            </a:lvl1pPr>
            <a:lvl2pPr marL="719354" indent="-262352" defTabSz="914003">
              <a:spcBef>
                <a:spcPts val="900"/>
              </a:spcBef>
              <a:defRPr sz="3100"/>
            </a:lvl2pPr>
            <a:lvl3pPr marL="1221982" indent="-307977" defTabSz="914003">
              <a:spcBef>
                <a:spcPts val="900"/>
              </a:spcBef>
              <a:defRPr sz="3100"/>
            </a:lvl3pPr>
            <a:lvl4pPr marL="1743823" indent="-372815" defTabSz="914003">
              <a:spcBef>
                <a:spcPts val="900"/>
              </a:spcBef>
              <a:defRPr sz="3100"/>
            </a:lvl4pPr>
            <a:lvl5pPr marL="2200823" indent="-372815" defTabSz="914003">
              <a:spcBef>
                <a:spcPts val="900"/>
              </a:spcBef>
              <a:defRPr sz="3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1" name="Text Placeholder 3"/>
          <p:cNvSpPr/>
          <p:nvPr>
            <p:ph type="body" sz="quarter" idx="21"/>
          </p:nvPr>
        </p:nvSpPr>
        <p:spPr>
          <a:xfrm>
            <a:off x="839781" y="2057395"/>
            <a:ext cx="3932254" cy="381159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2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Title Text"/>
          <p:cNvSpPr txBox="1"/>
          <p:nvPr>
            <p:ph type="title"/>
          </p:nvPr>
        </p:nvSpPr>
        <p:spPr>
          <a:xfrm>
            <a:off x="839787" y="457201"/>
            <a:ext cx="3932243" cy="1600201"/>
          </a:xfrm>
          <a:prstGeom prst="rect">
            <a:avLst/>
          </a:prstGeom>
        </p:spPr>
        <p:txBody>
          <a:bodyPr anchor="b"/>
          <a:lstStyle>
            <a:lvl1pPr defTabSz="914003">
              <a:defRPr sz="3100"/>
            </a:lvl1pPr>
          </a:lstStyle>
          <a:p>
            <a:pPr/>
            <a:r>
              <a:t>Title Text</a:t>
            </a:r>
          </a:p>
        </p:txBody>
      </p:sp>
      <p:sp>
        <p:nvSpPr>
          <p:cNvPr id="1420" name="Picture Placeholder 2"/>
          <p:cNvSpPr/>
          <p:nvPr>
            <p:ph type="pic" sz="half" idx="21"/>
          </p:nvPr>
        </p:nvSpPr>
        <p:spPr>
          <a:xfrm>
            <a:off x="5183187" y="987425"/>
            <a:ext cx="6172204" cy="48736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21" name="Body Level One…"/>
          <p:cNvSpPr txBox="1"/>
          <p:nvPr>
            <p:ph type="body" sz="quarter" idx="1"/>
          </p:nvPr>
        </p:nvSpPr>
        <p:spPr>
          <a:xfrm>
            <a:off x="839787" y="2057398"/>
            <a:ext cx="3932243" cy="3811593"/>
          </a:xfrm>
          <a:prstGeom prst="rect">
            <a:avLst/>
          </a:prstGeom>
        </p:spPr>
        <p:txBody>
          <a:bodyPr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sz="1500"/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sz="1500"/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sz="1500"/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sz="1500"/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2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9" name="Google Shape;12;p2" descr="Google Shape;12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30" name="Google Shape;13;p2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4705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431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0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0" name="Google Shape;15;p3"/>
          <p:cNvGrpSpPr/>
          <p:nvPr/>
        </p:nvGrpSpPr>
        <p:grpSpPr>
          <a:xfrm>
            <a:off x="-3" y="-7510"/>
            <a:ext cx="12192007" cy="1115159"/>
            <a:chOff x="-1" y="-1"/>
            <a:chExt cx="12192006" cy="1115157"/>
          </a:xfrm>
        </p:grpSpPr>
        <p:sp>
          <p:nvSpPr>
            <p:cNvPr id="1438" name="Rectangle"/>
            <p:cNvSpPr/>
            <p:nvPr/>
          </p:nvSpPr>
          <p:spPr>
            <a:xfrm>
              <a:off x="-1" y="-1"/>
              <a:ext cx="12192006" cy="111515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1439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2"/>
              <a:ext cx="12192007" cy="11151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41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2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reeform 6"/>
          <p:cNvSpPr/>
          <p:nvPr/>
        </p:nvSpPr>
        <p:spPr>
          <a:xfrm>
            <a:off x="-2" y="-4"/>
            <a:ext cx="12192005" cy="2185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40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1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9;p4"/>
          <p:cNvSpPr/>
          <p:nvPr/>
        </p:nvSpPr>
        <p:spPr>
          <a:xfrm>
            <a:off x="-7" y="-3177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50" name="Title Text"/>
          <p:cNvSpPr txBox="1"/>
          <p:nvPr>
            <p:ph type="title"/>
          </p:nvPr>
        </p:nvSpPr>
        <p:spPr>
          <a:xfrm>
            <a:off x="809999" y="1449146"/>
            <a:ext cx="10572005" cy="297105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51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5" cy="43498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2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26;p5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60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61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2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5_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33;p6"/>
          <p:cNvSpPr/>
          <p:nvPr/>
        </p:nvSpPr>
        <p:spPr>
          <a:xfrm>
            <a:off x="-7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70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1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2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40;p7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80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81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2" name="Google Shape;43;p7"/>
          <p:cNvSpPr txBox="1"/>
          <p:nvPr>
            <p:ph type="body" sz="half" idx="21"/>
          </p:nvPr>
        </p:nvSpPr>
        <p:spPr>
          <a:xfrm>
            <a:off x="6187411" y="2222287"/>
            <a:ext cx="5194592" cy="363876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/>
          <a:p>
            <a:pPr/>
          </a:p>
        </p:txBody>
      </p:sp>
      <p:sp>
        <p:nvSpPr>
          <p:cNvPr id="1483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48;p8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91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92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71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b"/>
          <a:lstStyle>
            <a:lvl1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3" name="Google Shape;51;p8"/>
          <p:cNvSpPr txBox="1"/>
          <p:nvPr>
            <p:ph type="body" sz="quarter" idx="21"/>
          </p:nvPr>
        </p:nvSpPr>
        <p:spPr>
          <a:xfrm>
            <a:off x="814721" y="2751134"/>
            <a:ext cx="5189871" cy="310992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1494" name="Google Shape;52;p8"/>
          <p:cNvSpPr txBox="1"/>
          <p:nvPr>
            <p:ph type="body" sz="quarter" idx="22"/>
          </p:nvPr>
        </p:nvSpPr>
        <p:spPr>
          <a:xfrm>
            <a:off x="6187411" y="2174874"/>
            <a:ext cx="5194592" cy="576274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b"/>
          <a:lstStyle/>
          <a:p>
            <a:pPr/>
          </a:p>
        </p:txBody>
      </p:sp>
      <p:sp>
        <p:nvSpPr>
          <p:cNvPr id="1495" name="Google Shape;53;p8"/>
          <p:cNvSpPr txBox="1"/>
          <p:nvPr>
            <p:ph type="body" sz="quarter" idx="23"/>
          </p:nvPr>
        </p:nvSpPr>
        <p:spPr>
          <a:xfrm>
            <a:off x="6187411" y="2751134"/>
            <a:ext cx="5194592" cy="310992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1496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1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58;p9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04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5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2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1515" name="Google Shape;68;p10"/>
          <p:cNvGrpSpPr/>
          <p:nvPr/>
        </p:nvGrpSpPr>
        <p:grpSpPr>
          <a:xfrm>
            <a:off x="-3" y="-7510"/>
            <a:ext cx="12192007" cy="1115159"/>
            <a:chOff x="-1" y="-1"/>
            <a:chExt cx="12192006" cy="1115157"/>
          </a:xfrm>
        </p:grpSpPr>
        <p:sp>
          <p:nvSpPr>
            <p:cNvPr id="1513" name="Rectangle"/>
            <p:cNvSpPr/>
            <p:nvPr/>
          </p:nvSpPr>
          <p:spPr>
            <a:xfrm>
              <a:off x="-1" y="-1"/>
              <a:ext cx="12192006" cy="111515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1514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2"/>
              <a:ext cx="12192007" cy="11151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16" name="Google Shape;69;p10"/>
          <p:cNvSpPr/>
          <p:nvPr/>
        </p:nvSpPr>
        <p:spPr>
          <a:xfrm>
            <a:off x="0" y="1107638"/>
            <a:ext cx="12192000" cy="46681"/>
          </a:xfrm>
          <a:prstGeom prst="rect">
            <a:avLst/>
          </a:prstGeom>
          <a:gradFill>
            <a:gsLst>
              <a:gs pos="0">
                <a:srgbClr val="044C59"/>
              </a:gs>
              <a:gs pos="100000">
                <a:srgbClr val="000000">
                  <a:alpha val="82745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517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3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4" name="Google Shape;71;p11" descr="Google Shape;71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6" y="0"/>
            <a:ext cx="12190991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1525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26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6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75;p12"/>
          <p:cNvSpPr/>
          <p:nvPr/>
        </p:nvSpPr>
        <p:spPr>
          <a:xfrm>
            <a:off x="-7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  <a:gs pos="100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34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35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7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79;p13"/>
          <p:cNvSpPr/>
          <p:nvPr/>
        </p:nvSpPr>
        <p:spPr>
          <a:xfrm>
            <a:off x="-7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solidFill>
            <a:srgbClr val="165E7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43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44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reeform 7"/>
          <p:cNvSpPr/>
          <p:nvPr/>
        </p:nvSpPr>
        <p:spPr>
          <a:xfrm>
            <a:off x="-2" y="-1"/>
            <a:ext cx="12192005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50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1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1" name="Google Shape;83;p14" descr="Google Shape;8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6" y="-29171"/>
            <a:ext cx="12190991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1552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53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Title Text"/>
          <p:cNvSpPr txBox="1"/>
          <p:nvPr>
            <p:ph type="title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933418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61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94;p17"/>
          <p:cNvSpPr/>
          <p:nvPr/>
        </p:nvSpPr>
        <p:spPr>
          <a:xfrm>
            <a:off x="1073145" y="446084"/>
            <a:ext cx="3547547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76" name="Title Text"/>
          <p:cNvSpPr txBox="1"/>
          <p:nvPr>
            <p:ph type="title"/>
          </p:nvPr>
        </p:nvSpPr>
        <p:spPr>
          <a:xfrm>
            <a:off x="1073150" y="446087"/>
            <a:ext cx="3547537" cy="161840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77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8" name="Google Shape;97;p17"/>
          <p:cNvSpPr txBox="1"/>
          <p:nvPr>
            <p:ph type="body" sz="quarter" idx="21"/>
          </p:nvPr>
        </p:nvSpPr>
        <p:spPr>
          <a:xfrm>
            <a:off x="1073149" y="2260735"/>
            <a:ext cx="3547538" cy="360031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/>
          <a:p>
            <a:pPr/>
          </a:p>
        </p:txBody>
      </p:sp>
      <p:sp>
        <p:nvSpPr>
          <p:cNvPr id="1579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7" name="Google Shape;103;p18"/>
          <p:cNvSpPr/>
          <p:nvPr>
            <p:ph type="pic" idx="21"/>
          </p:nvPr>
        </p:nvSpPr>
        <p:spPr>
          <a:xfrm>
            <a:off x="6098118" y="0"/>
            <a:ext cx="6093884" cy="6858000"/>
          </a:xfrm>
          <a:prstGeom prst="rect">
            <a:avLst/>
          </a:prstGeom>
          <a:ln w="9525">
            <a:solidFill>
              <a:srgbClr val="636363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88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9" name="Slide Number"/>
          <p:cNvSpPr txBox="1"/>
          <p:nvPr>
            <p:ph type="sldNum" sz="quarter" idx="2"/>
          </p:nvPr>
        </p:nvSpPr>
        <p:spPr>
          <a:xfrm>
            <a:off x="562309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Title Text"/>
          <p:cNvSpPr txBox="1"/>
          <p:nvPr>
            <p:ph type="title"/>
          </p:nvPr>
        </p:nvSpPr>
        <p:spPr>
          <a:xfrm>
            <a:off x="809999" y="4800598"/>
            <a:ext cx="10561420" cy="56674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7" name="Google Shape;110;p19"/>
          <p:cNvSpPr/>
          <p:nvPr>
            <p:ph type="pic" idx="21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98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2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9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16;p20"/>
          <p:cNvSpPr/>
          <p:nvPr/>
        </p:nvSpPr>
        <p:spPr>
          <a:xfrm>
            <a:off x="631689" y="1081448"/>
            <a:ext cx="6332433" cy="3239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07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08" name="Body Level One…"/>
          <p:cNvSpPr txBox="1"/>
          <p:nvPr>
            <p:ph type="body" sz="quarter" idx="1"/>
          </p:nvPr>
        </p:nvSpPr>
        <p:spPr>
          <a:xfrm>
            <a:off x="853189" y="4443679"/>
            <a:ext cx="5891639" cy="713252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9" name="Google Shape;119;p20"/>
          <p:cNvSpPr txBox="1"/>
          <p:nvPr>
            <p:ph type="body" sz="quarter" idx="21"/>
          </p:nvPr>
        </p:nvSpPr>
        <p:spPr>
          <a:xfrm>
            <a:off x="7574643" y="1081454"/>
            <a:ext cx="3810006" cy="407547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1610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24;p21"/>
          <p:cNvSpPr/>
          <p:nvPr/>
        </p:nvSpPr>
        <p:spPr>
          <a:xfrm>
            <a:off x="1140878" y="2286579"/>
            <a:ext cx="4895132" cy="250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18" name="Title Text"/>
          <p:cNvSpPr txBox="1"/>
          <p:nvPr>
            <p:ph type="title"/>
          </p:nvPr>
        </p:nvSpPr>
        <p:spPr>
          <a:xfrm>
            <a:off x="1357087" y="2435954"/>
            <a:ext cx="4382528" cy="200779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9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080275" indent="-396699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3608016" indent="-457729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4157955" indent="-540958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4624663" indent="-540958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0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Заголовок и вертикальный текс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31;p22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28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29" name="Body Level One…"/>
          <p:cNvSpPr txBox="1"/>
          <p:nvPr>
            <p:ph type="body" idx="1"/>
          </p:nvPr>
        </p:nvSpPr>
        <p:spPr>
          <a:xfrm rot="5400000">
            <a:off x="4254444" y="-1260042"/>
            <a:ext cx="3674404" cy="1056328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0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Вертикальный заголовок и текс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38;p23"/>
          <p:cNvSpPr/>
          <p:nvPr/>
        </p:nvSpPr>
        <p:spPr>
          <a:xfrm>
            <a:off x="7669651" y="446087"/>
            <a:ext cx="4522353" cy="5414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73" y="0"/>
                </a:moveTo>
                <a:lnTo>
                  <a:pt x="1373" y="5985"/>
                </a:lnTo>
                <a:lnTo>
                  <a:pt x="60" y="6860"/>
                </a:lnTo>
                <a:lnTo>
                  <a:pt x="23" y="6910"/>
                </a:lnTo>
                <a:lnTo>
                  <a:pt x="0" y="6935"/>
                </a:lnTo>
                <a:lnTo>
                  <a:pt x="0" y="6995"/>
                </a:lnTo>
                <a:lnTo>
                  <a:pt x="23" y="7020"/>
                </a:lnTo>
                <a:lnTo>
                  <a:pt x="60" y="7070"/>
                </a:lnTo>
                <a:lnTo>
                  <a:pt x="1373" y="7945"/>
                </a:lnTo>
                <a:lnTo>
                  <a:pt x="1373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1373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38" name="Title Text"/>
          <p:cNvSpPr txBox="1"/>
          <p:nvPr>
            <p:ph type="title"/>
          </p:nvPr>
        </p:nvSpPr>
        <p:spPr>
          <a:xfrm rot="5400000">
            <a:off x="6863536" y="1906172"/>
            <a:ext cx="5134803" cy="249479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39" name="Body Level One…"/>
          <p:cNvSpPr txBox="1"/>
          <p:nvPr>
            <p:ph type="body" idx="1"/>
          </p:nvPr>
        </p:nvSpPr>
        <p:spPr>
          <a:xfrm rot="5400000">
            <a:off x="1408290" y="-152202"/>
            <a:ext cx="5414963" cy="661154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0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reeform 6"/>
          <p:cNvSpPr/>
          <p:nvPr/>
        </p:nvSpPr>
        <p:spPr>
          <a:xfrm>
            <a:off x="-2" y="-4"/>
            <a:ext cx="12192005" cy="2185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60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45;p24"/>
          <p:cNvSpPr/>
          <p:nvPr/>
        </p:nvSpPr>
        <p:spPr>
          <a:xfrm>
            <a:off x="10340736" y="337589"/>
            <a:ext cx="1505577" cy="283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48" name="Google Shape;146;p24"/>
          <p:cNvSpPr/>
          <p:nvPr/>
        </p:nvSpPr>
        <p:spPr>
          <a:xfrm flipH="1" rot="10800000">
            <a:off x="-7" y="25"/>
            <a:ext cx="1297831" cy="902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121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649" name="Title Text"/>
          <p:cNvSpPr txBox="1"/>
          <p:nvPr>
            <p:ph type="title"/>
          </p:nvPr>
        </p:nvSpPr>
        <p:spPr>
          <a:xfrm>
            <a:off x="1272685" y="0"/>
            <a:ext cx="7704616" cy="91442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4749" tIns="44749" rIns="44749" bIns="44749"/>
          <a:lstStyle>
            <a:lvl1pPr defTabSz="933418">
              <a:defRPr b="1" sz="2200">
                <a:solidFill>
                  <a:srgbClr val="3D3A4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0" name="Slide Number"/>
          <p:cNvSpPr txBox="1"/>
          <p:nvPr>
            <p:ph type="sldNum" sz="quarter" idx="2"/>
          </p:nvPr>
        </p:nvSpPr>
        <p:spPr>
          <a:xfrm>
            <a:off x="11678489" y="6323407"/>
            <a:ext cx="369655" cy="381599"/>
          </a:xfrm>
          <a:prstGeom prst="rect">
            <a:avLst/>
          </a:prstGeom>
        </p:spPr>
        <p:txBody>
          <a:bodyPr lIns="44749" tIns="44749" rIns="44749" bIns="44749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50;p25"/>
          <p:cNvSpPr/>
          <p:nvPr/>
        </p:nvSpPr>
        <p:spPr>
          <a:xfrm flipH="1" rot="10800000">
            <a:off x="-7" y="25"/>
            <a:ext cx="1297831" cy="902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121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658" name="Title Text"/>
          <p:cNvSpPr txBox="1"/>
          <p:nvPr>
            <p:ph type="title"/>
          </p:nvPr>
        </p:nvSpPr>
        <p:spPr>
          <a:xfrm>
            <a:off x="1272685" y="0"/>
            <a:ext cx="7704616" cy="91442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933418">
              <a:lnSpc>
                <a:spcPct val="100000"/>
              </a:lnSpc>
              <a:defRPr b="1" sz="2200">
                <a:solidFill>
                  <a:srgbClr val="35353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9" name="Google Shape;152;p25"/>
          <p:cNvSpPr/>
          <p:nvPr/>
        </p:nvSpPr>
        <p:spPr>
          <a:xfrm>
            <a:off x="10340736" y="337589"/>
            <a:ext cx="1505577" cy="283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60" name="Slide Number"/>
          <p:cNvSpPr txBox="1"/>
          <p:nvPr>
            <p:ph type="sldNum" sz="quarter" idx="2"/>
          </p:nvPr>
        </p:nvSpPr>
        <p:spPr>
          <a:xfrm>
            <a:off x="11701348" y="6350036"/>
            <a:ext cx="346799" cy="328343"/>
          </a:xfrm>
          <a:prstGeom prst="rect">
            <a:avLst/>
          </a:prstGeom>
        </p:spPr>
        <p:txBody>
          <a:bodyPr lIns="44749" tIns="44749" rIns="44749" bIns="44749"/>
          <a:lstStyle>
            <a:lvl1pPr>
              <a:defRPr sz="1900">
                <a:solidFill>
                  <a:srgbClr val="A6A6A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7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4" cy="6858004"/>
          </a:xfrm>
          <a:prstGeom prst="rect">
            <a:avLst/>
          </a:prstGeom>
          <a:ln w="12700">
            <a:miter lim="400000"/>
          </a:ln>
        </p:spPr>
      </p:pic>
      <p:sp>
        <p:nvSpPr>
          <p:cNvPr id="1668" name="Title Text"/>
          <p:cNvSpPr txBox="1"/>
          <p:nvPr>
            <p:ph type="title"/>
          </p:nvPr>
        </p:nvSpPr>
        <p:spPr>
          <a:xfrm>
            <a:off x="761864" y="2"/>
            <a:ext cx="9143932" cy="762752"/>
          </a:xfrm>
          <a:prstGeom prst="rect">
            <a:avLst/>
          </a:prstGeom>
        </p:spPr>
        <p:txBody>
          <a:bodyPr lIns="0" tIns="0" rIns="0" bIns="0"/>
          <a:lstStyle>
            <a:lvl1pPr defTabSz="967030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69" name="Body Level One…"/>
          <p:cNvSpPr txBox="1"/>
          <p:nvPr>
            <p:ph type="body" sz="quarter" idx="1"/>
          </p:nvPr>
        </p:nvSpPr>
        <p:spPr>
          <a:xfrm>
            <a:off x="760950" y="6096025"/>
            <a:ext cx="10669893" cy="761987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4" indent="-110806" defTabSz="967030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699" indent="-126633" defTabSz="967030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0" name="TextBox 9"/>
          <p:cNvSpPr txBox="1"/>
          <p:nvPr/>
        </p:nvSpPr>
        <p:spPr>
          <a:xfrm>
            <a:off x="2685527" y="1485940"/>
            <a:ext cx="11217820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1671" name="Rectangle 10"/>
          <p:cNvSpPr/>
          <p:nvPr/>
        </p:nvSpPr>
        <p:spPr>
          <a:xfrm>
            <a:off x="1095" y="6800849"/>
            <a:ext cx="12189808" cy="57152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72" name="Slide Number"/>
          <p:cNvSpPr txBox="1"/>
          <p:nvPr>
            <p:ph type="sldNum" sz="quarter" idx="2"/>
          </p:nvPr>
        </p:nvSpPr>
        <p:spPr>
          <a:xfrm>
            <a:off x="8478984" y="6232200"/>
            <a:ext cx="258621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5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Slide Number"/>
          <p:cNvSpPr txBox="1"/>
          <p:nvPr>
            <p:ph type="sldNum" sz="quarter" idx="2"/>
          </p:nvPr>
        </p:nvSpPr>
        <p:spPr>
          <a:xfrm>
            <a:off x="8478984" y="6232200"/>
            <a:ext cx="258621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Freeform 6"/>
          <p:cNvSpPr/>
          <p:nvPr/>
        </p:nvSpPr>
        <p:spPr>
          <a:xfrm>
            <a:off x="-7" y="-3177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687" name="Title Text"/>
          <p:cNvSpPr txBox="1"/>
          <p:nvPr>
            <p:ph type="title"/>
          </p:nvPr>
        </p:nvSpPr>
        <p:spPr>
          <a:xfrm>
            <a:off x="809999" y="1449146"/>
            <a:ext cx="10572005" cy="297105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88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5" cy="43498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9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Freeform 6"/>
          <p:cNvSpPr/>
          <p:nvPr/>
        </p:nvSpPr>
        <p:spPr>
          <a:xfrm>
            <a:off x="-7" y="-4"/>
            <a:ext cx="12192011" cy="218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69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8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9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8_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Freeform 7"/>
          <p:cNvSpPr/>
          <p:nvPr/>
        </p:nvSpPr>
        <p:spPr>
          <a:xfrm>
            <a:off x="-7" y="-1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07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08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9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Freeform 6"/>
          <p:cNvSpPr/>
          <p:nvPr/>
        </p:nvSpPr>
        <p:spPr>
          <a:xfrm>
            <a:off x="-7" y="-4"/>
            <a:ext cx="12192011" cy="218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1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18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9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Freeform 6"/>
          <p:cNvSpPr/>
          <p:nvPr/>
        </p:nvSpPr>
        <p:spPr>
          <a:xfrm>
            <a:off x="-7" y="-4"/>
            <a:ext cx="12192011" cy="218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2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28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6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>
            <a:lvl1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9" name="Text Placeholder 4"/>
          <p:cNvSpPr/>
          <p:nvPr>
            <p:ph type="body" sz="quarter" idx="21"/>
          </p:nvPr>
        </p:nvSpPr>
        <p:spPr>
          <a:xfrm>
            <a:off x="6187411" y="2174874"/>
            <a:ext cx="5194592" cy="576271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/>
          <a:p>
            <a:pPr/>
          </a:p>
        </p:txBody>
      </p:sp>
      <p:sp>
        <p:nvSpPr>
          <p:cNvPr id="1730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6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Freeform 6"/>
          <p:cNvSpPr/>
          <p:nvPr/>
        </p:nvSpPr>
        <p:spPr>
          <a:xfrm>
            <a:off x="-7" y="-4"/>
            <a:ext cx="12192011" cy="218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38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9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6"/>
          <p:cNvSpPr/>
          <p:nvPr/>
        </p:nvSpPr>
        <p:spPr>
          <a:xfrm>
            <a:off x="-2" y="-4"/>
            <a:ext cx="12192005" cy="2185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0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1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6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>
            <a:lvl1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" name="Text Placeholder 4"/>
          <p:cNvSpPr/>
          <p:nvPr>
            <p:ph type="body" sz="quarter" idx="21"/>
          </p:nvPr>
        </p:nvSpPr>
        <p:spPr>
          <a:xfrm>
            <a:off x="6187414" y="2174874"/>
            <a:ext cx="5194591" cy="57626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/>
          <a:p>
            <a:pPr/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7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1749" name="Рисунок 8"/>
          <p:cNvGrpSpPr/>
          <p:nvPr/>
        </p:nvGrpSpPr>
        <p:grpSpPr>
          <a:xfrm>
            <a:off x="-3" y="-7500"/>
            <a:ext cx="12192007" cy="1115146"/>
            <a:chOff x="-1" y="0"/>
            <a:chExt cx="12192006" cy="1115145"/>
          </a:xfrm>
        </p:grpSpPr>
        <p:sp>
          <p:nvSpPr>
            <p:cNvPr id="1747" name="Rectangle"/>
            <p:cNvSpPr/>
            <p:nvPr/>
          </p:nvSpPr>
          <p:spPr>
            <a:xfrm>
              <a:off x="-1" y="-1"/>
              <a:ext cx="12192006" cy="111514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1748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1"/>
              <a:ext cx="12192007" cy="11151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50" name="Прямоугольник 9"/>
          <p:cNvSpPr/>
          <p:nvPr/>
        </p:nvSpPr>
        <p:spPr>
          <a:xfrm>
            <a:off x="0" y="1107638"/>
            <a:ext cx="12192000" cy="46678"/>
          </a:xfrm>
          <a:prstGeom prst="rect">
            <a:avLst/>
          </a:prstGeom>
          <a:gradFill>
            <a:gsLst>
              <a:gs pos="0">
                <a:srgbClr val="074A58"/>
              </a:gs>
              <a:gs pos="100000">
                <a:srgbClr val="000000">
                  <a:alpha val="83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51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8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8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6" y="0"/>
            <a:ext cx="12190991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1759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60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7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68" name="Rectangle 100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85269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69" name="Slide Number"/>
          <p:cNvSpPr txBox="1"/>
          <p:nvPr>
            <p:ph type="sldNum" sz="quarter" idx="2"/>
          </p:nvPr>
        </p:nvSpPr>
        <p:spPr>
          <a:xfrm>
            <a:off x="8478984" y="6232200"/>
            <a:ext cx="258621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9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Freeform 7"/>
          <p:cNvSpPr/>
          <p:nvPr/>
        </p:nvSpPr>
        <p:spPr>
          <a:xfrm>
            <a:off x="-7" y="-1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77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78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0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Freeform 7"/>
          <p:cNvSpPr/>
          <p:nvPr/>
        </p:nvSpPr>
        <p:spPr>
          <a:xfrm>
            <a:off x="-7" y="-1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86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87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9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6" name="Рисунок 11"/>
          <p:cNvGrpSpPr/>
          <p:nvPr/>
        </p:nvGrpSpPr>
        <p:grpSpPr>
          <a:xfrm>
            <a:off x="-3" y="-7500"/>
            <a:ext cx="12192007" cy="1115146"/>
            <a:chOff x="-1" y="0"/>
            <a:chExt cx="12192006" cy="1115145"/>
          </a:xfrm>
        </p:grpSpPr>
        <p:sp>
          <p:nvSpPr>
            <p:cNvPr id="1794" name="Rectangle"/>
            <p:cNvSpPr/>
            <p:nvPr/>
          </p:nvSpPr>
          <p:spPr>
            <a:xfrm>
              <a:off x="-1" y="-1"/>
              <a:ext cx="12192006" cy="111514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1795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1"/>
              <a:ext cx="12192007" cy="11151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97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98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0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6" y="-29171"/>
            <a:ext cx="12190991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1806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07" name="Slide Number"/>
          <p:cNvSpPr txBox="1"/>
          <p:nvPr>
            <p:ph type="sldNum" sz="quarter" idx="2"/>
          </p:nvPr>
        </p:nvSpPr>
        <p:spPr>
          <a:xfrm>
            <a:off x="11710046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Title Text"/>
          <p:cNvSpPr txBox="1"/>
          <p:nvPr>
            <p:ph type="title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457000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15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Freeform 6"/>
          <p:cNvSpPr/>
          <p:nvPr/>
        </p:nvSpPr>
        <p:spPr>
          <a:xfrm>
            <a:off x="1073148" y="446084"/>
            <a:ext cx="3547541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30" name="Title Text"/>
          <p:cNvSpPr txBox="1"/>
          <p:nvPr>
            <p:ph type="title"/>
          </p:nvPr>
        </p:nvSpPr>
        <p:spPr>
          <a:xfrm>
            <a:off x="1073150" y="446087"/>
            <a:ext cx="3547537" cy="16184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31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32" name="Text Placeholder 3"/>
          <p:cNvSpPr/>
          <p:nvPr>
            <p:ph type="body" sz="quarter" idx="21"/>
          </p:nvPr>
        </p:nvSpPr>
        <p:spPr>
          <a:xfrm>
            <a:off x="1073149" y="2260735"/>
            <a:ext cx="3547538" cy="36003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/>
          </a:p>
        </p:txBody>
      </p:sp>
      <p:sp>
        <p:nvSpPr>
          <p:cNvPr id="1833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reeform 6"/>
          <p:cNvSpPr/>
          <p:nvPr/>
        </p:nvSpPr>
        <p:spPr>
          <a:xfrm>
            <a:off x="-2" y="-4"/>
            <a:ext cx="12192005" cy="2185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1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41" name="Picture Placeholder 11"/>
          <p:cNvSpPr/>
          <p:nvPr>
            <p:ph type="pic" idx="21"/>
          </p:nvPr>
        </p:nvSpPr>
        <p:spPr>
          <a:xfrm>
            <a:off x="6098118" y="-3"/>
            <a:ext cx="6093888" cy="6858004"/>
          </a:xfrm>
          <a:prstGeom prst="rect">
            <a:avLst/>
          </a:prstGeom>
          <a:ln w="9525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42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3" name="Slide Number"/>
          <p:cNvSpPr txBox="1"/>
          <p:nvPr>
            <p:ph type="sldNum" sz="quarter" idx="2"/>
          </p:nvPr>
        </p:nvSpPr>
        <p:spPr>
          <a:xfrm>
            <a:off x="562309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Title Text"/>
          <p:cNvSpPr txBox="1"/>
          <p:nvPr>
            <p:ph type="title"/>
          </p:nvPr>
        </p:nvSpPr>
        <p:spPr>
          <a:xfrm>
            <a:off x="809999" y="4800598"/>
            <a:ext cx="10561420" cy="56674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51" name="Picture Placeholder 14"/>
          <p:cNvSpPr/>
          <p:nvPr>
            <p:ph type="pic" idx="21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52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2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3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Freeform 6"/>
          <p:cNvSpPr/>
          <p:nvPr/>
        </p:nvSpPr>
        <p:spPr>
          <a:xfrm>
            <a:off x="631690" y="1081452"/>
            <a:ext cx="6332430" cy="3239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61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62" name="Body Level One…"/>
          <p:cNvSpPr txBox="1"/>
          <p:nvPr>
            <p:ph type="body" sz="quarter" idx="1"/>
          </p:nvPr>
        </p:nvSpPr>
        <p:spPr>
          <a:xfrm>
            <a:off x="853189" y="4443681"/>
            <a:ext cx="5891639" cy="71324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3" name="Text Placeholder 5"/>
          <p:cNvSpPr/>
          <p:nvPr>
            <p:ph type="body" sz="quarter" idx="21"/>
          </p:nvPr>
        </p:nvSpPr>
        <p:spPr>
          <a:xfrm>
            <a:off x="7574643" y="1081453"/>
            <a:ext cx="3810006" cy="407547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864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Freeform 6"/>
          <p:cNvSpPr/>
          <p:nvPr/>
        </p:nvSpPr>
        <p:spPr>
          <a:xfrm>
            <a:off x="1140881" y="2286579"/>
            <a:ext cx="4895125" cy="250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72" name="Title Text"/>
          <p:cNvSpPr txBox="1"/>
          <p:nvPr>
            <p:ph type="title"/>
          </p:nvPr>
        </p:nvSpPr>
        <p:spPr>
          <a:xfrm>
            <a:off x="1357087" y="2435954"/>
            <a:ext cx="4382528" cy="200779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73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74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Shape"/>
          <p:cNvSpPr/>
          <p:nvPr/>
        </p:nvSpPr>
        <p:spPr>
          <a:xfrm>
            <a:off x="10340736" y="337589"/>
            <a:ext cx="1505569" cy="283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33418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82" name="Полилиния 20"/>
          <p:cNvSpPr/>
          <p:nvPr/>
        </p:nvSpPr>
        <p:spPr>
          <a:xfrm flipH="1" rot="10800000">
            <a:off x="-2" y="-7"/>
            <a:ext cx="1297840" cy="902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007">
              <a:spcBef>
                <a:spcPts val="1100"/>
              </a:spcBef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83" name="Title Text"/>
          <p:cNvSpPr txBox="1"/>
          <p:nvPr>
            <p:ph type="title"/>
          </p:nvPr>
        </p:nvSpPr>
        <p:spPr>
          <a:xfrm>
            <a:off x="1272682" y="0"/>
            <a:ext cx="7704671" cy="91440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200">
                <a:solidFill>
                  <a:srgbClr val="1A1A1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4" name="Slide Number"/>
          <p:cNvSpPr txBox="1"/>
          <p:nvPr>
            <p:ph type="sldNum" sz="quarter" idx="2"/>
          </p:nvPr>
        </p:nvSpPr>
        <p:spPr>
          <a:xfrm>
            <a:off x="11746315" y="634193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Title Text"/>
          <p:cNvSpPr txBox="1"/>
          <p:nvPr>
            <p:ph type="title"/>
          </p:nvPr>
        </p:nvSpPr>
        <p:spPr>
          <a:xfrm>
            <a:off x="1524000" y="1122362"/>
            <a:ext cx="9144000" cy="2387603"/>
          </a:xfrm>
          <a:prstGeom prst="rect">
            <a:avLst/>
          </a:prstGeom>
        </p:spPr>
        <p:txBody>
          <a:bodyPr anchor="b"/>
          <a:lstStyle>
            <a:lvl1pPr algn="ctr" defTabSz="914003">
              <a:defRPr sz="5900"/>
            </a:lvl1pPr>
          </a:lstStyle>
          <a:p>
            <a:pPr/>
            <a:r>
              <a:t>Title Text</a:t>
            </a:r>
          </a:p>
        </p:txBody>
      </p:sp>
      <p:sp>
        <p:nvSpPr>
          <p:cNvPr id="189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71"/>
          </a:xfrm>
          <a:prstGeom prst="rect">
            <a:avLst/>
          </a:prstGeom>
        </p:spPr>
        <p:txBody>
          <a:bodyPr/>
          <a:lstStyle>
            <a:lvl1pPr marL="0" indent="0" algn="ctr" defTabSz="914003">
              <a:spcBef>
                <a:spcPts val="900"/>
              </a:spcBef>
              <a:buSzTx/>
              <a:buFontTx/>
              <a:buNone/>
              <a:defRPr sz="2300"/>
            </a:lvl1pPr>
            <a:lvl2pPr marL="0" indent="0" algn="ctr" defTabSz="914003">
              <a:spcBef>
                <a:spcPts val="900"/>
              </a:spcBef>
              <a:buSzTx/>
              <a:buFontTx/>
              <a:buNone/>
              <a:defRPr sz="2300"/>
            </a:lvl2pPr>
            <a:lvl3pPr marL="0" indent="0" algn="ctr" defTabSz="914003">
              <a:spcBef>
                <a:spcPts val="900"/>
              </a:spcBef>
              <a:buSzTx/>
              <a:buFontTx/>
              <a:buNone/>
              <a:defRPr sz="2300"/>
            </a:lvl3pPr>
            <a:lvl4pPr marL="0" indent="0" algn="ctr" defTabSz="914003">
              <a:spcBef>
                <a:spcPts val="900"/>
              </a:spcBef>
              <a:buSzTx/>
              <a:buFontTx/>
              <a:buNone/>
              <a:defRPr sz="2300"/>
            </a:lvl4pPr>
            <a:lvl5pPr marL="0" indent="0" algn="ctr" defTabSz="914003">
              <a:spcBef>
                <a:spcPts val="900"/>
              </a:spcBef>
              <a:buSzTx/>
              <a:buFontTx/>
              <a:buNone/>
              <a:defRPr sz="2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3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901" name="Body Level One…"/>
          <p:cNvSpPr txBox="1"/>
          <p:nvPr>
            <p:ph type="body" idx="1"/>
          </p:nvPr>
        </p:nvSpPr>
        <p:spPr>
          <a:xfrm>
            <a:off x="838200" y="1825624"/>
            <a:ext cx="10515601" cy="4351340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2700"/>
            </a:lvl1pPr>
            <a:lvl2pPr marL="725239" indent="-268239" defTabSz="914003">
              <a:spcBef>
                <a:spcPts val="900"/>
              </a:spcBef>
              <a:defRPr sz="2700"/>
            </a:lvl2pPr>
            <a:lvl3pPr marL="1238714" indent="-324710" defTabSz="914003">
              <a:spcBef>
                <a:spcPts val="900"/>
              </a:spcBef>
              <a:defRPr sz="2700"/>
            </a:lvl3pPr>
            <a:lvl4pPr marL="1733918" indent="-362913" defTabSz="914003">
              <a:spcBef>
                <a:spcPts val="900"/>
              </a:spcBef>
              <a:defRPr sz="2700"/>
            </a:lvl4pPr>
            <a:lvl5pPr marL="2190922" indent="-362910" defTabSz="914003">
              <a:spcBef>
                <a:spcPts val="900"/>
              </a:spcBef>
              <a:defRPr sz="2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2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Title Text"/>
          <p:cNvSpPr txBox="1"/>
          <p:nvPr>
            <p:ph type="title"/>
          </p:nvPr>
        </p:nvSpPr>
        <p:spPr>
          <a:xfrm>
            <a:off x="831849" y="1709738"/>
            <a:ext cx="10515604" cy="2852745"/>
          </a:xfrm>
          <a:prstGeom prst="rect">
            <a:avLst/>
          </a:prstGeom>
        </p:spPr>
        <p:txBody>
          <a:bodyPr anchor="b"/>
          <a:lstStyle>
            <a:lvl1pPr defTabSz="914003">
              <a:defRPr sz="5900"/>
            </a:lvl1pPr>
          </a:lstStyle>
          <a:p>
            <a:pPr/>
            <a:r>
              <a:t>Title Text</a:t>
            </a:r>
          </a:p>
        </p:txBody>
      </p:sp>
      <p:sp>
        <p:nvSpPr>
          <p:cNvPr id="1910" name="Body Level One…"/>
          <p:cNvSpPr txBox="1"/>
          <p:nvPr>
            <p:ph type="body" sz="quarter" idx="1"/>
          </p:nvPr>
        </p:nvSpPr>
        <p:spPr>
          <a:xfrm>
            <a:off x="831849" y="4589462"/>
            <a:ext cx="10515604" cy="1500192"/>
          </a:xfrm>
          <a:prstGeom prst="rect">
            <a:avLst/>
          </a:prstGeom>
        </p:spPr>
        <p:txBody>
          <a:bodyPr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11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919" name="Body Level One…"/>
          <p:cNvSpPr txBox="1"/>
          <p:nvPr>
            <p:ph type="body" sz="half" idx="1"/>
          </p:nvPr>
        </p:nvSpPr>
        <p:spPr>
          <a:xfrm>
            <a:off x="838200" y="1825624"/>
            <a:ext cx="5181602" cy="4351340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2700"/>
            </a:lvl1pPr>
            <a:lvl2pPr marL="725239" indent="-268239" defTabSz="914003">
              <a:spcBef>
                <a:spcPts val="900"/>
              </a:spcBef>
              <a:defRPr sz="2700"/>
            </a:lvl2pPr>
            <a:lvl3pPr marL="1238714" indent="-324710" defTabSz="914003">
              <a:spcBef>
                <a:spcPts val="900"/>
              </a:spcBef>
              <a:defRPr sz="2700"/>
            </a:lvl3pPr>
            <a:lvl4pPr marL="1733918" indent="-362913" defTabSz="914003">
              <a:spcBef>
                <a:spcPts val="900"/>
              </a:spcBef>
              <a:defRPr sz="2700"/>
            </a:lvl4pPr>
            <a:lvl5pPr marL="2190922" indent="-362910" defTabSz="914003">
              <a:spcBef>
                <a:spcPts val="900"/>
              </a:spcBef>
              <a:defRPr sz="2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20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Title Text"/>
          <p:cNvSpPr txBox="1"/>
          <p:nvPr>
            <p:ph type="title"/>
          </p:nvPr>
        </p:nvSpPr>
        <p:spPr>
          <a:xfrm>
            <a:off x="839786" y="365125"/>
            <a:ext cx="10515604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928" name="Body Level One…"/>
          <p:cNvSpPr txBox="1"/>
          <p:nvPr>
            <p:ph type="body" sz="quarter" idx="1"/>
          </p:nvPr>
        </p:nvSpPr>
        <p:spPr>
          <a:xfrm>
            <a:off x="839787" y="1681159"/>
            <a:ext cx="5157792" cy="823916"/>
          </a:xfrm>
          <a:prstGeom prst="rect">
            <a:avLst/>
          </a:prstGeom>
        </p:spPr>
        <p:txBody>
          <a:bodyPr anchor="b"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29" name="Text Placeholder 4"/>
          <p:cNvSpPr/>
          <p:nvPr>
            <p:ph type="body" sz="quarter" idx="21"/>
          </p:nvPr>
        </p:nvSpPr>
        <p:spPr>
          <a:xfrm>
            <a:off x="6172197" y="1681159"/>
            <a:ext cx="5183197" cy="823920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930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192" name="Рисунок 8"/>
          <p:cNvGrpSpPr/>
          <p:nvPr/>
        </p:nvGrpSpPr>
        <p:grpSpPr>
          <a:xfrm>
            <a:off x="-3" y="-7501"/>
            <a:ext cx="12192007" cy="1115147"/>
            <a:chOff x="-1" y="-1"/>
            <a:chExt cx="12192006" cy="1115146"/>
          </a:xfrm>
        </p:grpSpPr>
        <p:sp>
          <p:nvSpPr>
            <p:cNvPr id="190" name="Rectangle"/>
            <p:cNvSpPr/>
            <p:nvPr/>
          </p:nvSpPr>
          <p:spPr>
            <a:xfrm>
              <a:off x="-1" y="-2"/>
              <a:ext cx="12192006" cy="111514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1E1E1E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191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1"/>
              <a:ext cx="12192007" cy="11151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3" name="Прямоугольник 9"/>
          <p:cNvSpPr/>
          <p:nvPr/>
        </p:nvSpPr>
        <p:spPr>
          <a:xfrm>
            <a:off x="0" y="1107638"/>
            <a:ext cx="12192000" cy="46676"/>
          </a:xfrm>
          <a:prstGeom prst="rect">
            <a:avLst/>
          </a:prstGeom>
          <a:gradFill>
            <a:gsLst>
              <a:gs pos="0">
                <a:srgbClr val="074A58"/>
              </a:gs>
              <a:gs pos="100000">
                <a:srgbClr val="000000">
                  <a:alpha val="83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938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Title Text"/>
          <p:cNvSpPr txBox="1"/>
          <p:nvPr>
            <p:ph type="title"/>
          </p:nvPr>
        </p:nvSpPr>
        <p:spPr>
          <a:xfrm>
            <a:off x="839787" y="457201"/>
            <a:ext cx="3932243" cy="1600201"/>
          </a:xfrm>
          <a:prstGeom prst="rect">
            <a:avLst/>
          </a:prstGeom>
        </p:spPr>
        <p:txBody>
          <a:bodyPr anchor="b"/>
          <a:lstStyle>
            <a:lvl1pPr defTabSz="914003">
              <a:defRPr sz="3100"/>
            </a:lvl1pPr>
          </a:lstStyle>
          <a:p>
            <a:pPr/>
            <a:r>
              <a:t>Title Text</a:t>
            </a:r>
          </a:p>
        </p:txBody>
      </p:sp>
      <p:sp>
        <p:nvSpPr>
          <p:cNvPr id="195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4" cy="4873629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3100"/>
            </a:lvl1pPr>
            <a:lvl2pPr marL="719354" indent="-262352" defTabSz="914003">
              <a:spcBef>
                <a:spcPts val="900"/>
              </a:spcBef>
              <a:defRPr sz="3100"/>
            </a:lvl2pPr>
            <a:lvl3pPr marL="1221982" indent="-307977" defTabSz="914003">
              <a:spcBef>
                <a:spcPts val="900"/>
              </a:spcBef>
              <a:defRPr sz="3100"/>
            </a:lvl3pPr>
            <a:lvl4pPr marL="1743823" indent="-372815" defTabSz="914003">
              <a:spcBef>
                <a:spcPts val="900"/>
              </a:spcBef>
              <a:defRPr sz="3100"/>
            </a:lvl4pPr>
            <a:lvl5pPr marL="2200823" indent="-372815" defTabSz="914003">
              <a:spcBef>
                <a:spcPts val="900"/>
              </a:spcBef>
              <a:defRPr sz="3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4" name="Text Placeholder 3"/>
          <p:cNvSpPr/>
          <p:nvPr>
            <p:ph type="body" sz="quarter" idx="21"/>
          </p:nvPr>
        </p:nvSpPr>
        <p:spPr>
          <a:xfrm>
            <a:off x="839786" y="2057395"/>
            <a:ext cx="3932245" cy="381159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5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Title Text"/>
          <p:cNvSpPr txBox="1"/>
          <p:nvPr>
            <p:ph type="title"/>
          </p:nvPr>
        </p:nvSpPr>
        <p:spPr>
          <a:xfrm>
            <a:off x="839787" y="457201"/>
            <a:ext cx="3932243" cy="1600201"/>
          </a:xfrm>
          <a:prstGeom prst="rect">
            <a:avLst/>
          </a:prstGeom>
        </p:spPr>
        <p:txBody>
          <a:bodyPr anchor="b"/>
          <a:lstStyle>
            <a:lvl1pPr defTabSz="914003">
              <a:defRPr sz="3100"/>
            </a:lvl1pPr>
          </a:lstStyle>
          <a:p>
            <a:pPr/>
            <a:r>
              <a:t>Title Text</a:t>
            </a:r>
          </a:p>
        </p:txBody>
      </p:sp>
      <p:sp>
        <p:nvSpPr>
          <p:cNvPr id="1963" name="Picture Placeholder 2"/>
          <p:cNvSpPr/>
          <p:nvPr>
            <p:ph type="pic" sz="half" idx="21"/>
          </p:nvPr>
        </p:nvSpPr>
        <p:spPr>
          <a:xfrm>
            <a:off x="5183187" y="987425"/>
            <a:ext cx="6172204" cy="48736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64" name="Body Level One…"/>
          <p:cNvSpPr txBox="1"/>
          <p:nvPr>
            <p:ph type="body" sz="quarter" idx="1"/>
          </p:nvPr>
        </p:nvSpPr>
        <p:spPr>
          <a:xfrm>
            <a:off x="839787" y="2057398"/>
            <a:ext cx="3932243" cy="3811593"/>
          </a:xfrm>
          <a:prstGeom prst="rect">
            <a:avLst/>
          </a:prstGeom>
        </p:spPr>
        <p:txBody>
          <a:bodyPr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sz="1500"/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sz="1500"/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sz="1500"/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sz="1500"/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5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4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2" name="Google Shape;12;p2" descr="Google Shape;12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73" name="Google Shape;13;p2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4705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974" name="Slide Number"/>
          <p:cNvSpPr txBox="1"/>
          <p:nvPr>
            <p:ph type="sldNum" sz="quarter" idx="2"/>
          </p:nvPr>
        </p:nvSpPr>
        <p:spPr>
          <a:xfrm>
            <a:off x="8478984" y="6232200"/>
            <a:ext cx="258621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3" name="Google Shape;15;p3"/>
          <p:cNvGrpSpPr/>
          <p:nvPr/>
        </p:nvGrpSpPr>
        <p:grpSpPr>
          <a:xfrm>
            <a:off x="-3" y="-7500"/>
            <a:ext cx="12192007" cy="1115146"/>
            <a:chOff x="-1" y="0"/>
            <a:chExt cx="12192006" cy="1115145"/>
          </a:xfrm>
        </p:grpSpPr>
        <p:sp>
          <p:nvSpPr>
            <p:cNvPr id="1981" name="Rectangle"/>
            <p:cNvSpPr/>
            <p:nvPr/>
          </p:nvSpPr>
          <p:spPr>
            <a:xfrm>
              <a:off x="-1" y="-1"/>
              <a:ext cx="12192006" cy="111514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1982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1"/>
              <a:ext cx="12192007" cy="11151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84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85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;p4"/>
          <p:cNvSpPr/>
          <p:nvPr/>
        </p:nvSpPr>
        <p:spPr>
          <a:xfrm>
            <a:off x="-7" y="-3177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93" name="Title Text"/>
          <p:cNvSpPr txBox="1"/>
          <p:nvPr>
            <p:ph type="title"/>
          </p:nvPr>
        </p:nvSpPr>
        <p:spPr>
          <a:xfrm>
            <a:off x="809999" y="1449146"/>
            <a:ext cx="10572005" cy="297105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94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5" cy="434982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5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6;p5"/>
          <p:cNvSpPr/>
          <p:nvPr/>
        </p:nvSpPr>
        <p:spPr>
          <a:xfrm>
            <a:off x="-7" y="-4"/>
            <a:ext cx="12192011" cy="218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03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04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5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1_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33;p6"/>
          <p:cNvSpPr/>
          <p:nvPr/>
        </p:nvSpPr>
        <p:spPr>
          <a:xfrm>
            <a:off x="-7" y="-1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13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14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15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40;p7"/>
          <p:cNvSpPr/>
          <p:nvPr/>
        </p:nvSpPr>
        <p:spPr>
          <a:xfrm>
            <a:off x="-7" y="-4"/>
            <a:ext cx="12192011" cy="218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23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24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25" name="Google Shape;43;p7"/>
          <p:cNvSpPr txBox="1"/>
          <p:nvPr>
            <p:ph type="body" sz="half" idx="21"/>
          </p:nvPr>
        </p:nvSpPr>
        <p:spPr>
          <a:xfrm>
            <a:off x="6187411" y="2222287"/>
            <a:ext cx="5194592" cy="363876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/>
          <a:p>
            <a:pPr/>
          </a:p>
        </p:txBody>
      </p:sp>
      <p:sp>
        <p:nvSpPr>
          <p:cNvPr id="2026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6" y="0"/>
            <a:ext cx="12190991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48;p8"/>
          <p:cNvSpPr/>
          <p:nvPr/>
        </p:nvSpPr>
        <p:spPr>
          <a:xfrm>
            <a:off x="-7" y="-4"/>
            <a:ext cx="12192011" cy="218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34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35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6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b"/>
          <a:lstStyle>
            <a:lvl1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6" name="Google Shape;51;p8"/>
          <p:cNvSpPr txBox="1"/>
          <p:nvPr>
            <p:ph type="body" sz="quarter" idx="21"/>
          </p:nvPr>
        </p:nvSpPr>
        <p:spPr>
          <a:xfrm>
            <a:off x="814725" y="2751134"/>
            <a:ext cx="5189864" cy="310992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2037" name="Google Shape;52;p8"/>
          <p:cNvSpPr txBox="1"/>
          <p:nvPr>
            <p:ph type="body" sz="quarter" idx="22"/>
          </p:nvPr>
        </p:nvSpPr>
        <p:spPr>
          <a:xfrm>
            <a:off x="6187411" y="2174874"/>
            <a:ext cx="5194592" cy="576271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b"/>
          <a:lstStyle/>
          <a:p>
            <a:pPr/>
          </a:p>
        </p:txBody>
      </p:sp>
      <p:sp>
        <p:nvSpPr>
          <p:cNvPr id="2038" name="Google Shape;53;p8"/>
          <p:cNvSpPr txBox="1"/>
          <p:nvPr>
            <p:ph type="body" sz="quarter" idx="23"/>
          </p:nvPr>
        </p:nvSpPr>
        <p:spPr>
          <a:xfrm>
            <a:off x="6187411" y="2751134"/>
            <a:ext cx="5194592" cy="310992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2039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2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58;p9"/>
          <p:cNvSpPr/>
          <p:nvPr/>
        </p:nvSpPr>
        <p:spPr>
          <a:xfrm>
            <a:off x="-7" y="-4"/>
            <a:ext cx="12192011" cy="218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4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48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3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2058" name="Google Shape;68;p10"/>
          <p:cNvGrpSpPr/>
          <p:nvPr/>
        </p:nvGrpSpPr>
        <p:grpSpPr>
          <a:xfrm>
            <a:off x="-3" y="-7500"/>
            <a:ext cx="12192007" cy="1115146"/>
            <a:chOff x="-1" y="0"/>
            <a:chExt cx="12192006" cy="1115145"/>
          </a:xfrm>
        </p:grpSpPr>
        <p:sp>
          <p:nvSpPr>
            <p:cNvPr id="2056" name="Rectangle"/>
            <p:cNvSpPr/>
            <p:nvPr/>
          </p:nvSpPr>
          <p:spPr>
            <a:xfrm>
              <a:off x="-1" y="-1"/>
              <a:ext cx="12192006" cy="111514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2057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1"/>
              <a:ext cx="12192007" cy="11151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59" name="Google Shape;69;p10"/>
          <p:cNvSpPr/>
          <p:nvPr/>
        </p:nvSpPr>
        <p:spPr>
          <a:xfrm>
            <a:off x="0" y="1107638"/>
            <a:ext cx="12192000" cy="46678"/>
          </a:xfrm>
          <a:prstGeom prst="rect">
            <a:avLst/>
          </a:prstGeom>
          <a:gradFill>
            <a:gsLst>
              <a:gs pos="0">
                <a:srgbClr val="044C59"/>
              </a:gs>
              <a:gs pos="100000">
                <a:srgbClr val="000000">
                  <a:alpha val="82745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060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4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71;p11" descr="Google Shape;71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6" y="0"/>
            <a:ext cx="12190991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2068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69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75;p12"/>
          <p:cNvSpPr/>
          <p:nvPr/>
        </p:nvSpPr>
        <p:spPr>
          <a:xfrm>
            <a:off x="-7" y="-1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  <a:gs pos="100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77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78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79;p13"/>
          <p:cNvSpPr/>
          <p:nvPr/>
        </p:nvSpPr>
        <p:spPr>
          <a:xfrm>
            <a:off x="-7" y="-1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solidFill>
            <a:srgbClr val="165E7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86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87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5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4" name="Google Shape;83;p14" descr="Google Shape;8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6" y="-29171"/>
            <a:ext cx="12190991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2095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96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Title Text"/>
          <p:cNvSpPr txBox="1"/>
          <p:nvPr>
            <p:ph type="title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933418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04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5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94;p17"/>
          <p:cNvSpPr/>
          <p:nvPr/>
        </p:nvSpPr>
        <p:spPr>
          <a:xfrm>
            <a:off x="1073148" y="446084"/>
            <a:ext cx="3547541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19" name="Title Text"/>
          <p:cNvSpPr txBox="1"/>
          <p:nvPr>
            <p:ph type="title"/>
          </p:nvPr>
        </p:nvSpPr>
        <p:spPr>
          <a:xfrm>
            <a:off x="1073150" y="446087"/>
            <a:ext cx="3547537" cy="161840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20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21" name="Google Shape;97;p17"/>
          <p:cNvSpPr txBox="1"/>
          <p:nvPr>
            <p:ph type="body" sz="quarter" idx="21"/>
          </p:nvPr>
        </p:nvSpPr>
        <p:spPr>
          <a:xfrm>
            <a:off x="1073149" y="2260735"/>
            <a:ext cx="3547538" cy="360031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/>
          <a:p>
            <a:pPr/>
          </a:p>
        </p:txBody>
      </p:sp>
      <p:sp>
        <p:nvSpPr>
          <p:cNvPr id="2122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Rectangle 100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85269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12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30" name="Google Shape;103;p18"/>
          <p:cNvSpPr/>
          <p:nvPr>
            <p:ph type="pic" idx="21"/>
          </p:nvPr>
        </p:nvSpPr>
        <p:spPr>
          <a:xfrm>
            <a:off x="6098118" y="0"/>
            <a:ext cx="6093884" cy="6858000"/>
          </a:xfrm>
          <a:prstGeom prst="rect">
            <a:avLst/>
          </a:prstGeom>
          <a:ln w="9525">
            <a:solidFill>
              <a:srgbClr val="636363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31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32" name="Slide Number"/>
          <p:cNvSpPr txBox="1"/>
          <p:nvPr>
            <p:ph type="sldNum" sz="quarter" idx="2"/>
          </p:nvPr>
        </p:nvSpPr>
        <p:spPr>
          <a:xfrm>
            <a:off x="562309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Title Text"/>
          <p:cNvSpPr txBox="1"/>
          <p:nvPr>
            <p:ph type="title"/>
          </p:nvPr>
        </p:nvSpPr>
        <p:spPr>
          <a:xfrm>
            <a:off x="809999" y="4800598"/>
            <a:ext cx="10561420" cy="56674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40" name="Google Shape;110;p19"/>
          <p:cNvSpPr/>
          <p:nvPr>
            <p:ph type="pic" idx="21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41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2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2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116;p20"/>
          <p:cNvSpPr/>
          <p:nvPr/>
        </p:nvSpPr>
        <p:spPr>
          <a:xfrm>
            <a:off x="631690" y="1081452"/>
            <a:ext cx="6332430" cy="3239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50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51" name="Body Level One…"/>
          <p:cNvSpPr txBox="1"/>
          <p:nvPr>
            <p:ph type="body" sz="quarter" idx="1"/>
          </p:nvPr>
        </p:nvSpPr>
        <p:spPr>
          <a:xfrm>
            <a:off x="853189" y="4443681"/>
            <a:ext cx="5891639" cy="71324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52" name="Google Shape;119;p20"/>
          <p:cNvSpPr txBox="1"/>
          <p:nvPr>
            <p:ph type="body" sz="quarter" idx="21"/>
          </p:nvPr>
        </p:nvSpPr>
        <p:spPr>
          <a:xfrm>
            <a:off x="7574643" y="1081453"/>
            <a:ext cx="3810006" cy="407547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2153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124;p21"/>
          <p:cNvSpPr/>
          <p:nvPr/>
        </p:nvSpPr>
        <p:spPr>
          <a:xfrm>
            <a:off x="1140881" y="2286579"/>
            <a:ext cx="4895125" cy="250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61" name="Title Text"/>
          <p:cNvSpPr txBox="1"/>
          <p:nvPr>
            <p:ph type="title"/>
          </p:nvPr>
        </p:nvSpPr>
        <p:spPr>
          <a:xfrm>
            <a:off x="1357087" y="2435954"/>
            <a:ext cx="4382528" cy="200779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62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2380214" indent="-396700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2907952" indent="-457730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457891" indent="-540959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924602" indent="-540959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63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Заголовок и вертикальный текс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131;p22"/>
          <p:cNvSpPr/>
          <p:nvPr/>
        </p:nvSpPr>
        <p:spPr>
          <a:xfrm>
            <a:off x="-7" y="-4"/>
            <a:ext cx="12192011" cy="218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71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72" name="Body Level One…"/>
          <p:cNvSpPr txBox="1"/>
          <p:nvPr>
            <p:ph type="body" idx="1"/>
          </p:nvPr>
        </p:nvSpPr>
        <p:spPr>
          <a:xfrm rot="5400000">
            <a:off x="4254444" y="-1260042"/>
            <a:ext cx="3674404" cy="1056328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3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Вертикальный заголовок и текс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138;p23"/>
          <p:cNvSpPr/>
          <p:nvPr/>
        </p:nvSpPr>
        <p:spPr>
          <a:xfrm>
            <a:off x="7669651" y="446087"/>
            <a:ext cx="4522353" cy="5414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73" y="0"/>
                </a:moveTo>
                <a:lnTo>
                  <a:pt x="1373" y="5985"/>
                </a:lnTo>
                <a:lnTo>
                  <a:pt x="60" y="6860"/>
                </a:lnTo>
                <a:lnTo>
                  <a:pt x="23" y="6910"/>
                </a:lnTo>
                <a:lnTo>
                  <a:pt x="0" y="6935"/>
                </a:lnTo>
                <a:lnTo>
                  <a:pt x="0" y="6995"/>
                </a:lnTo>
                <a:lnTo>
                  <a:pt x="23" y="7020"/>
                </a:lnTo>
                <a:lnTo>
                  <a:pt x="60" y="7070"/>
                </a:lnTo>
                <a:lnTo>
                  <a:pt x="1373" y="7945"/>
                </a:lnTo>
                <a:lnTo>
                  <a:pt x="1373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1373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81" name="Title Text"/>
          <p:cNvSpPr txBox="1"/>
          <p:nvPr>
            <p:ph type="title"/>
          </p:nvPr>
        </p:nvSpPr>
        <p:spPr>
          <a:xfrm rot="5400000">
            <a:off x="6863536" y="1906172"/>
            <a:ext cx="5134803" cy="249479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82" name="Body Level One…"/>
          <p:cNvSpPr txBox="1"/>
          <p:nvPr>
            <p:ph type="body" idx="1"/>
          </p:nvPr>
        </p:nvSpPr>
        <p:spPr>
          <a:xfrm rot="5400000">
            <a:off x="1408290" y="-152202"/>
            <a:ext cx="5414963" cy="661154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3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145;p24"/>
          <p:cNvSpPr/>
          <p:nvPr/>
        </p:nvSpPr>
        <p:spPr>
          <a:xfrm>
            <a:off x="10340737" y="337589"/>
            <a:ext cx="1505574" cy="283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191" name="Google Shape;146;p24"/>
          <p:cNvSpPr/>
          <p:nvPr/>
        </p:nvSpPr>
        <p:spPr>
          <a:xfrm flipH="1" rot="10800000">
            <a:off x="-6" y="25"/>
            <a:ext cx="1297828" cy="902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121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192" name="Title Text"/>
          <p:cNvSpPr txBox="1"/>
          <p:nvPr>
            <p:ph type="title"/>
          </p:nvPr>
        </p:nvSpPr>
        <p:spPr>
          <a:xfrm>
            <a:off x="1272685" y="0"/>
            <a:ext cx="7704616" cy="91442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4749" tIns="44749" rIns="44749" bIns="44749"/>
          <a:lstStyle>
            <a:lvl1pPr defTabSz="933418">
              <a:defRPr b="1" sz="2200">
                <a:solidFill>
                  <a:srgbClr val="3D3A4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93" name="Slide Number"/>
          <p:cNvSpPr txBox="1"/>
          <p:nvPr>
            <p:ph type="sldNum" sz="quarter" idx="2"/>
          </p:nvPr>
        </p:nvSpPr>
        <p:spPr>
          <a:xfrm>
            <a:off x="11678489" y="6323407"/>
            <a:ext cx="369655" cy="381599"/>
          </a:xfrm>
          <a:prstGeom prst="rect">
            <a:avLst/>
          </a:prstGeom>
        </p:spPr>
        <p:txBody>
          <a:bodyPr lIns="44749" tIns="44749" rIns="44749" bIns="44749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150;p25"/>
          <p:cNvSpPr/>
          <p:nvPr/>
        </p:nvSpPr>
        <p:spPr>
          <a:xfrm flipH="1" rot="10800000">
            <a:off x="-6" y="25"/>
            <a:ext cx="1297828" cy="902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121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01" name="Title Text"/>
          <p:cNvSpPr txBox="1"/>
          <p:nvPr>
            <p:ph type="title"/>
          </p:nvPr>
        </p:nvSpPr>
        <p:spPr>
          <a:xfrm>
            <a:off x="1272685" y="0"/>
            <a:ext cx="7704616" cy="91442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933418">
              <a:lnSpc>
                <a:spcPct val="100000"/>
              </a:lnSpc>
              <a:defRPr b="1" sz="2200">
                <a:solidFill>
                  <a:srgbClr val="35353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02" name="Google Shape;152;p25"/>
          <p:cNvSpPr/>
          <p:nvPr/>
        </p:nvSpPr>
        <p:spPr>
          <a:xfrm>
            <a:off x="10340737" y="337589"/>
            <a:ext cx="1505574" cy="283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203" name="Slide Number"/>
          <p:cNvSpPr txBox="1"/>
          <p:nvPr>
            <p:ph type="sldNum" sz="quarter" idx="2"/>
          </p:nvPr>
        </p:nvSpPr>
        <p:spPr>
          <a:xfrm>
            <a:off x="11701344" y="6350035"/>
            <a:ext cx="346798" cy="328343"/>
          </a:xfrm>
          <a:prstGeom prst="rect">
            <a:avLst/>
          </a:prstGeom>
        </p:spPr>
        <p:txBody>
          <a:bodyPr lIns="44749" tIns="44749" rIns="44749" bIns="44749"/>
          <a:lstStyle>
            <a:lvl1pPr>
              <a:defRPr sz="1900">
                <a:solidFill>
                  <a:srgbClr val="A6A6A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6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2" name="Google Shape;15;p3"/>
          <p:cNvGrpSpPr/>
          <p:nvPr/>
        </p:nvGrpSpPr>
        <p:grpSpPr>
          <a:xfrm>
            <a:off x="-3" y="-7518"/>
            <a:ext cx="12192007" cy="1115178"/>
            <a:chOff x="-1" y="0"/>
            <a:chExt cx="12192006" cy="1115177"/>
          </a:xfrm>
        </p:grpSpPr>
        <p:sp>
          <p:nvSpPr>
            <p:cNvPr id="2210" name="Rectangle"/>
            <p:cNvSpPr/>
            <p:nvPr/>
          </p:nvSpPr>
          <p:spPr>
            <a:xfrm>
              <a:off x="-1" y="3"/>
              <a:ext cx="12192006" cy="1115168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2211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1"/>
              <a:ext cx="12192007" cy="11151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13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14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1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4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22" name="Click to edit master title style"/>
          <p:cNvSpPr txBox="1"/>
          <p:nvPr>
            <p:ph type="title" hasCustomPrompt="1"/>
          </p:nvPr>
        </p:nvSpPr>
        <p:spPr>
          <a:xfrm>
            <a:off x="761864" y="4"/>
            <a:ext cx="9143932" cy="762746"/>
          </a:xfrm>
          <a:prstGeom prst="rect">
            <a:avLst/>
          </a:prstGeom>
        </p:spPr>
        <p:txBody>
          <a:bodyPr lIns="0" tIns="0" rIns="0" bIns="0"/>
          <a:lstStyle>
            <a:lvl1pPr defTabSz="967033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2223" name="Body Level One…"/>
          <p:cNvSpPr txBox="1"/>
          <p:nvPr>
            <p:ph type="body" sz="quarter" idx="1"/>
          </p:nvPr>
        </p:nvSpPr>
        <p:spPr>
          <a:xfrm>
            <a:off x="760952" y="6096027"/>
            <a:ext cx="10669890" cy="761982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3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3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7" indent="-110806" defTabSz="967033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3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703" indent="-126636" defTabSz="967033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24" name="TextBox 9"/>
          <p:cNvSpPr txBox="1"/>
          <p:nvPr/>
        </p:nvSpPr>
        <p:spPr>
          <a:xfrm>
            <a:off x="2685505" y="1485943"/>
            <a:ext cx="11217862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2225" name="Rectangle 10"/>
          <p:cNvSpPr/>
          <p:nvPr/>
        </p:nvSpPr>
        <p:spPr>
          <a:xfrm>
            <a:off x="1095" y="6800852"/>
            <a:ext cx="12189808" cy="57151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26" name="Slide Number"/>
          <p:cNvSpPr txBox="1"/>
          <p:nvPr>
            <p:ph type="sldNum" sz="quarter" idx="2"/>
          </p:nvPr>
        </p:nvSpPr>
        <p:spPr>
          <a:xfrm>
            <a:off x="8478981" y="6232200"/>
            <a:ext cx="258620" cy="24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Freeform 7"/>
          <p:cNvSpPr/>
          <p:nvPr/>
        </p:nvSpPr>
        <p:spPr>
          <a:xfrm>
            <a:off x="-2" y="-1"/>
            <a:ext cx="12192005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0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1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5" name="Рисунок 11"/>
          <p:cNvGrpSpPr/>
          <p:nvPr/>
        </p:nvGrpSpPr>
        <p:grpSpPr>
          <a:xfrm>
            <a:off x="-3" y="-7501"/>
            <a:ext cx="12192007" cy="1115147"/>
            <a:chOff x="-1" y="-1"/>
            <a:chExt cx="12192006" cy="1115146"/>
          </a:xfrm>
        </p:grpSpPr>
        <p:sp>
          <p:nvSpPr>
            <p:cNvPr id="2233" name="Rectangle"/>
            <p:cNvSpPr/>
            <p:nvPr/>
          </p:nvSpPr>
          <p:spPr>
            <a:xfrm>
              <a:off x="-1" y="-2"/>
              <a:ext cx="12192006" cy="111514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1E1E1E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2234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1"/>
              <a:ext cx="12192007" cy="11151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36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cap="all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37" name="Slide Number"/>
          <p:cNvSpPr txBox="1"/>
          <p:nvPr>
            <p:ph type="sldNum" sz="quarter" idx="2"/>
          </p:nvPr>
        </p:nvSpPr>
        <p:spPr>
          <a:xfrm>
            <a:off x="11744569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algn="l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Slide Number"/>
          <p:cNvSpPr txBox="1"/>
          <p:nvPr>
            <p:ph type="sldNum" sz="quarter" idx="2"/>
          </p:nvPr>
        </p:nvSpPr>
        <p:spPr>
          <a:xfrm>
            <a:off x="8478981" y="6232200"/>
            <a:ext cx="258620" cy="24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Freeform 6"/>
          <p:cNvSpPr/>
          <p:nvPr/>
        </p:nvSpPr>
        <p:spPr>
          <a:xfrm>
            <a:off x="0" y="-3176"/>
            <a:ext cx="12192001" cy="52038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52" name="Title Text"/>
          <p:cNvSpPr txBox="1"/>
          <p:nvPr>
            <p:ph type="title"/>
          </p:nvPr>
        </p:nvSpPr>
        <p:spPr>
          <a:xfrm>
            <a:off x="809999" y="1449147"/>
            <a:ext cx="10572003" cy="297105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53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3" cy="43497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54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Freeform 6"/>
          <p:cNvSpPr/>
          <p:nvPr/>
        </p:nvSpPr>
        <p:spPr>
          <a:xfrm>
            <a:off x="0" y="-2"/>
            <a:ext cx="12192001" cy="21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62" name="Title Text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63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0" indent="-342750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78330" indent="-321327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7791" indent="-293784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44915" indent="-373910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01919" indent="-373908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64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Freeform 7"/>
          <p:cNvSpPr/>
          <p:nvPr/>
        </p:nvSpPr>
        <p:spPr>
          <a:xfrm>
            <a:off x="0" y="1"/>
            <a:ext cx="12192001" cy="52038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7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72" name="Title Text"/>
          <p:cNvSpPr txBox="1"/>
          <p:nvPr>
            <p:ph type="title"/>
          </p:nvPr>
        </p:nvSpPr>
        <p:spPr>
          <a:xfrm>
            <a:off x="809999" y="2951396"/>
            <a:ext cx="10561420" cy="14688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73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5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algn="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74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Freeform 6"/>
          <p:cNvSpPr/>
          <p:nvPr/>
        </p:nvSpPr>
        <p:spPr>
          <a:xfrm>
            <a:off x="0" y="-2"/>
            <a:ext cx="12192001" cy="21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82" name="Title Text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83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0" indent="-342750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78330" indent="-321327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7791" indent="-293784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44915" indent="-373910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01919" indent="-373908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84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Freeform 6"/>
          <p:cNvSpPr/>
          <p:nvPr/>
        </p:nvSpPr>
        <p:spPr>
          <a:xfrm>
            <a:off x="0" y="-2"/>
            <a:ext cx="12192001" cy="21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92" name="Title Text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93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0" cy="57626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>
            <a:lvl1pPr marL="0" indent="0" algn="ct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ct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ct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ct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ct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94" name="Text Placeholder 4"/>
          <p:cNvSpPr/>
          <p:nvPr>
            <p:ph type="body" sz="quarter" idx="21"/>
          </p:nvPr>
        </p:nvSpPr>
        <p:spPr>
          <a:xfrm>
            <a:off x="6187415" y="2174874"/>
            <a:ext cx="5194587" cy="57626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/>
          <a:p>
            <a:pPr/>
          </a:p>
        </p:txBody>
      </p:sp>
      <p:sp>
        <p:nvSpPr>
          <p:cNvPr id="2295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Freeform 6"/>
          <p:cNvSpPr/>
          <p:nvPr/>
        </p:nvSpPr>
        <p:spPr>
          <a:xfrm>
            <a:off x="0" y="-2"/>
            <a:ext cx="12192001" cy="21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03" name="Title Text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04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Title Text"/>
          <p:cNvSpPr txBox="1"/>
          <p:nvPr>
            <p:ph type="title"/>
          </p:nvPr>
        </p:nvSpPr>
        <p:spPr>
          <a:xfrm>
            <a:off x="809999" y="32872"/>
            <a:ext cx="10572000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2314" name="Рисунок 8"/>
          <p:cNvGrpSpPr/>
          <p:nvPr/>
        </p:nvGrpSpPr>
        <p:grpSpPr>
          <a:xfrm>
            <a:off x="0" y="-7497"/>
            <a:ext cx="12192000" cy="1115140"/>
            <a:chOff x="0" y="-1"/>
            <a:chExt cx="12192000" cy="1115138"/>
          </a:xfrm>
        </p:grpSpPr>
        <p:sp>
          <p:nvSpPr>
            <p:cNvPr id="2312" name="Rectangle"/>
            <p:cNvSpPr/>
            <p:nvPr/>
          </p:nvSpPr>
          <p:spPr>
            <a:xfrm>
              <a:off x="0" y="-1"/>
              <a:ext cx="12192000" cy="1115138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2313" name="image2.jpeg" descr="image2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0" y="-1"/>
              <a:ext cx="12192000" cy="11151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15" name="Прямоугольник 9"/>
          <p:cNvSpPr/>
          <p:nvPr/>
        </p:nvSpPr>
        <p:spPr>
          <a:xfrm>
            <a:off x="0" y="1107638"/>
            <a:ext cx="12192000" cy="46673"/>
          </a:xfrm>
          <a:prstGeom prst="rect">
            <a:avLst/>
          </a:prstGeom>
          <a:gradFill>
            <a:gsLst>
              <a:gs pos="0">
                <a:srgbClr val="074A58"/>
              </a:gs>
              <a:gs pos="100000">
                <a:srgbClr val="000000">
                  <a:alpha val="83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16" name="Slide Number"/>
          <p:cNvSpPr txBox="1"/>
          <p:nvPr>
            <p:ph type="sldNum" sz="quarter" idx="2"/>
          </p:nvPr>
        </p:nvSpPr>
        <p:spPr>
          <a:xfrm>
            <a:off x="11750990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3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3" y="0"/>
            <a:ext cx="12190987" cy="1344233"/>
          </a:xfrm>
          <a:prstGeom prst="rect">
            <a:avLst/>
          </a:prstGeom>
          <a:ln w="12700">
            <a:miter lim="400000"/>
          </a:ln>
        </p:spPr>
      </p:pic>
      <p:sp>
        <p:nvSpPr>
          <p:cNvPr id="2324" name="Title Text"/>
          <p:cNvSpPr txBox="1"/>
          <p:nvPr>
            <p:ph type="title"/>
          </p:nvPr>
        </p:nvSpPr>
        <p:spPr>
          <a:xfrm>
            <a:off x="809999" y="32872"/>
            <a:ext cx="10572000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25" name="Slide Number"/>
          <p:cNvSpPr txBox="1"/>
          <p:nvPr>
            <p:ph type="sldNum" sz="quarter" idx="2"/>
          </p:nvPr>
        </p:nvSpPr>
        <p:spPr>
          <a:xfrm>
            <a:off x="11750990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reeform 7"/>
          <p:cNvSpPr/>
          <p:nvPr/>
        </p:nvSpPr>
        <p:spPr>
          <a:xfrm>
            <a:off x="-2" y="-1"/>
            <a:ext cx="12192005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9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2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33" name="Rectangle 100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85269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34" name="Slide Number"/>
          <p:cNvSpPr txBox="1"/>
          <p:nvPr>
            <p:ph type="sldNum" sz="quarter" idx="2"/>
          </p:nvPr>
        </p:nvSpPr>
        <p:spPr>
          <a:xfrm>
            <a:off x="8478981" y="6232200"/>
            <a:ext cx="258620" cy="24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Freeform 7"/>
          <p:cNvSpPr/>
          <p:nvPr/>
        </p:nvSpPr>
        <p:spPr>
          <a:xfrm>
            <a:off x="0" y="1"/>
            <a:ext cx="12192001" cy="52038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7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42" name="Title Text"/>
          <p:cNvSpPr txBox="1"/>
          <p:nvPr>
            <p:ph type="title"/>
          </p:nvPr>
        </p:nvSpPr>
        <p:spPr>
          <a:xfrm>
            <a:off x="809999" y="2951396"/>
            <a:ext cx="10561420" cy="14688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43" name="Slide Number"/>
          <p:cNvSpPr txBox="1"/>
          <p:nvPr>
            <p:ph type="sldNum" sz="quarter" idx="2"/>
          </p:nvPr>
        </p:nvSpPr>
        <p:spPr>
          <a:xfrm>
            <a:off x="11750990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Freeform 7"/>
          <p:cNvSpPr/>
          <p:nvPr/>
        </p:nvSpPr>
        <p:spPr>
          <a:xfrm>
            <a:off x="0" y="1"/>
            <a:ext cx="12192001" cy="52038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7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51" name="Title Text"/>
          <p:cNvSpPr txBox="1"/>
          <p:nvPr>
            <p:ph type="title"/>
          </p:nvPr>
        </p:nvSpPr>
        <p:spPr>
          <a:xfrm>
            <a:off x="809999" y="2951396"/>
            <a:ext cx="10561420" cy="14688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52" name="Slide Number"/>
          <p:cNvSpPr txBox="1"/>
          <p:nvPr>
            <p:ph type="sldNum" sz="quarter" idx="2"/>
          </p:nvPr>
        </p:nvSpPr>
        <p:spPr>
          <a:xfrm>
            <a:off x="11750990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1" name="Рисунок 11"/>
          <p:cNvGrpSpPr/>
          <p:nvPr/>
        </p:nvGrpSpPr>
        <p:grpSpPr>
          <a:xfrm>
            <a:off x="0" y="-7497"/>
            <a:ext cx="12192000" cy="1115140"/>
            <a:chOff x="0" y="-1"/>
            <a:chExt cx="12192000" cy="1115138"/>
          </a:xfrm>
        </p:grpSpPr>
        <p:sp>
          <p:nvSpPr>
            <p:cNvPr id="2359" name="Rectangle"/>
            <p:cNvSpPr/>
            <p:nvPr/>
          </p:nvSpPr>
          <p:spPr>
            <a:xfrm>
              <a:off x="0" y="-1"/>
              <a:ext cx="12192000" cy="1115138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2360" name="image2.jpeg" descr="image2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0" y="-1"/>
              <a:ext cx="12192000" cy="11151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62" name="Title Text"/>
          <p:cNvSpPr txBox="1"/>
          <p:nvPr>
            <p:ph type="title"/>
          </p:nvPr>
        </p:nvSpPr>
        <p:spPr>
          <a:xfrm>
            <a:off x="809999" y="32872"/>
            <a:ext cx="10572000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63" name="Slide Number"/>
          <p:cNvSpPr txBox="1"/>
          <p:nvPr>
            <p:ph type="sldNum" sz="quarter" idx="2"/>
          </p:nvPr>
        </p:nvSpPr>
        <p:spPr>
          <a:xfrm>
            <a:off x="11750990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0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3" y="-29171"/>
            <a:ext cx="12190987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2371" name="Title Text"/>
          <p:cNvSpPr txBox="1"/>
          <p:nvPr>
            <p:ph type="title"/>
          </p:nvPr>
        </p:nvSpPr>
        <p:spPr>
          <a:xfrm>
            <a:off x="809999" y="32872"/>
            <a:ext cx="10572000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72" name="Slide Number"/>
          <p:cNvSpPr txBox="1"/>
          <p:nvPr>
            <p:ph type="sldNum" sz="quarter" idx="2"/>
          </p:nvPr>
        </p:nvSpPr>
        <p:spPr>
          <a:xfrm>
            <a:off x="11710046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Click to edit master title style"/>
          <p:cNvSpPr txBox="1"/>
          <p:nvPr>
            <p:ph type="title" hasCustomPrompt="1"/>
          </p:nvPr>
        </p:nvSpPr>
        <p:spPr>
          <a:xfrm>
            <a:off x="761864" y="2"/>
            <a:ext cx="9143929" cy="76274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457000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2380" name="Slide Number"/>
          <p:cNvSpPr txBox="1"/>
          <p:nvPr>
            <p:ph type="sldNum" sz="quarter" idx="2"/>
          </p:nvPr>
        </p:nvSpPr>
        <p:spPr>
          <a:xfrm>
            <a:off x="11750990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Freeform 6"/>
          <p:cNvSpPr/>
          <p:nvPr/>
        </p:nvSpPr>
        <p:spPr>
          <a:xfrm>
            <a:off x="1073149" y="446085"/>
            <a:ext cx="3547537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95" name="Title Text"/>
          <p:cNvSpPr txBox="1"/>
          <p:nvPr>
            <p:ph type="title"/>
          </p:nvPr>
        </p:nvSpPr>
        <p:spPr>
          <a:xfrm>
            <a:off x="1073150" y="446089"/>
            <a:ext cx="3547537" cy="161839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96" name="Body Level One…"/>
          <p:cNvSpPr txBox="1"/>
          <p:nvPr>
            <p:ph type="body" idx="1"/>
          </p:nvPr>
        </p:nvSpPr>
        <p:spPr>
          <a:xfrm>
            <a:off x="4855633" y="446089"/>
            <a:ext cx="6252634" cy="541496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0" indent="-342750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78330" indent="-321327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7791" indent="-293784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44915" indent="-373910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01919" indent="-373908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97" name="Text Placeholder 3"/>
          <p:cNvSpPr/>
          <p:nvPr>
            <p:ph type="body" sz="quarter" idx="21"/>
          </p:nvPr>
        </p:nvSpPr>
        <p:spPr>
          <a:xfrm>
            <a:off x="1073149" y="2260736"/>
            <a:ext cx="3547538" cy="360031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/>
          </a:p>
        </p:txBody>
      </p:sp>
      <p:sp>
        <p:nvSpPr>
          <p:cNvPr id="2398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06" name="Picture Placeholder 11"/>
          <p:cNvSpPr/>
          <p:nvPr>
            <p:ph type="pic" idx="21"/>
          </p:nvPr>
        </p:nvSpPr>
        <p:spPr>
          <a:xfrm>
            <a:off x="6098116" y="0"/>
            <a:ext cx="6093887" cy="6858000"/>
          </a:xfrm>
          <a:prstGeom prst="rect">
            <a:avLst/>
          </a:prstGeom>
          <a:ln w="9525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07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6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8" name="Slide Number"/>
          <p:cNvSpPr txBox="1"/>
          <p:nvPr>
            <p:ph type="sldNum" sz="quarter" idx="2"/>
          </p:nvPr>
        </p:nvSpPr>
        <p:spPr>
          <a:xfrm>
            <a:off x="562309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Title Text"/>
          <p:cNvSpPr txBox="1"/>
          <p:nvPr>
            <p:ph type="title"/>
          </p:nvPr>
        </p:nvSpPr>
        <p:spPr>
          <a:xfrm>
            <a:off x="809999" y="4800600"/>
            <a:ext cx="10561420" cy="56673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16" name="Picture Placeholder 14"/>
          <p:cNvSpPr/>
          <p:nvPr>
            <p:ph type="pic" idx="21"/>
          </p:nvPr>
        </p:nvSpPr>
        <p:spPr>
          <a:xfrm>
            <a:off x="0" y="-3"/>
            <a:ext cx="12192001" cy="4800605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17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1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18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Рисунок 11"/>
          <p:cNvGrpSpPr/>
          <p:nvPr/>
        </p:nvGrpSpPr>
        <p:grpSpPr>
          <a:xfrm>
            <a:off x="-3" y="-7501"/>
            <a:ext cx="12192007" cy="1115147"/>
            <a:chOff x="-1" y="-1"/>
            <a:chExt cx="12192006" cy="1115146"/>
          </a:xfrm>
        </p:grpSpPr>
        <p:sp>
          <p:nvSpPr>
            <p:cNvPr id="237" name="Rectangle"/>
            <p:cNvSpPr/>
            <p:nvPr/>
          </p:nvSpPr>
          <p:spPr>
            <a:xfrm>
              <a:off x="-1" y="-2"/>
              <a:ext cx="12192006" cy="111514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1E1E1E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238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1"/>
              <a:ext cx="12192007" cy="11151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0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1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Freeform 6"/>
          <p:cNvSpPr/>
          <p:nvPr/>
        </p:nvSpPr>
        <p:spPr>
          <a:xfrm>
            <a:off x="631695" y="1081454"/>
            <a:ext cx="6332420" cy="3239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426" name="Title Text"/>
          <p:cNvSpPr txBox="1"/>
          <p:nvPr>
            <p:ph type="title"/>
          </p:nvPr>
        </p:nvSpPr>
        <p:spPr>
          <a:xfrm>
            <a:off x="850984" y="1238502"/>
            <a:ext cx="5893843" cy="264591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27" name="Body Level One…"/>
          <p:cNvSpPr txBox="1"/>
          <p:nvPr>
            <p:ph type="body" sz="quarter" idx="1"/>
          </p:nvPr>
        </p:nvSpPr>
        <p:spPr>
          <a:xfrm>
            <a:off x="853189" y="4443679"/>
            <a:ext cx="5891639" cy="71324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28" name="Text Placeholder 5"/>
          <p:cNvSpPr/>
          <p:nvPr>
            <p:ph type="body" sz="quarter" idx="21"/>
          </p:nvPr>
        </p:nvSpPr>
        <p:spPr>
          <a:xfrm>
            <a:off x="7574642" y="1081454"/>
            <a:ext cx="3810004" cy="4075471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2429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Freeform 6"/>
          <p:cNvSpPr/>
          <p:nvPr/>
        </p:nvSpPr>
        <p:spPr>
          <a:xfrm>
            <a:off x="1140883" y="2286584"/>
            <a:ext cx="4895119" cy="2503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437" name="Title Text"/>
          <p:cNvSpPr txBox="1"/>
          <p:nvPr>
            <p:ph type="title"/>
          </p:nvPr>
        </p:nvSpPr>
        <p:spPr>
          <a:xfrm>
            <a:off x="1357087" y="2435958"/>
            <a:ext cx="4382524" cy="200779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38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1" cy="229552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78330" indent="-321327" defTabSz="457000">
              <a:lnSpc>
                <a:spcPct val="100000"/>
              </a:lnSpc>
              <a:spcBef>
                <a:spcPts val="600"/>
              </a:spcBef>
              <a:buFontTx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7791" indent="-293784" defTabSz="457000">
              <a:lnSpc>
                <a:spcPct val="100000"/>
              </a:lnSpc>
              <a:spcBef>
                <a:spcPts val="600"/>
              </a:spcBef>
              <a:buFontTx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44915" indent="-373910" defTabSz="457000">
              <a:lnSpc>
                <a:spcPct val="100000"/>
              </a:lnSpc>
              <a:spcBef>
                <a:spcPts val="600"/>
              </a:spcBef>
              <a:buFontTx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01919" indent="-373908" defTabSz="457000">
              <a:lnSpc>
                <a:spcPct val="100000"/>
              </a:lnSpc>
              <a:spcBef>
                <a:spcPts val="600"/>
              </a:spcBef>
              <a:buFontTx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39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Shape"/>
          <p:cNvSpPr/>
          <p:nvPr/>
        </p:nvSpPr>
        <p:spPr>
          <a:xfrm>
            <a:off x="10340736" y="337589"/>
            <a:ext cx="1505564" cy="283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33418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447" name="Полилиния 20"/>
          <p:cNvSpPr/>
          <p:nvPr/>
        </p:nvSpPr>
        <p:spPr>
          <a:xfrm flipH="1" rot="10800000">
            <a:off x="1" y="-2"/>
            <a:ext cx="1297834" cy="902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007">
              <a:spcBef>
                <a:spcPts val="1100"/>
              </a:spcBef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448" name="Title Text"/>
          <p:cNvSpPr txBox="1"/>
          <p:nvPr>
            <p:ph type="title"/>
          </p:nvPr>
        </p:nvSpPr>
        <p:spPr>
          <a:xfrm>
            <a:off x="1272685" y="0"/>
            <a:ext cx="7704667" cy="9144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200">
                <a:solidFill>
                  <a:srgbClr val="1A1A1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49" name="Slide Number"/>
          <p:cNvSpPr txBox="1"/>
          <p:nvPr>
            <p:ph type="sldNum" sz="quarter" idx="2"/>
          </p:nvPr>
        </p:nvSpPr>
        <p:spPr>
          <a:xfrm>
            <a:off x="11746310" y="634193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defTabSz="933350"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6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4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57" name="Click to edit master title style"/>
          <p:cNvSpPr txBox="1"/>
          <p:nvPr>
            <p:ph type="title" hasCustomPrompt="1"/>
          </p:nvPr>
        </p:nvSpPr>
        <p:spPr>
          <a:xfrm>
            <a:off x="761864" y="4"/>
            <a:ext cx="9143932" cy="762746"/>
          </a:xfrm>
          <a:prstGeom prst="rect">
            <a:avLst/>
          </a:prstGeom>
        </p:spPr>
        <p:txBody>
          <a:bodyPr lIns="0" tIns="0" rIns="0" bIns="0"/>
          <a:lstStyle>
            <a:lvl1pPr defTabSz="967033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2458" name="Body Level One…"/>
          <p:cNvSpPr txBox="1"/>
          <p:nvPr>
            <p:ph type="body" sz="quarter" idx="1"/>
          </p:nvPr>
        </p:nvSpPr>
        <p:spPr>
          <a:xfrm>
            <a:off x="760952" y="6096027"/>
            <a:ext cx="10669890" cy="761982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3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3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7" indent="-110806" defTabSz="967033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3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703" indent="-126636" defTabSz="967033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59" name="TextBox 9"/>
          <p:cNvSpPr txBox="1"/>
          <p:nvPr/>
        </p:nvSpPr>
        <p:spPr>
          <a:xfrm>
            <a:off x="2685505" y="1485943"/>
            <a:ext cx="11217862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2460" name="Rectangle 10"/>
          <p:cNvSpPr/>
          <p:nvPr/>
        </p:nvSpPr>
        <p:spPr>
          <a:xfrm>
            <a:off x="1095" y="6800852"/>
            <a:ext cx="12189808" cy="57151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61" name="Slide Number"/>
          <p:cNvSpPr txBox="1"/>
          <p:nvPr>
            <p:ph type="sldNum" sz="quarter" idx="2"/>
          </p:nvPr>
        </p:nvSpPr>
        <p:spPr>
          <a:xfrm>
            <a:off x="8478981" y="6232200"/>
            <a:ext cx="258620" cy="24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Slide Number"/>
          <p:cNvSpPr txBox="1"/>
          <p:nvPr>
            <p:ph type="sldNum" sz="quarter" idx="2"/>
          </p:nvPr>
        </p:nvSpPr>
        <p:spPr>
          <a:xfrm>
            <a:off x="8478981" y="6232200"/>
            <a:ext cx="258620" cy="24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Title Text"/>
          <p:cNvSpPr txBox="1"/>
          <p:nvPr>
            <p:ph type="title"/>
          </p:nvPr>
        </p:nvSpPr>
        <p:spPr>
          <a:xfrm>
            <a:off x="789196" y="1461868"/>
            <a:ext cx="8825659" cy="3329581"/>
          </a:xfrm>
          <a:prstGeom prst="rect">
            <a:avLst/>
          </a:prstGeom>
        </p:spPr>
        <p:txBody>
          <a:bodyPr lIns="0" tIns="0" rIns="0" bIns="0"/>
          <a:lstStyle>
            <a:lvl1pPr defTabSz="914331">
              <a:defRPr b="1" spc="-51" sz="59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76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ontent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Заголовок 1"/>
          <p:cNvSpPr txBox="1"/>
          <p:nvPr/>
        </p:nvSpPr>
        <p:spPr>
          <a:xfrm>
            <a:off x="300038" y="329828"/>
            <a:ext cx="11800524" cy="405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331">
              <a:lnSpc>
                <a:spcPct val="90000"/>
              </a:lnSpc>
              <a:defRPr b="1" spc="-51" sz="3200">
                <a:solidFill>
                  <a:srgbClr val="F2F2F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Образец заголовка</a:t>
            </a:r>
          </a:p>
        </p:txBody>
      </p:sp>
      <p:sp>
        <p:nvSpPr>
          <p:cNvPr id="2484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2F2F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99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оманд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2F2F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07" name="Body Level One…"/>
          <p:cNvSpPr txBox="1"/>
          <p:nvPr>
            <p:ph type="body" sz="half" idx="1"/>
          </p:nvPr>
        </p:nvSpPr>
        <p:spPr>
          <a:xfrm>
            <a:off x="407989" y="1074905"/>
            <a:ext cx="3527424" cy="5163045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08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6" y="-29171"/>
            <a:ext cx="12190991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0" name="Slide Number"/>
          <p:cNvSpPr txBox="1"/>
          <p:nvPr>
            <p:ph type="sldNum" sz="quarter" idx="2"/>
          </p:nvPr>
        </p:nvSpPr>
        <p:spPr>
          <a:xfrm>
            <a:off x="11710046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Команд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16" name="Body Level One…"/>
          <p:cNvSpPr txBox="1"/>
          <p:nvPr>
            <p:ph type="body" sz="half" idx="1"/>
          </p:nvPr>
        </p:nvSpPr>
        <p:spPr>
          <a:xfrm>
            <a:off x="407989" y="1074905"/>
            <a:ext cx="3527424" cy="5163045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17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екст или диаграмм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Body Level One…"/>
          <p:cNvSpPr txBox="1"/>
          <p:nvPr>
            <p:ph type="body" idx="1"/>
          </p:nvPr>
        </p:nvSpPr>
        <p:spPr>
          <a:xfrm>
            <a:off x="300035" y="1013551"/>
            <a:ext cx="11591929" cy="5224399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25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2F2F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26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олонки 2+1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Body Level One…"/>
          <p:cNvSpPr txBox="1"/>
          <p:nvPr>
            <p:ph type="body" idx="1"/>
          </p:nvPr>
        </p:nvSpPr>
        <p:spPr>
          <a:xfrm>
            <a:off x="407989" y="1074905"/>
            <a:ext cx="7451726" cy="5163045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34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2F2F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35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олонки 1+2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Body Level One…"/>
          <p:cNvSpPr txBox="1"/>
          <p:nvPr>
            <p:ph type="body" sz="half" idx="1"/>
          </p:nvPr>
        </p:nvSpPr>
        <p:spPr>
          <a:xfrm>
            <a:off x="407990" y="1074905"/>
            <a:ext cx="3527424" cy="5163045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43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44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колонк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Body Level One…"/>
          <p:cNvSpPr txBox="1"/>
          <p:nvPr>
            <p:ph type="body" sz="half" idx="1"/>
          </p:nvPr>
        </p:nvSpPr>
        <p:spPr>
          <a:xfrm>
            <a:off x="407989" y="1074905"/>
            <a:ext cx="3527424" cy="5163045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52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53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 колонк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Body Level One…"/>
          <p:cNvSpPr txBox="1"/>
          <p:nvPr>
            <p:ph type="body" sz="quarter" idx="1"/>
          </p:nvPr>
        </p:nvSpPr>
        <p:spPr>
          <a:xfrm>
            <a:off x="407989" y="1074905"/>
            <a:ext cx="2700000" cy="5163045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61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62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 колон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Body Level One…"/>
          <p:cNvSpPr txBox="1"/>
          <p:nvPr>
            <p:ph type="body" sz="quarter" idx="1"/>
          </p:nvPr>
        </p:nvSpPr>
        <p:spPr>
          <a:xfrm>
            <a:off x="407989" y="1074905"/>
            <a:ext cx="2160000" cy="5163045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70" name="Title Text"/>
          <p:cNvSpPr txBox="1"/>
          <p:nvPr>
            <p:ph type="title"/>
          </p:nvPr>
        </p:nvSpPr>
        <p:spPr>
          <a:xfrm>
            <a:off x="407989" y="365125"/>
            <a:ext cx="113760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2F2F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71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екст + 3 колонк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Body Level One…"/>
          <p:cNvSpPr txBox="1"/>
          <p:nvPr>
            <p:ph type="body" sz="quarter" idx="1"/>
          </p:nvPr>
        </p:nvSpPr>
        <p:spPr>
          <a:xfrm>
            <a:off x="407989" y="1074905"/>
            <a:ext cx="7451726" cy="1679870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79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2F2F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80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3_Main_0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7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rcRect l="0" t="0" r="35259" b="33370"/>
          <a:stretch>
            <a:fillRect/>
          </a:stretch>
        </p:blipFill>
        <p:spPr>
          <a:xfrm>
            <a:off x="6066928" y="554075"/>
            <a:ext cx="6125074" cy="63039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8" name="Рисунок 8" descr="Рисунок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49815" y="987032"/>
            <a:ext cx="8342187" cy="5608779"/>
          </a:xfrm>
          <a:prstGeom prst="rect">
            <a:avLst/>
          </a:prstGeom>
          <a:ln w="12700">
            <a:miter lim="400000"/>
          </a:ln>
        </p:spPr>
      </p:pic>
      <p:sp>
        <p:nvSpPr>
          <p:cNvPr id="2589" name="Рисунок 11"/>
          <p:cNvSpPr/>
          <p:nvPr>
            <p:ph type="pic" idx="21"/>
          </p:nvPr>
        </p:nvSpPr>
        <p:spPr>
          <a:xfrm>
            <a:off x="5124848" y="1306643"/>
            <a:ext cx="7067154" cy="47987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90" name="Body Level One…"/>
          <p:cNvSpPr txBox="1"/>
          <p:nvPr>
            <p:ph type="body" sz="quarter" idx="1"/>
          </p:nvPr>
        </p:nvSpPr>
        <p:spPr>
          <a:xfrm>
            <a:off x="407989" y="1074905"/>
            <a:ext cx="7451726" cy="1679870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91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2F2F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92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+ 3 колонк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Прямоугольник 10"/>
          <p:cNvSpPr/>
          <p:nvPr/>
        </p:nvSpPr>
        <p:spPr>
          <a:xfrm>
            <a:off x="0" y="3317330"/>
            <a:ext cx="12192000" cy="198218"/>
          </a:xfrm>
          <a:prstGeom prst="rect">
            <a:avLst/>
          </a:prstGeom>
          <a:solidFill>
            <a:srgbClr val="0F6FC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32582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2600" name="Picture Placeholder 15"/>
          <p:cNvSpPr/>
          <p:nvPr>
            <p:ph type="pic" idx="21"/>
          </p:nvPr>
        </p:nvSpPr>
        <p:spPr>
          <a:xfrm>
            <a:off x="0" y="1"/>
            <a:ext cx="12192000" cy="33718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01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02" name="Body Level One…"/>
          <p:cNvSpPr txBox="1"/>
          <p:nvPr>
            <p:ph type="body" sz="quarter" idx="1"/>
          </p:nvPr>
        </p:nvSpPr>
        <p:spPr>
          <a:xfrm>
            <a:off x="407989" y="3889094"/>
            <a:ext cx="3527424" cy="2048719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03" name="Текст 5"/>
          <p:cNvSpPr/>
          <p:nvPr>
            <p:ph type="body" sz="quarter" idx="22"/>
          </p:nvPr>
        </p:nvSpPr>
        <p:spPr>
          <a:xfrm>
            <a:off x="4332287" y="3889094"/>
            <a:ext cx="3527424" cy="204871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04" name="Текст 5"/>
          <p:cNvSpPr/>
          <p:nvPr>
            <p:ph type="body" sz="quarter" idx="23"/>
          </p:nvPr>
        </p:nvSpPr>
        <p:spPr>
          <a:xfrm>
            <a:off x="8256589" y="3889094"/>
            <a:ext cx="3527424" cy="204871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05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lick to edit master title style"/>
          <p:cNvSpPr txBox="1"/>
          <p:nvPr>
            <p:ph type="title" hasCustomPrompt="1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457000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258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+ фото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Picture Placeholder 15"/>
          <p:cNvSpPr/>
          <p:nvPr>
            <p:ph type="pic" idx="21"/>
          </p:nvPr>
        </p:nvSpPr>
        <p:spPr>
          <a:xfrm>
            <a:off x="0" y="1347409"/>
            <a:ext cx="12192000" cy="50098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13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14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+ текс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" name="Picture Placeholder 12"/>
          <p:cNvSpPr/>
          <p:nvPr>
            <p:ph type="pic" sz="quarter" idx="21"/>
          </p:nvPr>
        </p:nvSpPr>
        <p:spPr>
          <a:xfrm>
            <a:off x="407987" y="1463350"/>
            <a:ext cx="3527427" cy="273230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22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23" name="Body Level One…"/>
          <p:cNvSpPr txBox="1"/>
          <p:nvPr>
            <p:ph type="body" idx="1"/>
          </p:nvPr>
        </p:nvSpPr>
        <p:spPr>
          <a:xfrm>
            <a:off x="4332287" y="1463350"/>
            <a:ext cx="7451726" cy="4717532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24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на весь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Рисунок 2"/>
          <p:cNvSpPr/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32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TITLE SLIDE 1 - Black and Picture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Body Level One…"/>
          <p:cNvSpPr txBox="1"/>
          <p:nvPr>
            <p:ph type="body" sz="quarter" idx="1"/>
          </p:nvPr>
        </p:nvSpPr>
        <p:spPr>
          <a:xfrm>
            <a:off x="1008614" y="5494768"/>
            <a:ext cx="7753917" cy="182873"/>
          </a:xfrm>
          <a:prstGeom prst="rect">
            <a:avLst/>
          </a:prstGeom>
        </p:spPr>
        <p:txBody>
          <a:bodyPr lIns="0" tIns="0" rIns="0" bIns="0"/>
          <a:lstStyle>
            <a:lvl1pPr marL="0" indent="0" defTabSz="913148"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3148"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3148"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198000" indent="-198000" defTabSz="913148">
              <a:spcBef>
                <a:spcPts val="600"/>
              </a:spcBef>
              <a:buSzPct val="130000"/>
              <a:buFontTx/>
              <a:buChar char=""/>
              <a:defRPr sz="11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198000" indent="-198000" defTabSz="913148">
              <a:spcBef>
                <a:spcPts val="600"/>
              </a:spcBef>
              <a:buSzPct val="130000"/>
              <a:buFontTx/>
              <a:buChar char="a"/>
              <a:defRPr sz="11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40" name="Название презентации"/>
          <p:cNvSpPr txBox="1"/>
          <p:nvPr>
            <p:ph type="title" hasCustomPrompt="1"/>
          </p:nvPr>
        </p:nvSpPr>
        <p:spPr>
          <a:xfrm>
            <a:off x="1008614" y="2412311"/>
            <a:ext cx="9767339" cy="701734"/>
          </a:xfrm>
          <a:prstGeom prst="rect">
            <a:avLst/>
          </a:prstGeom>
        </p:spPr>
        <p:txBody>
          <a:bodyPr lIns="0" tIns="0" rIns="0" bIns="0"/>
          <a:lstStyle>
            <a:lvl1pPr defTabSz="914331">
              <a:defRPr b="1" spc="-5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Название презентации</a:t>
            </a:r>
          </a:p>
        </p:txBody>
      </p:sp>
      <p:sp>
        <p:nvSpPr>
          <p:cNvPr id="2641" name="Text Placeholder 3"/>
          <p:cNvSpPr/>
          <p:nvPr>
            <p:ph type="body" sz="quarter" idx="21" hasCustomPrompt="1"/>
          </p:nvPr>
        </p:nvSpPr>
        <p:spPr>
          <a:xfrm>
            <a:off x="1008614" y="4344987"/>
            <a:ext cx="7140024" cy="461668"/>
          </a:xfrm>
          <a:prstGeom prst="rect">
            <a:avLst/>
          </a:prstGeom>
        </p:spPr>
        <p:txBody>
          <a:bodyPr lIns="0" tIns="0" rIns="0" bIns="0"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Дополнительный текст, пояснение, подзаголовок</a:t>
            </a:r>
          </a:p>
        </p:txBody>
      </p:sp>
      <p:sp>
        <p:nvSpPr>
          <p:cNvPr id="2642" name="Рисунок 7"/>
          <p:cNvSpPr/>
          <p:nvPr>
            <p:ph type="pic" sz="half" idx="22"/>
          </p:nvPr>
        </p:nvSpPr>
        <p:spPr>
          <a:xfrm>
            <a:off x="7543800" y="3244"/>
            <a:ext cx="4648200" cy="68547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43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3" name="Группа 18"/>
          <p:cNvGrpSpPr/>
          <p:nvPr/>
        </p:nvGrpSpPr>
        <p:grpSpPr>
          <a:xfrm>
            <a:off x="-4552283" y="-687821"/>
            <a:ext cx="7499501" cy="8127361"/>
            <a:chOff x="0" y="0"/>
            <a:chExt cx="7499499" cy="8127359"/>
          </a:xfrm>
        </p:grpSpPr>
        <p:sp>
          <p:nvSpPr>
            <p:cNvPr id="2650" name="TextBox 19"/>
            <p:cNvSpPr/>
            <p:nvPr/>
          </p:nvSpPr>
          <p:spPr>
            <a:xfrm rot="710436">
              <a:off x="652833" y="560924"/>
              <a:ext cx="6193833" cy="7005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13" y="459"/>
                  </a:moveTo>
                  <a:lnTo>
                    <a:pt x="0" y="2167"/>
                  </a:lnTo>
                  <a:lnTo>
                    <a:pt x="0" y="12519"/>
                  </a:lnTo>
                  <a:lnTo>
                    <a:pt x="274" y="16361"/>
                  </a:lnTo>
                  <a:lnTo>
                    <a:pt x="1516" y="21600"/>
                  </a:lnTo>
                  <a:lnTo>
                    <a:pt x="10804" y="21600"/>
                  </a:lnTo>
                  <a:lnTo>
                    <a:pt x="12443" y="21509"/>
                  </a:lnTo>
                  <a:lnTo>
                    <a:pt x="16868" y="20688"/>
                  </a:lnTo>
                  <a:lnTo>
                    <a:pt x="17091" y="20484"/>
                  </a:lnTo>
                  <a:cubicBezTo>
                    <a:pt x="19880" y="17802"/>
                    <a:pt x="21600" y="14122"/>
                    <a:pt x="21600" y="10064"/>
                  </a:cubicBezTo>
                  <a:cubicBezTo>
                    <a:pt x="21600" y="6311"/>
                    <a:pt x="20130" y="2884"/>
                    <a:pt x="17705" y="268"/>
                  </a:cubicBezTo>
                  <a:lnTo>
                    <a:pt x="17443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651" name="TextBox 20"/>
            <p:cNvSpPr/>
            <p:nvPr/>
          </p:nvSpPr>
          <p:spPr>
            <a:xfrm rot="216606">
              <a:off x="224280" y="553481"/>
              <a:ext cx="6424689" cy="7180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37"/>
                  </a:moveTo>
                  <a:lnTo>
                    <a:pt x="17592" y="0"/>
                  </a:lnTo>
                  <a:lnTo>
                    <a:pt x="17845" y="261"/>
                  </a:lnTo>
                  <a:cubicBezTo>
                    <a:pt x="20183" y="2813"/>
                    <a:pt x="21600" y="6158"/>
                    <a:pt x="21600" y="9819"/>
                  </a:cubicBezTo>
                  <a:cubicBezTo>
                    <a:pt x="21600" y="14043"/>
                    <a:pt x="19713" y="17845"/>
                    <a:pt x="16702" y="20496"/>
                  </a:cubicBezTo>
                  <a:lnTo>
                    <a:pt x="16359" y="20783"/>
                  </a:lnTo>
                  <a:lnTo>
                    <a:pt x="1389" y="21600"/>
                  </a:lnTo>
                  <a:lnTo>
                    <a:pt x="0" y="1037"/>
                  </a:lnTo>
                  <a:close/>
                </a:path>
              </a:pathLst>
            </a:custGeom>
            <a:gradFill flip="none" rotWithShape="1">
              <a:gsLst>
                <a:gs pos="4000">
                  <a:srgbClr val="1B2F7F"/>
                </a:gs>
                <a:gs pos="15000">
                  <a:srgbClr val="00B0F0"/>
                </a:gs>
                <a:gs pos="21000">
                  <a:srgbClr val="14FEFD"/>
                </a:gs>
                <a:gs pos="32000">
                  <a:srgbClr val="37FE6A"/>
                </a:gs>
                <a:gs pos="50000">
                  <a:srgbClr val="FFFF4B"/>
                </a:gs>
                <a:gs pos="66000">
                  <a:srgbClr val="FF3D39"/>
                </a:gs>
              </a:gsLst>
              <a:lin ang="516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652" name="Picture Placeholder 9"/>
            <p:cNvSpPr/>
            <p:nvPr/>
          </p:nvSpPr>
          <p:spPr>
            <a:xfrm flipH="1">
              <a:off x="436383" y="687817"/>
              <a:ext cx="6097869" cy="6871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4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5805" y="21600"/>
                  </a:lnTo>
                  <a:lnTo>
                    <a:pt x="5717" y="21539"/>
                  </a:lnTo>
                  <a:cubicBezTo>
                    <a:pt x="2226" y="18981"/>
                    <a:pt x="0" y="15110"/>
                    <a:pt x="0" y="10778"/>
                  </a:cubicBezTo>
                  <a:cubicBezTo>
                    <a:pt x="0" y="6446"/>
                    <a:pt x="2226" y="2576"/>
                    <a:pt x="5717" y="18"/>
                  </a:cubicBezTo>
                  <a:close/>
                </a:path>
              </a:pathLst>
            </a:custGeom>
            <a:solidFill>
              <a:srgbClr val="1A1A1A">
                <a:alpha val="9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2654" name="Title Text"/>
          <p:cNvSpPr txBox="1"/>
          <p:nvPr>
            <p:ph type="title"/>
          </p:nvPr>
        </p:nvSpPr>
        <p:spPr>
          <a:xfrm>
            <a:off x="2709863" y="1435299"/>
            <a:ext cx="8489951" cy="35100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lnSpc>
                <a:spcPct val="85000"/>
              </a:lnSpc>
              <a:defRPr b="1" spc="-51" sz="10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55" name="Shape"/>
          <p:cNvSpPr/>
          <p:nvPr/>
        </p:nvSpPr>
        <p:spPr>
          <a:xfrm>
            <a:off x="2729163" y="524433"/>
            <a:ext cx="1990515" cy="374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1219168">
              <a:defRPr sz="3000">
                <a:solidFill>
                  <a:srgbClr val="999999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656" name="Прямоугольник 14"/>
          <p:cNvSpPr txBox="1"/>
          <p:nvPr/>
        </p:nvSpPr>
        <p:spPr>
          <a:xfrm>
            <a:off x="-52518" y="-356117"/>
            <a:ext cx="661685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gradFill flip="none" rotWithShape="1">
                  <a:gsLst>
                    <a:gs pos="17000">
                      <a:srgbClr val="FE21EA"/>
                    </a:gs>
                    <a:gs pos="32000">
                      <a:srgbClr val="0070C0"/>
                    </a:gs>
                    <a:gs pos="45000">
                      <a:srgbClr val="FF3D39"/>
                    </a:gs>
                    <a:gs pos="57000">
                      <a:srgbClr val="83BFF6"/>
                    </a:gs>
                    <a:gs pos="62000">
                      <a:srgbClr val="14FEFD"/>
                    </a:gs>
                    <a:gs pos="69000">
                      <a:srgbClr val="37FE6A"/>
                    </a:gs>
                    <a:gs pos="85000">
                      <a:srgbClr val="FFFF4B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Demo</a:t>
            </a:r>
          </a:p>
        </p:txBody>
      </p:sp>
      <p:sp>
        <p:nvSpPr>
          <p:cNvPr id="2657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7" name="Группа 7"/>
          <p:cNvGrpSpPr/>
          <p:nvPr/>
        </p:nvGrpSpPr>
        <p:grpSpPr>
          <a:xfrm>
            <a:off x="5443164" y="-687821"/>
            <a:ext cx="7499503" cy="8127360"/>
            <a:chOff x="0" y="0"/>
            <a:chExt cx="7499501" cy="8127359"/>
          </a:xfrm>
        </p:grpSpPr>
        <p:sp>
          <p:nvSpPr>
            <p:cNvPr id="2664" name="TextBox 8"/>
            <p:cNvSpPr/>
            <p:nvPr/>
          </p:nvSpPr>
          <p:spPr>
            <a:xfrm flipH="1" rot="20889564">
              <a:off x="652833" y="560924"/>
              <a:ext cx="6193835" cy="7005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13" y="459"/>
                  </a:moveTo>
                  <a:lnTo>
                    <a:pt x="0" y="2167"/>
                  </a:lnTo>
                  <a:lnTo>
                    <a:pt x="0" y="12519"/>
                  </a:lnTo>
                  <a:lnTo>
                    <a:pt x="274" y="16361"/>
                  </a:lnTo>
                  <a:lnTo>
                    <a:pt x="1516" y="21600"/>
                  </a:lnTo>
                  <a:lnTo>
                    <a:pt x="10804" y="21600"/>
                  </a:lnTo>
                  <a:lnTo>
                    <a:pt x="12443" y="21509"/>
                  </a:lnTo>
                  <a:lnTo>
                    <a:pt x="16868" y="20688"/>
                  </a:lnTo>
                  <a:lnTo>
                    <a:pt x="17091" y="20484"/>
                  </a:lnTo>
                  <a:cubicBezTo>
                    <a:pt x="19880" y="17802"/>
                    <a:pt x="21600" y="14122"/>
                    <a:pt x="21600" y="10064"/>
                  </a:cubicBezTo>
                  <a:cubicBezTo>
                    <a:pt x="21600" y="6311"/>
                    <a:pt x="20130" y="2884"/>
                    <a:pt x="17705" y="268"/>
                  </a:cubicBezTo>
                  <a:lnTo>
                    <a:pt x="17443" y="0"/>
                  </a:lnTo>
                  <a:close/>
                </a:path>
              </a:pathLst>
            </a:custGeom>
            <a:solidFill>
              <a:srgbClr val="10B4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665" name="TextBox 9"/>
            <p:cNvSpPr/>
            <p:nvPr/>
          </p:nvSpPr>
          <p:spPr>
            <a:xfrm flipH="1" rot="21383394">
              <a:off x="845257" y="560924"/>
              <a:ext cx="6193837" cy="7005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73"/>
                  </a:moveTo>
                  <a:lnTo>
                    <a:pt x="17443" y="0"/>
                  </a:lnTo>
                  <a:lnTo>
                    <a:pt x="17705" y="268"/>
                  </a:lnTo>
                  <a:cubicBezTo>
                    <a:pt x="20130" y="2884"/>
                    <a:pt x="21600" y="6311"/>
                    <a:pt x="21600" y="10064"/>
                  </a:cubicBezTo>
                  <a:cubicBezTo>
                    <a:pt x="21600" y="14393"/>
                    <a:pt x="19643" y="18290"/>
                    <a:pt x="16520" y="21007"/>
                  </a:cubicBezTo>
                  <a:lnTo>
                    <a:pt x="16163" y="21301"/>
                  </a:lnTo>
                  <a:lnTo>
                    <a:pt x="10804" y="21600"/>
                  </a:lnTo>
                  <a:lnTo>
                    <a:pt x="648" y="21600"/>
                  </a:lnTo>
                  <a:lnTo>
                    <a:pt x="0" y="12519"/>
                  </a:lnTo>
                  <a:close/>
                </a:path>
              </a:pathLst>
            </a:custGeom>
            <a:solidFill>
              <a:srgbClr val="4E51C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666" name="Picture Placeholder 9"/>
            <p:cNvSpPr/>
            <p:nvPr/>
          </p:nvSpPr>
          <p:spPr>
            <a:xfrm>
              <a:off x="965247" y="687816"/>
              <a:ext cx="6097872" cy="6871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4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5805" y="21600"/>
                  </a:lnTo>
                  <a:lnTo>
                    <a:pt x="5717" y="21539"/>
                  </a:lnTo>
                  <a:cubicBezTo>
                    <a:pt x="2226" y="18981"/>
                    <a:pt x="0" y="15110"/>
                    <a:pt x="0" y="10778"/>
                  </a:cubicBezTo>
                  <a:cubicBezTo>
                    <a:pt x="0" y="6446"/>
                    <a:pt x="2226" y="2576"/>
                    <a:pt x="5717" y="18"/>
                  </a:cubicBezTo>
                  <a:close/>
                </a:path>
              </a:pathLst>
            </a:custGeom>
            <a:solidFill>
              <a:srgbClr val="1A1A1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2668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69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lIns="0" tIns="0" rIns="0" bIns="0" anchor="b"/>
          <a:lstStyle>
            <a:lvl1pPr algn="ctr" defTabSz="914331">
              <a:defRPr b="1" spc="-5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77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 defTabSz="914331"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algn="ctr" defTabSz="914331"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algn="ctr" defTabSz="914331"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 algn="ctr" defTabSz="914331"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 algn="ctr" defTabSz="914331"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78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Freeform 6"/>
          <p:cNvSpPr/>
          <p:nvPr/>
        </p:nvSpPr>
        <p:spPr>
          <a:xfrm>
            <a:off x="1073150" y="446084"/>
            <a:ext cx="3547540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73" name="Title Text"/>
          <p:cNvSpPr txBox="1"/>
          <p:nvPr>
            <p:ph type="title"/>
          </p:nvPr>
        </p:nvSpPr>
        <p:spPr>
          <a:xfrm>
            <a:off x="1073150" y="446087"/>
            <a:ext cx="3547537" cy="16184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4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Text Placeholder 3"/>
          <p:cNvSpPr/>
          <p:nvPr>
            <p:ph type="body" sz="quarter" idx="21"/>
          </p:nvPr>
        </p:nvSpPr>
        <p:spPr>
          <a:xfrm>
            <a:off x="1073149" y="2260735"/>
            <a:ext cx="3547538" cy="36003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/>
          </a:p>
        </p:txBody>
      </p:sp>
      <p:sp>
        <p:nvSpPr>
          <p:cNvPr id="276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4" name="Picture Placeholder 11"/>
          <p:cNvSpPr/>
          <p:nvPr>
            <p:ph type="pic" idx="21"/>
          </p:nvPr>
        </p:nvSpPr>
        <p:spPr>
          <a:xfrm>
            <a:off x="6098118" y="-3"/>
            <a:ext cx="6093888" cy="6858004"/>
          </a:xfrm>
          <a:prstGeom prst="rect">
            <a:avLst/>
          </a:prstGeom>
          <a:ln w="9525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85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6" name="Slide Number"/>
          <p:cNvSpPr txBox="1"/>
          <p:nvPr>
            <p:ph type="sldNum" sz="quarter" idx="2"/>
          </p:nvPr>
        </p:nvSpPr>
        <p:spPr>
          <a:xfrm>
            <a:off x="5623092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Text"/>
          <p:cNvSpPr txBox="1"/>
          <p:nvPr>
            <p:ph type="title"/>
          </p:nvPr>
        </p:nvSpPr>
        <p:spPr>
          <a:xfrm>
            <a:off x="809999" y="4800598"/>
            <a:ext cx="10561420" cy="56674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4" name="Picture Placeholder 14"/>
          <p:cNvSpPr/>
          <p:nvPr>
            <p:ph type="pic" idx="21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95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Freeform 6"/>
          <p:cNvSpPr/>
          <p:nvPr/>
        </p:nvSpPr>
        <p:spPr>
          <a:xfrm>
            <a:off x="631693" y="1081452"/>
            <a:ext cx="6332424" cy="3239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04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5" name="Body Level One…"/>
          <p:cNvSpPr txBox="1"/>
          <p:nvPr>
            <p:ph type="body" sz="quarter" idx="1"/>
          </p:nvPr>
        </p:nvSpPr>
        <p:spPr>
          <a:xfrm>
            <a:off x="853189" y="4443681"/>
            <a:ext cx="5891639" cy="71324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6" name="Text Placeholder 5"/>
          <p:cNvSpPr/>
          <p:nvPr>
            <p:ph type="body" sz="quarter" idx="21"/>
          </p:nvPr>
        </p:nvSpPr>
        <p:spPr>
          <a:xfrm>
            <a:off x="7574643" y="1081453"/>
            <a:ext cx="3810006" cy="407547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307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Freeform 6"/>
          <p:cNvSpPr/>
          <p:nvPr/>
        </p:nvSpPr>
        <p:spPr>
          <a:xfrm>
            <a:off x="1140881" y="2286579"/>
            <a:ext cx="4895123" cy="250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15" name="Title Text"/>
          <p:cNvSpPr txBox="1"/>
          <p:nvPr>
            <p:ph type="title"/>
          </p:nvPr>
        </p:nvSpPr>
        <p:spPr>
          <a:xfrm>
            <a:off x="1357087" y="2435954"/>
            <a:ext cx="4382526" cy="200779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6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1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7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"/>
          <p:cNvSpPr/>
          <p:nvPr/>
        </p:nvSpPr>
        <p:spPr>
          <a:xfrm>
            <a:off x="10340737" y="337589"/>
            <a:ext cx="1505564" cy="283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33418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25" name="Полилиния 20"/>
          <p:cNvSpPr/>
          <p:nvPr/>
        </p:nvSpPr>
        <p:spPr>
          <a:xfrm flipH="1" rot="10800000">
            <a:off x="-2" y="-3"/>
            <a:ext cx="1297840" cy="902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007">
              <a:spcBef>
                <a:spcPts val="1100"/>
              </a:spcBef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26" name="Title Text"/>
          <p:cNvSpPr txBox="1"/>
          <p:nvPr>
            <p:ph type="title"/>
          </p:nvPr>
        </p:nvSpPr>
        <p:spPr>
          <a:xfrm>
            <a:off x="1272682" y="0"/>
            <a:ext cx="7704671" cy="91440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200">
                <a:solidFill>
                  <a:srgbClr val="1A1A1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7" name="Slide Number"/>
          <p:cNvSpPr txBox="1"/>
          <p:nvPr>
            <p:ph type="sldNum" sz="quarter" idx="2"/>
          </p:nvPr>
        </p:nvSpPr>
        <p:spPr>
          <a:xfrm>
            <a:off x="11746311" y="634193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4" cy="6858004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Click to edit master title style"/>
          <p:cNvSpPr txBox="1"/>
          <p:nvPr>
            <p:ph type="title" hasCustomPrompt="1"/>
          </p:nvPr>
        </p:nvSpPr>
        <p:spPr>
          <a:xfrm>
            <a:off x="761864" y="2"/>
            <a:ext cx="9143932" cy="762752"/>
          </a:xfrm>
          <a:prstGeom prst="rect">
            <a:avLst/>
          </a:prstGeom>
        </p:spPr>
        <p:txBody>
          <a:bodyPr lIns="0" tIns="0" rIns="0" bIns="0"/>
          <a:lstStyle>
            <a:lvl1pPr defTabSz="967030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36" name="Body Level One…"/>
          <p:cNvSpPr txBox="1"/>
          <p:nvPr>
            <p:ph type="body" sz="quarter" idx="1"/>
          </p:nvPr>
        </p:nvSpPr>
        <p:spPr>
          <a:xfrm>
            <a:off x="760950" y="6096025"/>
            <a:ext cx="10669893" cy="761985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4" indent="-110806" defTabSz="967030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699" indent="-126633" defTabSz="967030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7" name="TextBox 9"/>
          <p:cNvSpPr txBox="1"/>
          <p:nvPr/>
        </p:nvSpPr>
        <p:spPr>
          <a:xfrm>
            <a:off x="2685524" y="1485940"/>
            <a:ext cx="11217824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338" name="Rectangle 10"/>
          <p:cNvSpPr/>
          <p:nvPr/>
        </p:nvSpPr>
        <p:spPr>
          <a:xfrm>
            <a:off x="1095" y="6800849"/>
            <a:ext cx="12189808" cy="57152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9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Рисунок 11"/>
          <p:cNvGrpSpPr/>
          <p:nvPr/>
        </p:nvGrpSpPr>
        <p:grpSpPr>
          <a:xfrm>
            <a:off x="-3" y="-7507"/>
            <a:ext cx="12192007" cy="1115157"/>
            <a:chOff x="-1" y="-1"/>
            <a:chExt cx="12192006" cy="1115155"/>
          </a:xfrm>
        </p:grpSpPr>
        <p:sp>
          <p:nvSpPr>
            <p:cNvPr id="346" name="Rectangle"/>
            <p:cNvSpPr/>
            <p:nvPr/>
          </p:nvSpPr>
          <p:spPr>
            <a:xfrm>
              <a:off x="-1" y="-1"/>
              <a:ext cx="12192006" cy="1115152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347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2"/>
              <a:ext cx="12192007" cy="11151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49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cap="all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0" name="Slide Number"/>
          <p:cNvSpPr txBox="1"/>
          <p:nvPr>
            <p:ph type="sldNum" sz="quarter" idx="2"/>
          </p:nvPr>
        </p:nvSpPr>
        <p:spPr>
          <a:xfrm>
            <a:off x="11744569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algn="l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4" cy="6858004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Click to edit master title style"/>
          <p:cNvSpPr txBox="1"/>
          <p:nvPr>
            <p:ph type="title" hasCustomPrompt="1"/>
          </p:nvPr>
        </p:nvSpPr>
        <p:spPr>
          <a:xfrm>
            <a:off x="761864" y="2"/>
            <a:ext cx="9143932" cy="762752"/>
          </a:xfrm>
          <a:prstGeom prst="rect">
            <a:avLst/>
          </a:prstGeom>
        </p:spPr>
        <p:txBody>
          <a:bodyPr lIns="0" tIns="0" rIns="0" bIns="0"/>
          <a:lstStyle>
            <a:lvl1pPr defTabSz="967030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59" name="Body Level One…"/>
          <p:cNvSpPr txBox="1"/>
          <p:nvPr>
            <p:ph type="body" sz="quarter" idx="1"/>
          </p:nvPr>
        </p:nvSpPr>
        <p:spPr>
          <a:xfrm>
            <a:off x="760950" y="6096025"/>
            <a:ext cx="10669893" cy="761987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4" indent="-110806" defTabSz="967030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699" indent="-126633" defTabSz="967030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0" name="TextBox 9"/>
          <p:cNvSpPr txBox="1"/>
          <p:nvPr/>
        </p:nvSpPr>
        <p:spPr>
          <a:xfrm>
            <a:off x="2685527" y="1485940"/>
            <a:ext cx="11217820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361" name="Rectangle 10"/>
          <p:cNvSpPr/>
          <p:nvPr/>
        </p:nvSpPr>
        <p:spPr>
          <a:xfrm>
            <a:off x="1095" y="6800849"/>
            <a:ext cx="12189808" cy="57152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2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Freeform 6"/>
          <p:cNvSpPr/>
          <p:nvPr/>
        </p:nvSpPr>
        <p:spPr>
          <a:xfrm>
            <a:off x="-5" y="-3177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77" name="Title Text"/>
          <p:cNvSpPr txBox="1"/>
          <p:nvPr>
            <p:ph type="title"/>
          </p:nvPr>
        </p:nvSpPr>
        <p:spPr>
          <a:xfrm>
            <a:off x="809999" y="1449146"/>
            <a:ext cx="10572005" cy="297105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8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5" cy="43498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9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Freeform 6"/>
          <p:cNvSpPr/>
          <p:nvPr/>
        </p:nvSpPr>
        <p:spPr>
          <a:xfrm>
            <a:off x="-5" y="-4"/>
            <a:ext cx="12192013" cy="218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8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8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9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Freeform 7"/>
          <p:cNvSpPr/>
          <p:nvPr/>
        </p:nvSpPr>
        <p:spPr>
          <a:xfrm>
            <a:off x="-5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97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8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9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Freeform 6"/>
          <p:cNvSpPr/>
          <p:nvPr/>
        </p:nvSpPr>
        <p:spPr>
          <a:xfrm>
            <a:off x="-5" y="-4"/>
            <a:ext cx="12192013" cy="218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0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8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9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Freeform 6"/>
          <p:cNvSpPr/>
          <p:nvPr/>
        </p:nvSpPr>
        <p:spPr>
          <a:xfrm>
            <a:off x="-5" y="-4"/>
            <a:ext cx="12192013" cy="218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1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8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6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>
            <a:lvl1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9" name="Text Placeholder 4"/>
          <p:cNvSpPr/>
          <p:nvPr>
            <p:ph type="body" sz="quarter" idx="21"/>
          </p:nvPr>
        </p:nvSpPr>
        <p:spPr>
          <a:xfrm>
            <a:off x="6187411" y="2174874"/>
            <a:ext cx="5194592" cy="576271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/>
          <a:p>
            <a:pPr/>
          </a:p>
        </p:txBody>
      </p:sp>
      <p:sp>
        <p:nvSpPr>
          <p:cNvPr id="420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Freeform 6"/>
          <p:cNvSpPr/>
          <p:nvPr/>
        </p:nvSpPr>
        <p:spPr>
          <a:xfrm>
            <a:off x="-5" y="-4"/>
            <a:ext cx="12192013" cy="218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28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29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439" name="Рисунок 8"/>
          <p:cNvGrpSpPr/>
          <p:nvPr/>
        </p:nvGrpSpPr>
        <p:grpSpPr>
          <a:xfrm>
            <a:off x="-3" y="-7505"/>
            <a:ext cx="12192007" cy="1115153"/>
            <a:chOff x="-1" y="-1"/>
            <a:chExt cx="12192006" cy="1115151"/>
          </a:xfrm>
        </p:grpSpPr>
        <p:sp>
          <p:nvSpPr>
            <p:cNvPr id="437" name="Rectangle"/>
            <p:cNvSpPr/>
            <p:nvPr/>
          </p:nvSpPr>
          <p:spPr>
            <a:xfrm>
              <a:off x="-1" y="-2"/>
              <a:ext cx="12192006" cy="1115152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438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0"/>
              <a:ext cx="12192007" cy="11151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0" name="Прямоугольник 9"/>
          <p:cNvSpPr/>
          <p:nvPr/>
        </p:nvSpPr>
        <p:spPr>
          <a:xfrm>
            <a:off x="0" y="1107638"/>
            <a:ext cx="12192000" cy="46678"/>
          </a:xfrm>
          <a:prstGeom prst="rect">
            <a:avLst/>
          </a:prstGeom>
          <a:gradFill>
            <a:gsLst>
              <a:gs pos="0">
                <a:srgbClr val="074A58"/>
              </a:gs>
              <a:gs pos="100000">
                <a:srgbClr val="000000">
                  <a:alpha val="83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41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6" y="0"/>
            <a:ext cx="12190991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0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58" name="Rectangle 100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85269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59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Freeform 7"/>
          <p:cNvSpPr/>
          <p:nvPr/>
        </p:nvSpPr>
        <p:spPr>
          <a:xfrm>
            <a:off x="-5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67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8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Freeform 7"/>
          <p:cNvSpPr/>
          <p:nvPr/>
        </p:nvSpPr>
        <p:spPr>
          <a:xfrm>
            <a:off x="-5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76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7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Текст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Рисунок 11"/>
          <p:cNvGrpSpPr/>
          <p:nvPr/>
        </p:nvGrpSpPr>
        <p:grpSpPr>
          <a:xfrm>
            <a:off x="-3" y="-7505"/>
            <a:ext cx="12192007" cy="1115153"/>
            <a:chOff x="-1" y="-1"/>
            <a:chExt cx="12192006" cy="1115151"/>
          </a:xfrm>
        </p:grpSpPr>
        <p:sp>
          <p:nvSpPr>
            <p:cNvPr id="484" name="Rectangle"/>
            <p:cNvSpPr/>
            <p:nvPr/>
          </p:nvSpPr>
          <p:spPr>
            <a:xfrm>
              <a:off x="-1" y="-2"/>
              <a:ext cx="12192006" cy="1115152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485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0"/>
              <a:ext cx="12192007" cy="11151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87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8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6" y="-29171"/>
            <a:ext cx="12190991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496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97" name="Slide Number"/>
          <p:cNvSpPr txBox="1"/>
          <p:nvPr>
            <p:ph type="sldNum" sz="quarter" idx="2"/>
          </p:nvPr>
        </p:nvSpPr>
        <p:spPr>
          <a:xfrm>
            <a:off x="11710046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lick to edit master title style"/>
          <p:cNvSpPr txBox="1"/>
          <p:nvPr>
            <p:ph type="title" hasCustomPrompt="1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457000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505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Freeform 6"/>
          <p:cNvSpPr/>
          <p:nvPr/>
        </p:nvSpPr>
        <p:spPr>
          <a:xfrm>
            <a:off x="1073147" y="446084"/>
            <a:ext cx="3547541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20" name="Title Text"/>
          <p:cNvSpPr txBox="1"/>
          <p:nvPr>
            <p:ph type="title"/>
          </p:nvPr>
        </p:nvSpPr>
        <p:spPr>
          <a:xfrm>
            <a:off x="1073150" y="446087"/>
            <a:ext cx="3547537" cy="16184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1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2" name="Text Placeholder 3"/>
          <p:cNvSpPr/>
          <p:nvPr>
            <p:ph type="body" sz="quarter" idx="21"/>
          </p:nvPr>
        </p:nvSpPr>
        <p:spPr>
          <a:xfrm>
            <a:off x="1073149" y="2260735"/>
            <a:ext cx="3547538" cy="36003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/>
          </a:p>
        </p:txBody>
      </p:sp>
      <p:sp>
        <p:nvSpPr>
          <p:cNvPr id="523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1" name="Picture Placeholder 11"/>
          <p:cNvSpPr/>
          <p:nvPr>
            <p:ph type="pic" idx="21"/>
          </p:nvPr>
        </p:nvSpPr>
        <p:spPr>
          <a:xfrm>
            <a:off x="6098118" y="-3"/>
            <a:ext cx="6093888" cy="6858004"/>
          </a:xfrm>
          <a:prstGeom prst="rect">
            <a:avLst/>
          </a:prstGeom>
          <a:ln w="9525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2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3" name="Slide Number"/>
          <p:cNvSpPr txBox="1"/>
          <p:nvPr>
            <p:ph type="sldNum" sz="quarter" idx="2"/>
          </p:nvPr>
        </p:nvSpPr>
        <p:spPr>
          <a:xfrm>
            <a:off x="562309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Title Text"/>
          <p:cNvSpPr txBox="1"/>
          <p:nvPr>
            <p:ph type="title"/>
          </p:nvPr>
        </p:nvSpPr>
        <p:spPr>
          <a:xfrm>
            <a:off x="809999" y="4800598"/>
            <a:ext cx="10561420" cy="56674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41" name="Picture Placeholder 14"/>
          <p:cNvSpPr/>
          <p:nvPr>
            <p:ph type="pic" idx="21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42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2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3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Freeform 6"/>
          <p:cNvSpPr/>
          <p:nvPr/>
        </p:nvSpPr>
        <p:spPr>
          <a:xfrm>
            <a:off x="631695" y="1081451"/>
            <a:ext cx="6332420" cy="3239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51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2" name="Body Level One…"/>
          <p:cNvSpPr txBox="1"/>
          <p:nvPr>
            <p:ph type="body" sz="quarter" idx="1"/>
          </p:nvPr>
        </p:nvSpPr>
        <p:spPr>
          <a:xfrm>
            <a:off x="853189" y="4443681"/>
            <a:ext cx="5891639" cy="71324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3" name="Text Placeholder 5"/>
          <p:cNvSpPr/>
          <p:nvPr>
            <p:ph type="body" sz="quarter" idx="21"/>
          </p:nvPr>
        </p:nvSpPr>
        <p:spPr>
          <a:xfrm>
            <a:off x="7574643" y="1081452"/>
            <a:ext cx="3810006" cy="407547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554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Freeform 6"/>
          <p:cNvSpPr/>
          <p:nvPr/>
        </p:nvSpPr>
        <p:spPr>
          <a:xfrm>
            <a:off x="1140882" y="2286579"/>
            <a:ext cx="4895125" cy="2503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62" name="Title Text"/>
          <p:cNvSpPr txBox="1"/>
          <p:nvPr>
            <p:ph type="title"/>
          </p:nvPr>
        </p:nvSpPr>
        <p:spPr>
          <a:xfrm>
            <a:off x="1357087" y="2435954"/>
            <a:ext cx="4382528" cy="200779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63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4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"/>
          <p:cNvSpPr/>
          <p:nvPr/>
        </p:nvSpPr>
        <p:spPr>
          <a:xfrm>
            <a:off x="10340736" y="337589"/>
            <a:ext cx="1505569" cy="283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33418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72" name="Полилиния 20"/>
          <p:cNvSpPr/>
          <p:nvPr/>
        </p:nvSpPr>
        <p:spPr>
          <a:xfrm flipH="1" rot="10800000">
            <a:off x="-2" y="-6"/>
            <a:ext cx="1297840" cy="902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007">
              <a:spcBef>
                <a:spcPts val="1100"/>
              </a:spcBef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73" name="Title Text"/>
          <p:cNvSpPr txBox="1"/>
          <p:nvPr>
            <p:ph type="title"/>
          </p:nvPr>
        </p:nvSpPr>
        <p:spPr>
          <a:xfrm>
            <a:off x="1272682" y="0"/>
            <a:ext cx="7704671" cy="91440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200">
                <a:solidFill>
                  <a:srgbClr val="1A1A1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74" name="Slide Number"/>
          <p:cNvSpPr txBox="1"/>
          <p:nvPr>
            <p:ph type="sldNum" sz="quarter" idx="2"/>
          </p:nvPr>
        </p:nvSpPr>
        <p:spPr>
          <a:xfrm>
            <a:off x="11746315" y="634193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4" cy="6858004"/>
          </a:xfrm>
          <a:prstGeom prst="rect">
            <a:avLst/>
          </a:prstGeom>
          <a:ln w="12700">
            <a:miter lim="400000"/>
          </a:ln>
        </p:spPr>
      </p:pic>
      <p:sp>
        <p:nvSpPr>
          <p:cNvPr id="582" name="Title Text"/>
          <p:cNvSpPr txBox="1"/>
          <p:nvPr>
            <p:ph type="title"/>
          </p:nvPr>
        </p:nvSpPr>
        <p:spPr>
          <a:xfrm>
            <a:off x="761864" y="2"/>
            <a:ext cx="9143932" cy="762752"/>
          </a:xfrm>
          <a:prstGeom prst="rect">
            <a:avLst/>
          </a:prstGeom>
        </p:spPr>
        <p:txBody>
          <a:bodyPr lIns="0" tIns="0" rIns="0" bIns="0"/>
          <a:lstStyle>
            <a:lvl1pPr defTabSz="967030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3" name="Body Level One…"/>
          <p:cNvSpPr txBox="1"/>
          <p:nvPr>
            <p:ph type="body" sz="quarter" idx="1"/>
          </p:nvPr>
        </p:nvSpPr>
        <p:spPr>
          <a:xfrm>
            <a:off x="760950" y="6096025"/>
            <a:ext cx="10669893" cy="761989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4" indent="-110806" defTabSz="967030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699" indent="-126633" defTabSz="967030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4" name="TextBox 9"/>
          <p:cNvSpPr txBox="1"/>
          <p:nvPr/>
        </p:nvSpPr>
        <p:spPr>
          <a:xfrm>
            <a:off x="2685527" y="1485940"/>
            <a:ext cx="11217820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585" name="Rectangle 10"/>
          <p:cNvSpPr/>
          <p:nvPr/>
        </p:nvSpPr>
        <p:spPr>
          <a:xfrm>
            <a:off x="1095" y="6800849"/>
            <a:ext cx="12189808" cy="57152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6" name="Slide Number"/>
          <p:cNvSpPr txBox="1"/>
          <p:nvPr>
            <p:ph type="sldNum" sz="quarter" idx="2"/>
          </p:nvPr>
        </p:nvSpPr>
        <p:spPr>
          <a:xfrm>
            <a:off x="8478986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lide Number"/>
          <p:cNvSpPr txBox="1"/>
          <p:nvPr>
            <p:ph type="sldNum" sz="quarter" idx="2"/>
          </p:nvPr>
        </p:nvSpPr>
        <p:spPr>
          <a:xfrm>
            <a:off x="8478986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Freeform 6"/>
          <p:cNvSpPr/>
          <p:nvPr/>
        </p:nvSpPr>
        <p:spPr>
          <a:xfrm>
            <a:off x="-7" y="-3177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01" name="Title Text"/>
          <p:cNvSpPr txBox="1"/>
          <p:nvPr>
            <p:ph type="title"/>
          </p:nvPr>
        </p:nvSpPr>
        <p:spPr>
          <a:xfrm>
            <a:off x="809999" y="1449146"/>
            <a:ext cx="10572005" cy="297105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02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5" cy="43498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3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Freeform 6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11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2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3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Freeform 7"/>
          <p:cNvSpPr/>
          <p:nvPr/>
        </p:nvSpPr>
        <p:spPr>
          <a:xfrm>
            <a:off x="-7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21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22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3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Freeform 6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31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32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3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Freeform 6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41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2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6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>
            <a:lvl1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3" name="Text Placeholder 4"/>
          <p:cNvSpPr/>
          <p:nvPr>
            <p:ph type="body" sz="quarter" idx="21"/>
          </p:nvPr>
        </p:nvSpPr>
        <p:spPr>
          <a:xfrm>
            <a:off x="6187411" y="2174875"/>
            <a:ext cx="5194592" cy="57626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/>
          <a:p>
            <a:pPr/>
          </a:p>
        </p:txBody>
      </p:sp>
      <p:sp>
        <p:nvSpPr>
          <p:cNvPr id="644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4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Freeform 6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52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3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5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663" name="Рисунок 8"/>
          <p:cNvGrpSpPr/>
          <p:nvPr/>
        </p:nvGrpSpPr>
        <p:grpSpPr>
          <a:xfrm>
            <a:off x="-3" y="-7507"/>
            <a:ext cx="12192007" cy="1115156"/>
            <a:chOff x="-1" y="-1"/>
            <a:chExt cx="12192006" cy="1115154"/>
          </a:xfrm>
        </p:grpSpPr>
        <p:sp>
          <p:nvSpPr>
            <p:cNvPr id="661" name="Rectangle"/>
            <p:cNvSpPr/>
            <p:nvPr/>
          </p:nvSpPr>
          <p:spPr>
            <a:xfrm>
              <a:off x="-1" y="-1"/>
              <a:ext cx="12192006" cy="111515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662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2"/>
              <a:ext cx="12192007" cy="11151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64" name="Прямоугольник 9"/>
          <p:cNvSpPr/>
          <p:nvPr/>
        </p:nvSpPr>
        <p:spPr>
          <a:xfrm>
            <a:off x="0" y="1107638"/>
            <a:ext cx="12192000" cy="46680"/>
          </a:xfrm>
          <a:prstGeom prst="rect">
            <a:avLst/>
          </a:prstGeom>
          <a:gradFill>
            <a:gsLst>
              <a:gs pos="0">
                <a:srgbClr val="074A58"/>
              </a:gs>
              <a:gs pos="100000">
                <a:srgbClr val="000000">
                  <a:alpha val="83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65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6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6" y="0"/>
            <a:ext cx="12190991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673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74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82" name="Rectangle 100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85269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83" name="Slide Number"/>
          <p:cNvSpPr txBox="1"/>
          <p:nvPr>
            <p:ph type="sldNum" sz="quarter" idx="2"/>
          </p:nvPr>
        </p:nvSpPr>
        <p:spPr>
          <a:xfrm>
            <a:off x="8478986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Freeform 7"/>
          <p:cNvSpPr/>
          <p:nvPr/>
        </p:nvSpPr>
        <p:spPr>
          <a:xfrm>
            <a:off x="-7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91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2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Freeform 7"/>
          <p:cNvSpPr/>
          <p:nvPr/>
        </p:nvSpPr>
        <p:spPr>
          <a:xfrm>
            <a:off x="-7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00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1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7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Рисунок 11"/>
          <p:cNvGrpSpPr/>
          <p:nvPr/>
        </p:nvGrpSpPr>
        <p:grpSpPr>
          <a:xfrm>
            <a:off x="-3" y="-7507"/>
            <a:ext cx="12192007" cy="1115156"/>
            <a:chOff x="-1" y="-1"/>
            <a:chExt cx="12192006" cy="1115154"/>
          </a:xfrm>
        </p:grpSpPr>
        <p:sp>
          <p:nvSpPr>
            <p:cNvPr id="708" name="Rectangle"/>
            <p:cNvSpPr/>
            <p:nvPr/>
          </p:nvSpPr>
          <p:spPr>
            <a:xfrm>
              <a:off x="-1" y="-1"/>
              <a:ext cx="12192006" cy="111515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709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2"/>
              <a:ext cx="12192007" cy="11151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11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12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8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6" y="-29171"/>
            <a:ext cx="12190991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720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1" name="Slide Number"/>
          <p:cNvSpPr txBox="1"/>
          <p:nvPr>
            <p:ph type="sldNum" sz="quarter" idx="2"/>
          </p:nvPr>
        </p:nvSpPr>
        <p:spPr>
          <a:xfrm>
            <a:off x="11710046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Title Text"/>
          <p:cNvSpPr txBox="1"/>
          <p:nvPr>
            <p:ph type="title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457000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9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Freeform 6"/>
          <p:cNvSpPr/>
          <p:nvPr/>
        </p:nvSpPr>
        <p:spPr>
          <a:xfrm>
            <a:off x="1073145" y="446084"/>
            <a:ext cx="3547544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44" name="Title Text"/>
          <p:cNvSpPr txBox="1"/>
          <p:nvPr>
            <p:ph type="title"/>
          </p:nvPr>
        </p:nvSpPr>
        <p:spPr>
          <a:xfrm>
            <a:off x="1073150" y="446087"/>
            <a:ext cx="3547537" cy="16184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5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6" name="Text Placeholder 3"/>
          <p:cNvSpPr/>
          <p:nvPr>
            <p:ph type="body" sz="quarter" idx="21"/>
          </p:nvPr>
        </p:nvSpPr>
        <p:spPr>
          <a:xfrm>
            <a:off x="1073149" y="2260736"/>
            <a:ext cx="3547538" cy="36003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/>
          </a:p>
        </p:txBody>
      </p:sp>
      <p:sp>
        <p:nvSpPr>
          <p:cNvPr id="747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5" name="Picture Placeholder 11"/>
          <p:cNvSpPr/>
          <p:nvPr>
            <p:ph type="pic" idx="21"/>
          </p:nvPr>
        </p:nvSpPr>
        <p:spPr>
          <a:xfrm>
            <a:off x="6098118" y="-3"/>
            <a:ext cx="6093888" cy="6858004"/>
          </a:xfrm>
          <a:prstGeom prst="rect">
            <a:avLst/>
          </a:prstGeom>
          <a:ln w="9525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56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7" name="Slide Number"/>
          <p:cNvSpPr txBox="1"/>
          <p:nvPr>
            <p:ph type="sldNum" sz="quarter" idx="2"/>
          </p:nvPr>
        </p:nvSpPr>
        <p:spPr>
          <a:xfrm>
            <a:off x="562309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Title Text"/>
          <p:cNvSpPr txBox="1"/>
          <p:nvPr>
            <p:ph type="title"/>
          </p:nvPr>
        </p:nvSpPr>
        <p:spPr>
          <a:xfrm>
            <a:off x="809999" y="4800598"/>
            <a:ext cx="10561420" cy="56674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5" name="Picture Placeholder 14"/>
          <p:cNvSpPr/>
          <p:nvPr>
            <p:ph type="pic" idx="21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66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2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7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Текст 3"/>
          <p:cNvSpPr/>
          <p:nvPr>
            <p:ph type="body" sz="quarter" idx="21"/>
          </p:nvPr>
        </p:nvSpPr>
        <p:spPr>
          <a:xfrm>
            <a:off x="839786" y="2057400"/>
            <a:ext cx="3932242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Freeform 6"/>
          <p:cNvSpPr/>
          <p:nvPr/>
        </p:nvSpPr>
        <p:spPr>
          <a:xfrm>
            <a:off x="631695" y="1081453"/>
            <a:ext cx="6332420" cy="3239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75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6" name="Body Level One…"/>
          <p:cNvSpPr txBox="1"/>
          <p:nvPr>
            <p:ph type="body" sz="quarter" idx="1"/>
          </p:nvPr>
        </p:nvSpPr>
        <p:spPr>
          <a:xfrm>
            <a:off x="853189" y="4443681"/>
            <a:ext cx="5891639" cy="713251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7" name="Text Placeholder 5"/>
          <p:cNvSpPr/>
          <p:nvPr>
            <p:ph type="body" sz="quarter" idx="21"/>
          </p:nvPr>
        </p:nvSpPr>
        <p:spPr>
          <a:xfrm>
            <a:off x="7574643" y="1081452"/>
            <a:ext cx="3810006" cy="407547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778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Freeform 6"/>
          <p:cNvSpPr/>
          <p:nvPr/>
        </p:nvSpPr>
        <p:spPr>
          <a:xfrm>
            <a:off x="1140881" y="2286579"/>
            <a:ext cx="4895125" cy="2503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86" name="Title Text"/>
          <p:cNvSpPr txBox="1"/>
          <p:nvPr>
            <p:ph type="title"/>
          </p:nvPr>
        </p:nvSpPr>
        <p:spPr>
          <a:xfrm>
            <a:off x="1357087" y="2435954"/>
            <a:ext cx="4382528" cy="200779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87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8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"/>
          <p:cNvSpPr/>
          <p:nvPr/>
        </p:nvSpPr>
        <p:spPr>
          <a:xfrm>
            <a:off x="10340737" y="337589"/>
            <a:ext cx="1505569" cy="283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33418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96" name="Полилиния 20"/>
          <p:cNvSpPr/>
          <p:nvPr/>
        </p:nvSpPr>
        <p:spPr>
          <a:xfrm flipH="1" rot="10800000">
            <a:off x="-3" y="-6"/>
            <a:ext cx="1297845" cy="902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007">
              <a:spcBef>
                <a:spcPts val="1100"/>
              </a:spcBef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97" name="Title Text"/>
          <p:cNvSpPr txBox="1"/>
          <p:nvPr>
            <p:ph type="title"/>
          </p:nvPr>
        </p:nvSpPr>
        <p:spPr>
          <a:xfrm>
            <a:off x="1272682" y="0"/>
            <a:ext cx="7704671" cy="91440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200">
                <a:solidFill>
                  <a:srgbClr val="1A1A1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8" name="Slide Number"/>
          <p:cNvSpPr txBox="1"/>
          <p:nvPr>
            <p:ph type="sldNum" sz="quarter" idx="2"/>
          </p:nvPr>
        </p:nvSpPr>
        <p:spPr>
          <a:xfrm>
            <a:off x="11746315" y="634193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Title Text"/>
          <p:cNvSpPr txBox="1"/>
          <p:nvPr>
            <p:ph type="title"/>
          </p:nvPr>
        </p:nvSpPr>
        <p:spPr>
          <a:xfrm>
            <a:off x="1524000" y="1122362"/>
            <a:ext cx="9144000" cy="2387603"/>
          </a:xfrm>
          <a:prstGeom prst="rect">
            <a:avLst/>
          </a:prstGeom>
        </p:spPr>
        <p:txBody>
          <a:bodyPr anchor="b"/>
          <a:lstStyle>
            <a:lvl1pPr algn="ctr" defTabSz="914003">
              <a:defRPr sz="5900"/>
            </a:lvl1pPr>
          </a:lstStyle>
          <a:p>
            <a:pPr/>
            <a:r>
              <a:t>Title Text</a:t>
            </a:r>
          </a:p>
        </p:txBody>
      </p:sp>
      <p:sp>
        <p:nvSpPr>
          <p:cNvPr id="806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73"/>
          </a:xfrm>
          <a:prstGeom prst="rect">
            <a:avLst/>
          </a:prstGeom>
        </p:spPr>
        <p:txBody>
          <a:bodyPr/>
          <a:lstStyle>
            <a:lvl1pPr marL="0" indent="0" algn="ctr" defTabSz="914003">
              <a:spcBef>
                <a:spcPts val="900"/>
              </a:spcBef>
              <a:buSzTx/>
              <a:buFontTx/>
              <a:buNone/>
              <a:defRPr sz="2300"/>
            </a:lvl1pPr>
            <a:lvl2pPr marL="0" indent="0" algn="ctr" defTabSz="914003">
              <a:spcBef>
                <a:spcPts val="900"/>
              </a:spcBef>
              <a:buSzTx/>
              <a:buFontTx/>
              <a:buNone/>
              <a:defRPr sz="2300"/>
            </a:lvl2pPr>
            <a:lvl3pPr marL="0" indent="0" algn="ctr" defTabSz="914003">
              <a:spcBef>
                <a:spcPts val="900"/>
              </a:spcBef>
              <a:buSzTx/>
              <a:buFontTx/>
              <a:buNone/>
              <a:defRPr sz="2300"/>
            </a:lvl3pPr>
            <a:lvl4pPr marL="0" indent="0" algn="ctr" defTabSz="914003">
              <a:spcBef>
                <a:spcPts val="900"/>
              </a:spcBef>
              <a:buSzTx/>
              <a:buFontTx/>
              <a:buNone/>
              <a:defRPr sz="2300"/>
            </a:lvl4pPr>
            <a:lvl5pPr marL="0" indent="0" algn="ctr" defTabSz="914003">
              <a:spcBef>
                <a:spcPts val="900"/>
              </a:spcBef>
              <a:buSzTx/>
              <a:buFontTx/>
              <a:buNone/>
              <a:defRPr sz="2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7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815" name="Body Level One…"/>
          <p:cNvSpPr txBox="1"/>
          <p:nvPr>
            <p:ph type="body" idx="1"/>
          </p:nvPr>
        </p:nvSpPr>
        <p:spPr>
          <a:xfrm>
            <a:off x="838200" y="1825624"/>
            <a:ext cx="10515601" cy="4351340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2700"/>
            </a:lvl1pPr>
            <a:lvl2pPr marL="725239" indent="-268239" defTabSz="914003">
              <a:spcBef>
                <a:spcPts val="900"/>
              </a:spcBef>
              <a:defRPr sz="2700"/>
            </a:lvl2pPr>
            <a:lvl3pPr marL="1238714" indent="-324710" defTabSz="914003">
              <a:spcBef>
                <a:spcPts val="900"/>
              </a:spcBef>
              <a:defRPr sz="2700"/>
            </a:lvl3pPr>
            <a:lvl4pPr marL="1733918" indent="-362913" defTabSz="914003">
              <a:spcBef>
                <a:spcPts val="900"/>
              </a:spcBef>
              <a:defRPr sz="2700"/>
            </a:lvl4pPr>
            <a:lvl5pPr marL="2190922" indent="-362910" defTabSz="914003">
              <a:spcBef>
                <a:spcPts val="900"/>
              </a:spcBef>
              <a:defRPr sz="2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6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Title Text"/>
          <p:cNvSpPr txBox="1"/>
          <p:nvPr>
            <p:ph type="title"/>
          </p:nvPr>
        </p:nvSpPr>
        <p:spPr>
          <a:xfrm>
            <a:off x="831849" y="1709738"/>
            <a:ext cx="10515604" cy="2852745"/>
          </a:xfrm>
          <a:prstGeom prst="rect">
            <a:avLst/>
          </a:prstGeom>
        </p:spPr>
        <p:txBody>
          <a:bodyPr anchor="b"/>
          <a:lstStyle>
            <a:lvl1pPr defTabSz="914003">
              <a:defRPr sz="5900"/>
            </a:lvl1pPr>
          </a:lstStyle>
          <a:p>
            <a:pPr/>
            <a:r>
              <a:t>Title Text</a:t>
            </a:r>
          </a:p>
        </p:txBody>
      </p:sp>
      <p:sp>
        <p:nvSpPr>
          <p:cNvPr id="824" name="Body Level One…"/>
          <p:cNvSpPr txBox="1"/>
          <p:nvPr>
            <p:ph type="body" sz="quarter" idx="1"/>
          </p:nvPr>
        </p:nvSpPr>
        <p:spPr>
          <a:xfrm>
            <a:off x="831849" y="4589462"/>
            <a:ext cx="10515604" cy="1500192"/>
          </a:xfrm>
          <a:prstGeom prst="rect">
            <a:avLst/>
          </a:prstGeom>
        </p:spPr>
        <p:txBody>
          <a:bodyPr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5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833" name="Body Level One…"/>
          <p:cNvSpPr txBox="1"/>
          <p:nvPr>
            <p:ph type="body" sz="half" idx="1"/>
          </p:nvPr>
        </p:nvSpPr>
        <p:spPr>
          <a:xfrm>
            <a:off x="838200" y="1825624"/>
            <a:ext cx="5181602" cy="4351340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2700"/>
            </a:lvl1pPr>
            <a:lvl2pPr marL="725239" indent="-268239" defTabSz="914003">
              <a:spcBef>
                <a:spcPts val="900"/>
              </a:spcBef>
              <a:defRPr sz="2700"/>
            </a:lvl2pPr>
            <a:lvl3pPr marL="1238714" indent="-324710" defTabSz="914003">
              <a:spcBef>
                <a:spcPts val="900"/>
              </a:spcBef>
              <a:defRPr sz="2700"/>
            </a:lvl3pPr>
            <a:lvl4pPr marL="1733918" indent="-362913" defTabSz="914003">
              <a:spcBef>
                <a:spcPts val="900"/>
              </a:spcBef>
              <a:defRPr sz="2700"/>
            </a:lvl4pPr>
            <a:lvl5pPr marL="2190922" indent="-362910" defTabSz="914003">
              <a:spcBef>
                <a:spcPts val="900"/>
              </a:spcBef>
              <a:defRPr sz="2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4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Title Text"/>
          <p:cNvSpPr txBox="1"/>
          <p:nvPr>
            <p:ph type="title"/>
          </p:nvPr>
        </p:nvSpPr>
        <p:spPr>
          <a:xfrm>
            <a:off x="839786" y="365125"/>
            <a:ext cx="10515604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842" name="Body Level One…"/>
          <p:cNvSpPr txBox="1"/>
          <p:nvPr>
            <p:ph type="body" sz="quarter" idx="1"/>
          </p:nvPr>
        </p:nvSpPr>
        <p:spPr>
          <a:xfrm>
            <a:off x="839787" y="1681159"/>
            <a:ext cx="5157792" cy="823916"/>
          </a:xfrm>
          <a:prstGeom prst="rect">
            <a:avLst/>
          </a:prstGeom>
        </p:spPr>
        <p:txBody>
          <a:bodyPr anchor="b"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3" name="Text Placeholder 4"/>
          <p:cNvSpPr/>
          <p:nvPr>
            <p:ph type="body" sz="quarter" idx="21"/>
          </p:nvPr>
        </p:nvSpPr>
        <p:spPr>
          <a:xfrm>
            <a:off x="6172197" y="1681158"/>
            <a:ext cx="5183197" cy="82392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844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852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Рисунок 2"/>
          <p:cNvSpPr/>
          <p:nvPr>
            <p:ph type="pic" sz="half" idx="2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Title Text"/>
          <p:cNvSpPr txBox="1"/>
          <p:nvPr>
            <p:ph type="title"/>
          </p:nvPr>
        </p:nvSpPr>
        <p:spPr>
          <a:xfrm>
            <a:off x="839787" y="457201"/>
            <a:ext cx="3932243" cy="1600201"/>
          </a:xfrm>
          <a:prstGeom prst="rect">
            <a:avLst/>
          </a:prstGeom>
        </p:spPr>
        <p:txBody>
          <a:bodyPr anchor="b"/>
          <a:lstStyle>
            <a:lvl1pPr defTabSz="914003">
              <a:defRPr sz="3100"/>
            </a:lvl1pPr>
          </a:lstStyle>
          <a:p>
            <a:pPr/>
            <a:r>
              <a:t>Title Text</a:t>
            </a:r>
          </a:p>
        </p:txBody>
      </p:sp>
      <p:sp>
        <p:nvSpPr>
          <p:cNvPr id="867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4" cy="4873629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3100"/>
            </a:lvl1pPr>
            <a:lvl2pPr marL="719354" indent="-262352" defTabSz="914003">
              <a:spcBef>
                <a:spcPts val="900"/>
              </a:spcBef>
              <a:defRPr sz="3100"/>
            </a:lvl2pPr>
            <a:lvl3pPr marL="1221982" indent="-307977" defTabSz="914003">
              <a:spcBef>
                <a:spcPts val="900"/>
              </a:spcBef>
              <a:defRPr sz="3100"/>
            </a:lvl3pPr>
            <a:lvl4pPr marL="1743823" indent="-372815" defTabSz="914003">
              <a:spcBef>
                <a:spcPts val="900"/>
              </a:spcBef>
              <a:defRPr sz="3100"/>
            </a:lvl4pPr>
            <a:lvl5pPr marL="2200823" indent="-372815" defTabSz="914003">
              <a:spcBef>
                <a:spcPts val="900"/>
              </a:spcBef>
              <a:defRPr sz="3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8" name="Text Placeholder 3"/>
          <p:cNvSpPr/>
          <p:nvPr>
            <p:ph type="body" sz="quarter" idx="21"/>
          </p:nvPr>
        </p:nvSpPr>
        <p:spPr>
          <a:xfrm>
            <a:off x="839781" y="2057395"/>
            <a:ext cx="3932253" cy="381159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69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Title Text"/>
          <p:cNvSpPr txBox="1"/>
          <p:nvPr>
            <p:ph type="title"/>
          </p:nvPr>
        </p:nvSpPr>
        <p:spPr>
          <a:xfrm>
            <a:off x="839787" y="457201"/>
            <a:ext cx="3932243" cy="1600201"/>
          </a:xfrm>
          <a:prstGeom prst="rect">
            <a:avLst/>
          </a:prstGeom>
        </p:spPr>
        <p:txBody>
          <a:bodyPr anchor="b"/>
          <a:lstStyle>
            <a:lvl1pPr defTabSz="914003">
              <a:defRPr sz="3100"/>
            </a:lvl1pPr>
          </a:lstStyle>
          <a:p>
            <a:pPr/>
            <a:r>
              <a:t>Title Text</a:t>
            </a:r>
          </a:p>
        </p:txBody>
      </p:sp>
      <p:sp>
        <p:nvSpPr>
          <p:cNvPr id="877" name="Picture Placeholder 2"/>
          <p:cNvSpPr/>
          <p:nvPr>
            <p:ph type="pic" sz="half" idx="21"/>
          </p:nvPr>
        </p:nvSpPr>
        <p:spPr>
          <a:xfrm>
            <a:off x="5183187" y="987425"/>
            <a:ext cx="6172204" cy="48736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78" name="Body Level One…"/>
          <p:cNvSpPr txBox="1"/>
          <p:nvPr>
            <p:ph type="body" sz="quarter" idx="1"/>
          </p:nvPr>
        </p:nvSpPr>
        <p:spPr>
          <a:xfrm>
            <a:off x="839787" y="2057398"/>
            <a:ext cx="3932243" cy="3811593"/>
          </a:xfrm>
          <a:prstGeom prst="rect">
            <a:avLst/>
          </a:prstGeom>
        </p:spPr>
        <p:txBody>
          <a:bodyPr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sz="1500"/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sz="1500"/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sz="1500"/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sz="1500"/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9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6" name="Google Shape;12;p2" descr="Google Shape;12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87" name="Google Shape;13;p2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4705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888" name="Slide Number"/>
          <p:cNvSpPr txBox="1"/>
          <p:nvPr>
            <p:ph type="sldNum" sz="quarter" idx="2"/>
          </p:nvPr>
        </p:nvSpPr>
        <p:spPr>
          <a:xfrm>
            <a:off x="8478986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9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15;p3"/>
          <p:cNvGrpSpPr/>
          <p:nvPr/>
        </p:nvGrpSpPr>
        <p:grpSpPr>
          <a:xfrm>
            <a:off x="-3" y="-7507"/>
            <a:ext cx="12192007" cy="1115156"/>
            <a:chOff x="-1" y="-1"/>
            <a:chExt cx="12192006" cy="1115154"/>
          </a:xfrm>
        </p:grpSpPr>
        <p:sp>
          <p:nvSpPr>
            <p:cNvPr id="895" name="Rectangle"/>
            <p:cNvSpPr/>
            <p:nvPr/>
          </p:nvSpPr>
          <p:spPr>
            <a:xfrm>
              <a:off x="-1" y="-1"/>
              <a:ext cx="12192006" cy="111515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896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2"/>
              <a:ext cx="12192007" cy="11151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98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9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19;p4"/>
          <p:cNvSpPr/>
          <p:nvPr/>
        </p:nvSpPr>
        <p:spPr>
          <a:xfrm>
            <a:off x="-7" y="-3177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07" name="Title Text"/>
          <p:cNvSpPr txBox="1"/>
          <p:nvPr>
            <p:ph type="title"/>
          </p:nvPr>
        </p:nvSpPr>
        <p:spPr>
          <a:xfrm>
            <a:off x="809999" y="1449146"/>
            <a:ext cx="10572005" cy="297105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8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5" cy="434984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9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26;p5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1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8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9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33;p6"/>
          <p:cNvSpPr/>
          <p:nvPr/>
        </p:nvSpPr>
        <p:spPr>
          <a:xfrm>
            <a:off x="-7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27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28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9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40;p7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3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8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9" name="Google Shape;43;p7"/>
          <p:cNvSpPr txBox="1"/>
          <p:nvPr>
            <p:ph type="body" sz="half" idx="21"/>
          </p:nvPr>
        </p:nvSpPr>
        <p:spPr>
          <a:xfrm>
            <a:off x="6187411" y="2222287"/>
            <a:ext cx="5194592" cy="363876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/>
          <a:p>
            <a:pPr/>
          </a:p>
        </p:txBody>
      </p:sp>
      <p:sp>
        <p:nvSpPr>
          <p:cNvPr id="940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48;p8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48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49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6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b"/>
          <a:lstStyle>
            <a:lvl1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0" name="Google Shape;51;p8"/>
          <p:cNvSpPr txBox="1"/>
          <p:nvPr>
            <p:ph type="body" sz="quarter" idx="21"/>
          </p:nvPr>
        </p:nvSpPr>
        <p:spPr>
          <a:xfrm>
            <a:off x="814721" y="2751134"/>
            <a:ext cx="5189871" cy="310992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951" name="Google Shape;52;p8"/>
          <p:cNvSpPr txBox="1"/>
          <p:nvPr>
            <p:ph type="body" sz="quarter" idx="22"/>
          </p:nvPr>
        </p:nvSpPr>
        <p:spPr>
          <a:xfrm>
            <a:off x="6187411" y="2174875"/>
            <a:ext cx="5194592" cy="57626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b"/>
          <a:lstStyle/>
          <a:p>
            <a:pPr/>
          </a:p>
        </p:txBody>
      </p:sp>
      <p:sp>
        <p:nvSpPr>
          <p:cNvPr id="952" name="Google Shape;53;p8"/>
          <p:cNvSpPr txBox="1"/>
          <p:nvPr>
            <p:ph type="body" sz="quarter" idx="23"/>
          </p:nvPr>
        </p:nvSpPr>
        <p:spPr>
          <a:xfrm>
            <a:off x="6187411" y="2751134"/>
            <a:ext cx="5194592" cy="310992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953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0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58;p9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61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62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Relationship Id="rId62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63.xml"/><Relationship Id="rId65" Type="http://schemas.openxmlformats.org/officeDocument/2006/relationships/slideLayout" Target="../slideLayouts/slideLayout64.xml"/><Relationship Id="rId66" Type="http://schemas.openxmlformats.org/officeDocument/2006/relationships/slideLayout" Target="../slideLayouts/slideLayout65.xml"/><Relationship Id="rId67" Type="http://schemas.openxmlformats.org/officeDocument/2006/relationships/slideLayout" Target="../slideLayouts/slideLayout66.xml"/><Relationship Id="rId68" Type="http://schemas.openxmlformats.org/officeDocument/2006/relationships/slideLayout" Target="../slideLayouts/slideLayout67.xml"/><Relationship Id="rId69" Type="http://schemas.openxmlformats.org/officeDocument/2006/relationships/slideLayout" Target="../slideLayouts/slideLayout68.xml"/><Relationship Id="rId70" Type="http://schemas.openxmlformats.org/officeDocument/2006/relationships/slideLayout" Target="../slideLayouts/slideLayout69.xml"/><Relationship Id="rId7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71.xml"/><Relationship Id="rId73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73.xml"/><Relationship Id="rId75" Type="http://schemas.openxmlformats.org/officeDocument/2006/relationships/slideLayout" Target="../slideLayouts/slideLayout74.xml"/><Relationship Id="rId76" Type="http://schemas.openxmlformats.org/officeDocument/2006/relationships/slideLayout" Target="../slideLayouts/slideLayout75.xml"/><Relationship Id="rId77" Type="http://schemas.openxmlformats.org/officeDocument/2006/relationships/slideLayout" Target="../slideLayouts/slideLayout76.xml"/><Relationship Id="rId78" Type="http://schemas.openxmlformats.org/officeDocument/2006/relationships/slideLayout" Target="../slideLayouts/slideLayout77.xml"/><Relationship Id="rId79" Type="http://schemas.openxmlformats.org/officeDocument/2006/relationships/slideLayout" Target="../slideLayouts/slideLayout78.xml"/><Relationship Id="rId80" Type="http://schemas.openxmlformats.org/officeDocument/2006/relationships/slideLayout" Target="../slideLayouts/slideLayout79.xml"/><Relationship Id="rId81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1.xml"/><Relationship Id="rId83" Type="http://schemas.openxmlformats.org/officeDocument/2006/relationships/slideLayout" Target="../slideLayouts/slideLayout82.xml"/><Relationship Id="rId84" Type="http://schemas.openxmlformats.org/officeDocument/2006/relationships/slideLayout" Target="../slideLayouts/slideLayout83.xml"/><Relationship Id="rId85" Type="http://schemas.openxmlformats.org/officeDocument/2006/relationships/slideLayout" Target="../slideLayouts/slideLayout84.xml"/><Relationship Id="rId86" Type="http://schemas.openxmlformats.org/officeDocument/2006/relationships/slideLayout" Target="../slideLayouts/slideLayout85.xml"/><Relationship Id="rId87" Type="http://schemas.openxmlformats.org/officeDocument/2006/relationships/slideLayout" Target="../slideLayouts/slideLayout86.xml"/><Relationship Id="rId88" Type="http://schemas.openxmlformats.org/officeDocument/2006/relationships/slideLayout" Target="../slideLayouts/slideLayout87.xml"/><Relationship Id="rId89" Type="http://schemas.openxmlformats.org/officeDocument/2006/relationships/slideLayout" Target="../slideLayouts/slideLayout88.xml"/><Relationship Id="rId90" Type="http://schemas.openxmlformats.org/officeDocument/2006/relationships/slideLayout" Target="../slideLayouts/slideLayout89.xml"/><Relationship Id="rId91" Type="http://schemas.openxmlformats.org/officeDocument/2006/relationships/slideLayout" Target="../slideLayouts/slideLayout90.xml"/><Relationship Id="rId92" Type="http://schemas.openxmlformats.org/officeDocument/2006/relationships/slideLayout" Target="../slideLayouts/slideLayout91.xml"/><Relationship Id="rId93" Type="http://schemas.openxmlformats.org/officeDocument/2006/relationships/slideLayout" Target="../slideLayouts/slideLayout92.xml"/><Relationship Id="rId94" Type="http://schemas.openxmlformats.org/officeDocument/2006/relationships/slideLayout" Target="../slideLayouts/slideLayout93.xml"/><Relationship Id="rId95" Type="http://schemas.openxmlformats.org/officeDocument/2006/relationships/slideLayout" Target="../slideLayouts/slideLayout94.xml"/><Relationship Id="rId96" Type="http://schemas.openxmlformats.org/officeDocument/2006/relationships/slideLayout" Target="../slideLayouts/slideLayout95.xml"/><Relationship Id="rId97" Type="http://schemas.openxmlformats.org/officeDocument/2006/relationships/slideLayout" Target="../slideLayouts/slideLayout96.xml"/><Relationship Id="rId98" Type="http://schemas.openxmlformats.org/officeDocument/2006/relationships/slideLayout" Target="../slideLayouts/slideLayout97.xml"/><Relationship Id="rId99" Type="http://schemas.openxmlformats.org/officeDocument/2006/relationships/slideLayout" Target="../slideLayouts/slideLayout98.xml"/><Relationship Id="rId100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0.xml"/><Relationship Id="rId102" Type="http://schemas.openxmlformats.org/officeDocument/2006/relationships/slideLayout" Target="../slideLayouts/slideLayout101.xml"/><Relationship Id="rId103" Type="http://schemas.openxmlformats.org/officeDocument/2006/relationships/slideLayout" Target="../slideLayouts/slideLayout102.xml"/><Relationship Id="rId104" Type="http://schemas.openxmlformats.org/officeDocument/2006/relationships/slideLayout" Target="../slideLayouts/slideLayout103.xml"/><Relationship Id="rId105" Type="http://schemas.openxmlformats.org/officeDocument/2006/relationships/slideLayout" Target="../slideLayouts/slideLayout104.xml"/><Relationship Id="rId106" Type="http://schemas.openxmlformats.org/officeDocument/2006/relationships/slideLayout" Target="../slideLayouts/slideLayout105.xml"/><Relationship Id="rId107" Type="http://schemas.openxmlformats.org/officeDocument/2006/relationships/slideLayout" Target="../slideLayouts/slideLayout106.xml"/><Relationship Id="rId108" Type="http://schemas.openxmlformats.org/officeDocument/2006/relationships/slideLayout" Target="../slideLayouts/slideLayout107.xml"/><Relationship Id="rId109" Type="http://schemas.openxmlformats.org/officeDocument/2006/relationships/slideLayout" Target="../slideLayouts/slideLayout108.xml"/><Relationship Id="rId110" Type="http://schemas.openxmlformats.org/officeDocument/2006/relationships/slideLayout" Target="../slideLayouts/slideLayout109.xml"/><Relationship Id="rId111" Type="http://schemas.openxmlformats.org/officeDocument/2006/relationships/slideLayout" Target="../slideLayouts/slideLayout110.xml"/><Relationship Id="rId112" Type="http://schemas.openxmlformats.org/officeDocument/2006/relationships/slideLayout" Target="../slideLayouts/slideLayout111.xml"/><Relationship Id="rId113" Type="http://schemas.openxmlformats.org/officeDocument/2006/relationships/slideLayout" Target="../slideLayouts/slideLayout112.xml"/><Relationship Id="rId114" Type="http://schemas.openxmlformats.org/officeDocument/2006/relationships/slideLayout" Target="../slideLayouts/slideLayout113.xml"/><Relationship Id="rId115" Type="http://schemas.openxmlformats.org/officeDocument/2006/relationships/slideLayout" Target="../slideLayouts/slideLayout114.xml"/><Relationship Id="rId116" Type="http://schemas.openxmlformats.org/officeDocument/2006/relationships/slideLayout" Target="../slideLayouts/slideLayout115.xml"/><Relationship Id="rId117" Type="http://schemas.openxmlformats.org/officeDocument/2006/relationships/slideLayout" Target="../slideLayouts/slideLayout116.xml"/><Relationship Id="rId118" Type="http://schemas.openxmlformats.org/officeDocument/2006/relationships/slideLayout" Target="../slideLayouts/slideLayout117.xml"/><Relationship Id="rId119" Type="http://schemas.openxmlformats.org/officeDocument/2006/relationships/slideLayout" Target="../slideLayouts/slideLayout118.xml"/><Relationship Id="rId120" Type="http://schemas.openxmlformats.org/officeDocument/2006/relationships/slideLayout" Target="../slideLayouts/slideLayout119.xml"/><Relationship Id="rId121" Type="http://schemas.openxmlformats.org/officeDocument/2006/relationships/slideLayout" Target="../slideLayouts/slideLayout120.xml"/><Relationship Id="rId122" Type="http://schemas.openxmlformats.org/officeDocument/2006/relationships/slideLayout" Target="../slideLayouts/slideLayout121.xml"/><Relationship Id="rId123" Type="http://schemas.openxmlformats.org/officeDocument/2006/relationships/slideLayout" Target="../slideLayouts/slideLayout122.xml"/><Relationship Id="rId124" Type="http://schemas.openxmlformats.org/officeDocument/2006/relationships/slideLayout" Target="../slideLayouts/slideLayout123.xml"/><Relationship Id="rId125" Type="http://schemas.openxmlformats.org/officeDocument/2006/relationships/slideLayout" Target="../slideLayouts/slideLayout124.xml"/><Relationship Id="rId126" Type="http://schemas.openxmlformats.org/officeDocument/2006/relationships/slideLayout" Target="../slideLayouts/slideLayout125.xml"/><Relationship Id="rId127" Type="http://schemas.openxmlformats.org/officeDocument/2006/relationships/slideLayout" Target="../slideLayouts/slideLayout126.xml"/><Relationship Id="rId128" Type="http://schemas.openxmlformats.org/officeDocument/2006/relationships/slideLayout" Target="../slideLayouts/slideLayout127.xml"/><Relationship Id="rId129" Type="http://schemas.openxmlformats.org/officeDocument/2006/relationships/slideLayout" Target="../slideLayouts/slideLayout128.xml"/><Relationship Id="rId130" Type="http://schemas.openxmlformats.org/officeDocument/2006/relationships/slideLayout" Target="../slideLayouts/slideLayout129.xml"/><Relationship Id="rId131" Type="http://schemas.openxmlformats.org/officeDocument/2006/relationships/slideLayout" Target="../slideLayouts/slideLayout130.xml"/><Relationship Id="rId132" Type="http://schemas.openxmlformats.org/officeDocument/2006/relationships/slideLayout" Target="../slideLayouts/slideLayout131.xml"/><Relationship Id="rId133" Type="http://schemas.openxmlformats.org/officeDocument/2006/relationships/slideLayout" Target="../slideLayouts/slideLayout132.xml"/><Relationship Id="rId134" Type="http://schemas.openxmlformats.org/officeDocument/2006/relationships/slideLayout" Target="../slideLayouts/slideLayout133.xml"/><Relationship Id="rId135" Type="http://schemas.openxmlformats.org/officeDocument/2006/relationships/slideLayout" Target="../slideLayouts/slideLayout134.xml"/><Relationship Id="rId136" Type="http://schemas.openxmlformats.org/officeDocument/2006/relationships/slideLayout" Target="../slideLayouts/slideLayout135.xml"/><Relationship Id="rId137" Type="http://schemas.openxmlformats.org/officeDocument/2006/relationships/slideLayout" Target="../slideLayouts/slideLayout136.xml"/><Relationship Id="rId138" Type="http://schemas.openxmlformats.org/officeDocument/2006/relationships/slideLayout" Target="../slideLayouts/slideLayout137.xml"/><Relationship Id="rId139" Type="http://schemas.openxmlformats.org/officeDocument/2006/relationships/slideLayout" Target="../slideLayouts/slideLayout138.xml"/><Relationship Id="rId140" Type="http://schemas.openxmlformats.org/officeDocument/2006/relationships/slideLayout" Target="../slideLayouts/slideLayout139.xml"/><Relationship Id="rId141" Type="http://schemas.openxmlformats.org/officeDocument/2006/relationships/slideLayout" Target="../slideLayouts/slideLayout140.xml"/><Relationship Id="rId142" Type="http://schemas.openxmlformats.org/officeDocument/2006/relationships/slideLayout" Target="../slideLayouts/slideLayout141.xml"/><Relationship Id="rId143" Type="http://schemas.openxmlformats.org/officeDocument/2006/relationships/slideLayout" Target="../slideLayouts/slideLayout142.xml"/><Relationship Id="rId144" Type="http://schemas.openxmlformats.org/officeDocument/2006/relationships/slideLayout" Target="../slideLayouts/slideLayout143.xml"/><Relationship Id="rId145" Type="http://schemas.openxmlformats.org/officeDocument/2006/relationships/slideLayout" Target="../slideLayouts/slideLayout144.xml"/><Relationship Id="rId146" Type="http://schemas.openxmlformats.org/officeDocument/2006/relationships/slideLayout" Target="../slideLayouts/slideLayout145.xml"/><Relationship Id="rId147" Type="http://schemas.openxmlformats.org/officeDocument/2006/relationships/slideLayout" Target="../slideLayouts/slideLayout146.xml"/><Relationship Id="rId148" Type="http://schemas.openxmlformats.org/officeDocument/2006/relationships/slideLayout" Target="../slideLayouts/slideLayout147.xml"/><Relationship Id="rId149" Type="http://schemas.openxmlformats.org/officeDocument/2006/relationships/slideLayout" Target="../slideLayouts/slideLayout148.xml"/><Relationship Id="rId150" Type="http://schemas.openxmlformats.org/officeDocument/2006/relationships/slideLayout" Target="../slideLayouts/slideLayout149.xml"/><Relationship Id="rId151" Type="http://schemas.openxmlformats.org/officeDocument/2006/relationships/slideLayout" Target="../slideLayouts/slideLayout150.xml"/><Relationship Id="rId152" Type="http://schemas.openxmlformats.org/officeDocument/2006/relationships/slideLayout" Target="../slideLayouts/slideLayout151.xml"/><Relationship Id="rId153" Type="http://schemas.openxmlformats.org/officeDocument/2006/relationships/slideLayout" Target="../slideLayouts/slideLayout152.xml"/><Relationship Id="rId154" Type="http://schemas.openxmlformats.org/officeDocument/2006/relationships/slideLayout" Target="../slideLayouts/slideLayout153.xml"/><Relationship Id="rId155" Type="http://schemas.openxmlformats.org/officeDocument/2006/relationships/slideLayout" Target="../slideLayouts/slideLayout154.xml"/><Relationship Id="rId156" Type="http://schemas.openxmlformats.org/officeDocument/2006/relationships/slideLayout" Target="../slideLayouts/slideLayout155.xml"/><Relationship Id="rId157" Type="http://schemas.openxmlformats.org/officeDocument/2006/relationships/slideLayout" Target="../slideLayouts/slideLayout156.xml"/><Relationship Id="rId158" Type="http://schemas.openxmlformats.org/officeDocument/2006/relationships/slideLayout" Target="../slideLayouts/slideLayout157.xml"/><Relationship Id="rId159" Type="http://schemas.openxmlformats.org/officeDocument/2006/relationships/slideLayout" Target="../slideLayouts/slideLayout158.xml"/><Relationship Id="rId160" Type="http://schemas.openxmlformats.org/officeDocument/2006/relationships/slideLayout" Target="../slideLayouts/slideLayout159.xml"/><Relationship Id="rId161" Type="http://schemas.openxmlformats.org/officeDocument/2006/relationships/slideLayout" Target="../slideLayouts/slideLayout160.xml"/><Relationship Id="rId162" Type="http://schemas.openxmlformats.org/officeDocument/2006/relationships/slideLayout" Target="../slideLayouts/slideLayout161.xml"/><Relationship Id="rId163" Type="http://schemas.openxmlformats.org/officeDocument/2006/relationships/slideLayout" Target="../slideLayouts/slideLayout162.xml"/><Relationship Id="rId164" Type="http://schemas.openxmlformats.org/officeDocument/2006/relationships/slideLayout" Target="../slideLayouts/slideLayout163.xml"/><Relationship Id="rId165" Type="http://schemas.openxmlformats.org/officeDocument/2006/relationships/slideLayout" Target="../slideLayouts/slideLayout164.xml"/><Relationship Id="rId166" Type="http://schemas.openxmlformats.org/officeDocument/2006/relationships/slideLayout" Target="../slideLayouts/slideLayout165.xml"/><Relationship Id="rId167" Type="http://schemas.openxmlformats.org/officeDocument/2006/relationships/slideLayout" Target="../slideLayouts/slideLayout166.xml"/><Relationship Id="rId168" Type="http://schemas.openxmlformats.org/officeDocument/2006/relationships/slideLayout" Target="../slideLayouts/slideLayout167.xml"/><Relationship Id="rId169" Type="http://schemas.openxmlformats.org/officeDocument/2006/relationships/slideLayout" Target="../slideLayouts/slideLayout168.xml"/><Relationship Id="rId170" Type="http://schemas.openxmlformats.org/officeDocument/2006/relationships/slideLayout" Target="../slideLayouts/slideLayout169.xml"/><Relationship Id="rId171" Type="http://schemas.openxmlformats.org/officeDocument/2006/relationships/slideLayout" Target="../slideLayouts/slideLayout170.xml"/><Relationship Id="rId172" Type="http://schemas.openxmlformats.org/officeDocument/2006/relationships/slideLayout" Target="../slideLayouts/slideLayout171.xml"/><Relationship Id="rId173" Type="http://schemas.openxmlformats.org/officeDocument/2006/relationships/slideLayout" Target="../slideLayouts/slideLayout172.xml"/><Relationship Id="rId174" Type="http://schemas.openxmlformats.org/officeDocument/2006/relationships/slideLayout" Target="../slideLayouts/slideLayout173.xml"/><Relationship Id="rId175" Type="http://schemas.openxmlformats.org/officeDocument/2006/relationships/slideLayout" Target="../slideLayouts/slideLayout174.xml"/><Relationship Id="rId176" Type="http://schemas.openxmlformats.org/officeDocument/2006/relationships/slideLayout" Target="../slideLayouts/slideLayout175.xml"/><Relationship Id="rId177" Type="http://schemas.openxmlformats.org/officeDocument/2006/relationships/slideLayout" Target="../slideLayouts/slideLayout176.xml"/><Relationship Id="rId178" Type="http://schemas.openxmlformats.org/officeDocument/2006/relationships/slideLayout" Target="../slideLayouts/slideLayout177.xml"/><Relationship Id="rId179" Type="http://schemas.openxmlformats.org/officeDocument/2006/relationships/slideLayout" Target="../slideLayouts/slideLayout178.xml"/><Relationship Id="rId180" Type="http://schemas.openxmlformats.org/officeDocument/2006/relationships/slideLayout" Target="../slideLayouts/slideLayout179.xml"/><Relationship Id="rId181" Type="http://schemas.openxmlformats.org/officeDocument/2006/relationships/slideLayout" Target="../slideLayouts/slideLayout180.xml"/><Relationship Id="rId182" Type="http://schemas.openxmlformats.org/officeDocument/2006/relationships/slideLayout" Target="../slideLayouts/slideLayout181.xml"/><Relationship Id="rId183" Type="http://schemas.openxmlformats.org/officeDocument/2006/relationships/slideLayout" Target="../slideLayouts/slideLayout182.xml"/><Relationship Id="rId184" Type="http://schemas.openxmlformats.org/officeDocument/2006/relationships/slideLayout" Target="../slideLayouts/slideLayout183.xml"/><Relationship Id="rId185" Type="http://schemas.openxmlformats.org/officeDocument/2006/relationships/slideLayout" Target="../slideLayouts/slideLayout184.xml"/><Relationship Id="rId186" Type="http://schemas.openxmlformats.org/officeDocument/2006/relationships/slideLayout" Target="../slideLayouts/slideLayout185.xml"/><Relationship Id="rId187" Type="http://schemas.openxmlformats.org/officeDocument/2006/relationships/slideLayout" Target="../slideLayouts/slideLayout186.xml"/><Relationship Id="rId188" Type="http://schemas.openxmlformats.org/officeDocument/2006/relationships/slideLayout" Target="../slideLayouts/slideLayout187.xml"/><Relationship Id="rId189" Type="http://schemas.openxmlformats.org/officeDocument/2006/relationships/slideLayout" Target="../slideLayouts/slideLayout188.xml"/><Relationship Id="rId190" Type="http://schemas.openxmlformats.org/officeDocument/2006/relationships/slideLayout" Target="../slideLayouts/slideLayout189.xml"/><Relationship Id="rId191" Type="http://schemas.openxmlformats.org/officeDocument/2006/relationships/slideLayout" Target="../slideLayouts/slideLayout190.xml"/><Relationship Id="rId192" Type="http://schemas.openxmlformats.org/officeDocument/2006/relationships/slideLayout" Target="../slideLayouts/slideLayout191.xml"/><Relationship Id="rId193" Type="http://schemas.openxmlformats.org/officeDocument/2006/relationships/slideLayout" Target="../slideLayouts/slideLayout192.xml"/><Relationship Id="rId194" Type="http://schemas.openxmlformats.org/officeDocument/2006/relationships/slideLayout" Target="../slideLayouts/slideLayout193.xml"/><Relationship Id="rId195" Type="http://schemas.openxmlformats.org/officeDocument/2006/relationships/slideLayout" Target="../slideLayouts/slideLayout194.xml"/><Relationship Id="rId196" Type="http://schemas.openxmlformats.org/officeDocument/2006/relationships/slideLayout" Target="../slideLayouts/slideLayout195.xml"/><Relationship Id="rId197" Type="http://schemas.openxmlformats.org/officeDocument/2006/relationships/slideLayout" Target="../slideLayouts/slideLayout196.xml"/><Relationship Id="rId198" Type="http://schemas.openxmlformats.org/officeDocument/2006/relationships/slideLayout" Target="../slideLayouts/slideLayout197.xml"/><Relationship Id="rId199" Type="http://schemas.openxmlformats.org/officeDocument/2006/relationships/slideLayout" Target="../slideLayouts/slideLayout198.xml"/><Relationship Id="rId200" Type="http://schemas.openxmlformats.org/officeDocument/2006/relationships/slideLayout" Target="../slideLayouts/slideLayout199.xml"/><Relationship Id="rId201" Type="http://schemas.openxmlformats.org/officeDocument/2006/relationships/slideLayout" Target="../slideLayouts/slideLayout200.xml"/><Relationship Id="rId202" Type="http://schemas.openxmlformats.org/officeDocument/2006/relationships/slideLayout" Target="../slideLayouts/slideLayout201.xml"/><Relationship Id="rId203" Type="http://schemas.openxmlformats.org/officeDocument/2006/relationships/slideLayout" Target="../slideLayouts/slideLayout202.xml"/><Relationship Id="rId204" Type="http://schemas.openxmlformats.org/officeDocument/2006/relationships/slideLayout" Target="../slideLayouts/slideLayout203.xml"/><Relationship Id="rId205" Type="http://schemas.openxmlformats.org/officeDocument/2006/relationships/slideLayout" Target="../slideLayouts/slideLayout204.xml"/><Relationship Id="rId206" Type="http://schemas.openxmlformats.org/officeDocument/2006/relationships/slideLayout" Target="../slideLayouts/slideLayout205.xml"/><Relationship Id="rId207" Type="http://schemas.openxmlformats.org/officeDocument/2006/relationships/slideLayout" Target="../slideLayouts/slideLayout206.xml"/><Relationship Id="rId208" Type="http://schemas.openxmlformats.org/officeDocument/2006/relationships/slideLayout" Target="../slideLayouts/slideLayout207.xml"/><Relationship Id="rId209" Type="http://schemas.openxmlformats.org/officeDocument/2006/relationships/slideLayout" Target="../slideLayouts/slideLayout208.xml"/><Relationship Id="rId210" Type="http://schemas.openxmlformats.org/officeDocument/2006/relationships/slideLayout" Target="../slideLayouts/slideLayout209.xml"/><Relationship Id="rId211" Type="http://schemas.openxmlformats.org/officeDocument/2006/relationships/slideLayout" Target="../slideLayouts/slideLayout210.xml"/><Relationship Id="rId212" Type="http://schemas.openxmlformats.org/officeDocument/2006/relationships/slideLayout" Target="../slideLayouts/slideLayout211.xml"/><Relationship Id="rId213" Type="http://schemas.openxmlformats.org/officeDocument/2006/relationships/slideLayout" Target="../slideLayouts/slideLayout212.xml"/><Relationship Id="rId214" Type="http://schemas.openxmlformats.org/officeDocument/2006/relationships/slideLayout" Target="../slideLayouts/slideLayout213.xml"/><Relationship Id="rId215" Type="http://schemas.openxmlformats.org/officeDocument/2006/relationships/slideLayout" Target="../slideLayouts/slideLayout214.xml"/><Relationship Id="rId216" Type="http://schemas.openxmlformats.org/officeDocument/2006/relationships/slideLayout" Target="../slideLayouts/slideLayout215.xml"/><Relationship Id="rId217" Type="http://schemas.openxmlformats.org/officeDocument/2006/relationships/slideLayout" Target="../slideLayouts/slideLayout216.xml"/><Relationship Id="rId218" Type="http://schemas.openxmlformats.org/officeDocument/2006/relationships/slideLayout" Target="../slideLayouts/slideLayout217.xml"/><Relationship Id="rId219" Type="http://schemas.openxmlformats.org/officeDocument/2006/relationships/slideLayout" Target="../slideLayouts/slideLayout218.xml"/><Relationship Id="rId220" Type="http://schemas.openxmlformats.org/officeDocument/2006/relationships/slideLayout" Target="../slideLayouts/slideLayout219.xml"/><Relationship Id="rId221" Type="http://schemas.openxmlformats.org/officeDocument/2006/relationships/slideLayout" Target="../slideLayouts/slideLayout220.xml"/><Relationship Id="rId222" Type="http://schemas.openxmlformats.org/officeDocument/2006/relationships/slideLayout" Target="../slideLayouts/slideLayout221.xml"/><Relationship Id="rId223" Type="http://schemas.openxmlformats.org/officeDocument/2006/relationships/slideLayout" Target="../slideLayouts/slideLayout222.xml"/><Relationship Id="rId224" Type="http://schemas.openxmlformats.org/officeDocument/2006/relationships/slideLayout" Target="../slideLayouts/slideLayout223.xml"/><Relationship Id="rId225" Type="http://schemas.openxmlformats.org/officeDocument/2006/relationships/slideLayout" Target="../slideLayouts/slideLayout224.xml"/><Relationship Id="rId226" Type="http://schemas.openxmlformats.org/officeDocument/2006/relationships/slideLayout" Target="../slideLayouts/slideLayout225.xml"/><Relationship Id="rId227" Type="http://schemas.openxmlformats.org/officeDocument/2006/relationships/slideLayout" Target="../slideLayouts/slideLayout226.xml"/><Relationship Id="rId228" Type="http://schemas.openxmlformats.org/officeDocument/2006/relationships/slideLayout" Target="../slideLayouts/slideLayout227.xml"/><Relationship Id="rId229" Type="http://schemas.openxmlformats.org/officeDocument/2006/relationships/slideLayout" Target="../slideLayouts/slideLayout228.xml"/><Relationship Id="rId230" Type="http://schemas.openxmlformats.org/officeDocument/2006/relationships/slideLayout" Target="../slideLayouts/slideLayout229.xml"/><Relationship Id="rId231" Type="http://schemas.openxmlformats.org/officeDocument/2006/relationships/slideLayout" Target="../slideLayouts/slideLayout230.xml"/><Relationship Id="rId232" Type="http://schemas.openxmlformats.org/officeDocument/2006/relationships/slideLayout" Target="../slideLayouts/slideLayout231.xml"/><Relationship Id="rId233" Type="http://schemas.openxmlformats.org/officeDocument/2006/relationships/slideLayout" Target="../slideLayouts/slideLayout232.xml"/><Relationship Id="rId234" Type="http://schemas.openxmlformats.org/officeDocument/2006/relationships/slideLayout" Target="../slideLayouts/slideLayout233.xml"/><Relationship Id="rId235" Type="http://schemas.openxmlformats.org/officeDocument/2006/relationships/slideLayout" Target="../slideLayouts/slideLayout234.xml"/><Relationship Id="rId236" Type="http://schemas.openxmlformats.org/officeDocument/2006/relationships/slideLayout" Target="../slideLayouts/slideLayout235.xml"/><Relationship Id="rId237" Type="http://schemas.openxmlformats.org/officeDocument/2006/relationships/slideLayout" Target="../slideLayouts/slideLayout236.xml"/><Relationship Id="rId238" Type="http://schemas.openxmlformats.org/officeDocument/2006/relationships/slideLayout" Target="../slideLayouts/slideLayout237.xml"/><Relationship Id="rId239" Type="http://schemas.openxmlformats.org/officeDocument/2006/relationships/slideLayout" Target="../slideLayouts/slideLayout238.xml"/><Relationship Id="rId240" Type="http://schemas.openxmlformats.org/officeDocument/2006/relationships/slideLayout" Target="../slideLayouts/slideLayout239.xml"/><Relationship Id="rId241" Type="http://schemas.openxmlformats.org/officeDocument/2006/relationships/slideLayout" Target="../slideLayouts/slideLayout240.xml"/><Relationship Id="rId242" Type="http://schemas.openxmlformats.org/officeDocument/2006/relationships/slideLayout" Target="../slideLayouts/slideLayout241.xml"/><Relationship Id="rId243" Type="http://schemas.openxmlformats.org/officeDocument/2006/relationships/slideLayout" Target="../slideLayouts/slideLayout242.xml"/><Relationship Id="rId244" Type="http://schemas.openxmlformats.org/officeDocument/2006/relationships/slideLayout" Target="../slideLayouts/slideLayout243.xml"/><Relationship Id="rId245" Type="http://schemas.openxmlformats.org/officeDocument/2006/relationships/slideLayout" Target="../slideLayouts/slideLayout244.xml"/><Relationship Id="rId246" Type="http://schemas.openxmlformats.org/officeDocument/2006/relationships/slideLayout" Target="../slideLayouts/slideLayout245.xml"/><Relationship Id="rId247" Type="http://schemas.openxmlformats.org/officeDocument/2006/relationships/slideLayout" Target="../slideLayouts/slideLayout246.xml"/><Relationship Id="rId248" Type="http://schemas.openxmlformats.org/officeDocument/2006/relationships/slideLayout" Target="../slideLayouts/slideLayout247.xml"/><Relationship Id="rId249" Type="http://schemas.openxmlformats.org/officeDocument/2006/relationships/slideLayout" Target="../slideLayouts/slideLayout248.xml"/><Relationship Id="rId250" Type="http://schemas.openxmlformats.org/officeDocument/2006/relationships/slideLayout" Target="../slideLayouts/slideLayout249.xml"/><Relationship Id="rId251" Type="http://schemas.openxmlformats.org/officeDocument/2006/relationships/slideLayout" Target="../slideLayouts/slideLayout250.xml"/><Relationship Id="rId252" Type="http://schemas.openxmlformats.org/officeDocument/2006/relationships/slideLayout" Target="../slideLayouts/slideLayout251.xml"/><Relationship Id="rId253" Type="http://schemas.openxmlformats.org/officeDocument/2006/relationships/slideLayout" Target="../slideLayouts/slideLayout252.xml"/><Relationship Id="rId254" Type="http://schemas.openxmlformats.org/officeDocument/2006/relationships/slideLayout" Target="../slideLayouts/slideLayout253.xml"/><Relationship Id="rId255" Type="http://schemas.openxmlformats.org/officeDocument/2006/relationships/slideLayout" Target="../slideLayouts/slideLayout254.xml"/><Relationship Id="rId256" Type="http://schemas.openxmlformats.org/officeDocument/2006/relationships/slideLayout" Target="../slideLayouts/slideLayout255.xml"/><Relationship Id="rId257" Type="http://schemas.openxmlformats.org/officeDocument/2006/relationships/slideLayout" Target="../slideLayouts/slideLayout256.xml"/><Relationship Id="rId258" Type="http://schemas.openxmlformats.org/officeDocument/2006/relationships/slideLayout" Target="../slideLayouts/slideLayout257.xml"/><Relationship Id="rId259" Type="http://schemas.openxmlformats.org/officeDocument/2006/relationships/slideLayout" Target="../slideLayouts/slideLayout258.xml"/><Relationship Id="rId260" Type="http://schemas.openxmlformats.org/officeDocument/2006/relationships/slideLayout" Target="../slideLayouts/slideLayout259.xml"/><Relationship Id="rId261" Type="http://schemas.openxmlformats.org/officeDocument/2006/relationships/slideLayout" Target="../slideLayouts/slideLayout260.xml"/><Relationship Id="rId262" Type="http://schemas.openxmlformats.org/officeDocument/2006/relationships/slideLayout" Target="../slideLayouts/slideLayout261.xml"/><Relationship Id="rId263" Type="http://schemas.openxmlformats.org/officeDocument/2006/relationships/slideLayout" Target="../slideLayouts/slideLayout262.xml"/><Relationship Id="rId264" Type="http://schemas.openxmlformats.org/officeDocument/2006/relationships/slideLayout" Target="../slideLayouts/slideLayout263.xml"/><Relationship Id="rId265" Type="http://schemas.openxmlformats.org/officeDocument/2006/relationships/slideLayout" Target="../slideLayouts/slideLayout264.xml"/><Relationship Id="rId266" Type="http://schemas.openxmlformats.org/officeDocument/2006/relationships/slideLayout" Target="../slideLayouts/slideLayout265.xml"/><Relationship Id="rId267" Type="http://schemas.openxmlformats.org/officeDocument/2006/relationships/slideLayout" Target="../slideLayouts/slideLayout266.xml"/><Relationship Id="rId268" Type="http://schemas.openxmlformats.org/officeDocument/2006/relationships/slideLayout" Target="../slideLayouts/slideLayout267.xml"/><Relationship Id="rId269" Type="http://schemas.openxmlformats.org/officeDocument/2006/relationships/slideLayout" Target="../slideLayouts/slideLayout268.xml"/><Relationship Id="rId270" Type="http://schemas.openxmlformats.org/officeDocument/2006/relationships/slideLayout" Target="../slideLayouts/slideLayout269.xml"/><Relationship Id="rId271" Type="http://schemas.openxmlformats.org/officeDocument/2006/relationships/slideLayout" Target="../slideLayouts/slideLayout270.xml"/><Relationship Id="rId272" Type="http://schemas.openxmlformats.org/officeDocument/2006/relationships/slideLayout" Target="../slideLayouts/slideLayout271.xml"/><Relationship Id="rId273" Type="http://schemas.openxmlformats.org/officeDocument/2006/relationships/slideLayout" Target="../slideLayouts/slideLayout272.xml"/><Relationship Id="rId274" Type="http://schemas.openxmlformats.org/officeDocument/2006/relationships/slideLayout" Target="../slideLayouts/slideLayout273.xml"/><Relationship Id="rId275" Type="http://schemas.openxmlformats.org/officeDocument/2006/relationships/slideLayout" Target="../slideLayouts/slideLayout274.xml"/><Relationship Id="rId276" Type="http://schemas.openxmlformats.org/officeDocument/2006/relationships/slideLayout" Target="../slideLayouts/slideLayout275.xml"/><Relationship Id="rId277" Type="http://schemas.openxmlformats.org/officeDocument/2006/relationships/slideLayout" Target="../slideLayouts/slideLayout27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  <p:sldLayoutId id="2147483729" r:id="rId82"/>
    <p:sldLayoutId id="2147483730" r:id="rId83"/>
    <p:sldLayoutId id="2147483731" r:id="rId84"/>
    <p:sldLayoutId id="2147483732" r:id="rId85"/>
    <p:sldLayoutId id="2147483733" r:id="rId86"/>
    <p:sldLayoutId id="2147483734" r:id="rId87"/>
    <p:sldLayoutId id="2147483735" r:id="rId88"/>
    <p:sldLayoutId id="2147483736" r:id="rId89"/>
    <p:sldLayoutId id="2147483737" r:id="rId90"/>
    <p:sldLayoutId id="2147483738" r:id="rId91"/>
    <p:sldLayoutId id="2147483739" r:id="rId92"/>
    <p:sldLayoutId id="2147483740" r:id="rId93"/>
    <p:sldLayoutId id="2147483741" r:id="rId94"/>
    <p:sldLayoutId id="2147483742" r:id="rId95"/>
    <p:sldLayoutId id="2147483743" r:id="rId96"/>
    <p:sldLayoutId id="2147483744" r:id="rId97"/>
    <p:sldLayoutId id="2147483745" r:id="rId98"/>
    <p:sldLayoutId id="2147483746" r:id="rId99"/>
    <p:sldLayoutId id="2147483747" r:id="rId100"/>
    <p:sldLayoutId id="2147483748" r:id="rId101"/>
    <p:sldLayoutId id="2147483749" r:id="rId102"/>
    <p:sldLayoutId id="2147483750" r:id="rId103"/>
    <p:sldLayoutId id="2147483751" r:id="rId104"/>
    <p:sldLayoutId id="2147483752" r:id="rId105"/>
    <p:sldLayoutId id="2147483753" r:id="rId106"/>
    <p:sldLayoutId id="2147483754" r:id="rId107"/>
    <p:sldLayoutId id="2147483755" r:id="rId108"/>
    <p:sldLayoutId id="2147483756" r:id="rId109"/>
    <p:sldLayoutId id="2147483757" r:id="rId110"/>
    <p:sldLayoutId id="2147483758" r:id="rId111"/>
    <p:sldLayoutId id="2147483759" r:id="rId112"/>
    <p:sldLayoutId id="2147483760" r:id="rId113"/>
    <p:sldLayoutId id="2147483761" r:id="rId114"/>
    <p:sldLayoutId id="2147483762" r:id="rId115"/>
    <p:sldLayoutId id="2147483763" r:id="rId116"/>
    <p:sldLayoutId id="2147483764" r:id="rId117"/>
    <p:sldLayoutId id="2147483765" r:id="rId118"/>
    <p:sldLayoutId id="2147483766" r:id="rId119"/>
    <p:sldLayoutId id="2147483767" r:id="rId120"/>
    <p:sldLayoutId id="2147483768" r:id="rId121"/>
    <p:sldLayoutId id="2147483769" r:id="rId122"/>
    <p:sldLayoutId id="2147483770" r:id="rId123"/>
    <p:sldLayoutId id="2147483771" r:id="rId124"/>
    <p:sldLayoutId id="2147483772" r:id="rId125"/>
    <p:sldLayoutId id="2147483773" r:id="rId126"/>
    <p:sldLayoutId id="2147483774" r:id="rId127"/>
    <p:sldLayoutId id="2147483775" r:id="rId128"/>
    <p:sldLayoutId id="2147483776" r:id="rId129"/>
    <p:sldLayoutId id="2147483777" r:id="rId130"/>
    <p:sldLayoutId id="2147483778" r:id="rId131"/>
    <p:sldLayoutId id="2147483779" r:id="rId132"/>
    <p:sldLayoutId id="2147483780" r:id="rId133"/>
    <p:sldLayoutId id="2147483781" r:id="rId134"/>
    <p:sldLayoutId id="2147483782" r:id="rId135"/>
    <p:sldLayoutId id="2147483783" r:id="rId136"/>
    <p:sldLayoutId id="2147483784" r:id="rId137"/>
    <p:sldLayoutId id="2147483785" r:id="rId138"/>
    <p:sldLayoutId id="2147483786" r:id="rId139"/>
    <p:sldLayoutId id="2147483787" r:id="rId140"/>
    <p:sldLayoutId id="2147483788" r:id="rId141"/>
    <p:sldLayoutId id="2147483789" r:id="rId142"/>
    <p:sldLayoutId id="2147483790" r:id="rId143"/>
    <p:sldLayoutId id="2147483791" r:id="rId144"/>
    <p:sldLayoutId id="2147483792" r:id="rId145"/>
    <p:sldLayoutId id="2147483793" r:id="rId146"/>
    <p:sldLayoutId id="2147483794" r:id="rId147"/>
    <p:sldLayoutId id="2147483795" r:id="rId148"/>
    <p:sldLayoutId id="2147483796" r:id="rId149"/>
    <p:sldLayoutId id="2147483797" r:id="rId150"/>
    <p:sldLayoutId id="2147483798" r:id="rId151"/>
    <p:sldLayoutId id="2147483799" r:id="rId152"/>
    <p:sldLayoutId id="2147483800" r:id="rId153"/>
    <p:sldLayoutId id="2147483801" r:id="rId154"/>
    <p:sldLayoutId id="2147483802" r:id="rId155"/>
    <p:sldLayoutId id="2147483803" r:id="rId156"/>
    <p:sldLayoutId id="2147483804" r:id="rId157"/>
    <p:sldLayoutId id="2147483805" r:id="rId158"/>
    <p:sldLayoutId id="2147483806" r:id="rId159"/>
    <p:sldLayoutId id="2147483807" r:id="rId160"/>
    <p:sldLayoutId id="2147483808" r:id="rId161"/>
    <p:sldLayoutId id="2147483809" r:id="rId162"/>
    <p:sldLayoutId id="2147483810" r:id="rId163"/>
    <p:sldLayoutId id="2147483811" r:id="rId164"/>
    <p:sldLayoutId id="2147483812" r:id="rId165"/>
    <p:sldLayoutId id="2147483813" r:id="rId166"/>
    <p:sldLayoutId id="2147483814" r:id="rId167"/>
    <p:sldLayoutId id="2147483815" r:id="rId168"/>
    <p:sldLayoutId id="2147483816" r:id="rId169"/>
    <p:sldLayoutId id="2147483817" r:id="rId170"/>
    <p:sldLayoutId id="2147483818" r:id="rId171"/>
    <p:sldLayoutId id="2147483819" r:id="rId172"/>
    <p:sldLayoutId id="2147483820" r:id="rId173"/>
    <p:sldLayoutId id="2147483821" r:id="rId174"/>
    <p:sldLayoutId id="2147483822" r:id="rId175"/>
    <p:sldLayoutId id="2147483823" r:id="rId176"/>
    <p:sldLayoutId id="2147483824" r:id="rId177"/>
    <p:sldLayoutId id="2147483825" r:id="rId178"/>
    <p:sldLayoutId id="2147483826" r:id="rId179"/>
    <p:sldLayoutId id="2147483827" r:id="rId180"/>
    <p:sldLayoutId id="2147483828" r:id="rId181"/>
    <p:sldLayoutId id="2147483829" r:id="rId182"/>
    <p:sldLayoutId id="2147483830" r:id="rId183"/>
    <p:sldLayoutId id="2147483831" r:id="rId184"/>
    <p:sldLayoutId id="2147483832" r:id="rId185"/>
    <p:sldLayoutId id="2147483833" r:id="rId186"/>
    <p:sldLayoutId id="2147483834" r:id="rId187"/>
    <p:sldLayoutId id="2147483835" r:id="rId188"/>
    <p:sldLayoutId id="2147483836" r:id="rId189"/>
    <p:sldLayoutId id="2147483837" r:id="rId190"/>
    <p:sldLayoutId id="2147483838" r:id="rId191"/>
    <p:sldLayoutId id="2147483839" r:id="rId192"/>
    <p:sldLayoutId id="2147483840" r:id="rId193"/>
    <p:sldLayoutId id="2147483841" r:id="rId194"/>
    <p:sldLayoutId id="2147483842" r:id="rId195"/>
    <p:sldLayoutId id="2147483843" r:id="rId196"/>
    <p:sldLayoutId id="2147483844" r:id="rId197"/>
    <p:sldLayoutId id="2147483845" r:id="rId198"/>
    <p:sldLayoutId id="2147483846" r:id="rId199"/>
    <p:sldLayoutId id="2147483847" r:id="rId200"/>
    <p:sldLayoutId id="2147483848" r:id="rId201"/>
    <p:sldLayoutId id="2147483849" r:id="rId202"/>
    <p:sldLayoutId id="2147483850" r:id="rId203"/>
    <p:sldLayoutId id="2147483851" r:id="rId204"/>
    <p:sldLayoutId id="2147483852" r:id="rId205"/>
    <p:sldLayoutId id="2147483853" r:id="rId206"/>
    <p:sldLayoutId id="2147483854" r:id="rId207"/>
    <p:sldLayoutId id="2147483855" r:id="rId208"/>
    <p:sldLayoutId id="2147483856" r:id="rId209"/>
    <p:sldLayoutId id="2147483857" r:id="rId210"/>
    <p:sldLayoutId id="2147483858" r:id="rId211"/>
    <p:sldLayoutId id="2147483859" r:id="rId212"/>
    <p:sldLayoutId id="2147483860" r:id="rId213"/>
    <p:sldLayoutId id="2147483861" r:id="rId214"/>
    <p:sldLayoutId id="2147483862" r:id="rId215"/>
    <p:sldLayoutId id="2147483863" r:id="rId216"/>
    <p:sldLayoutId id="2147483864" r:id="rId217"/>
    <p:sldLayoutId id="2147483865" r:id="rId218"/>
    <p:sldLayoutId id="2147483866" r:id="rId219"/>
    <p:sldLayoutId id="2147483867" r:id="rId220"/>
    <p:sldLayoutId id="2147483868" r:id="rId221"/>
    <p:sldLayoutId id="2147483869" r:id="rId222"/>
    <p:sldLayoutId id="2147483870" r:id="rId223"/>
    <p:sldLayoutId id="2147483871" r:id="rId224"/>
    <p:sldLayoutId id="2147483872" r:id="rId225"/>
    <p:sldLayoutId id="2147483873" r:id="rId226"/>
    <p:sldLayoutId id="2147483874" r:id="rId227"/>
    <p:sldLayoutId id="2147483875" r:id="rId228"/>
    <p:sldLayoutId id="2147483876" r:id="rId229"/>
    <p:sldLayoutId id="2147483877" r:id="rId230"/>
    <p:sldLayoutId id="2147483878" r:id="rId231"/>
    <p:sldLayoutId id="2147483879" r:id="rId232"/>
    <p:sldLayoutId id="2147483880" r:id="rId233"/>
    <p:sldLayoutId id="2147483881" r:id="rId234"/>
    <p:sldLayoutId id="2147483882" r:id="rId235"/>
    <p:sldLayoutId id="2147483883" r:id="rId236"/>
    <p:sldLayoutId id="2147483884" r:id="rId237"/>
    <p:sldLayoutId id="2147483885" r:id="rId238"/>
    <p:sldLayoutId id="2147483886" r:id="rId239"/>
    <p:sldLayoutId id="2147483887" r:id="rId240"/>
    <p:sldLayoutId id="2147483888" r:id="rId241"/>
    <p:sldLayoutId id="2147483889" r:id="rId242"/>
    <p:sldLayoutId id="2147483890" r:id="rId243"/>
    <p:sldLayoutId id="2147483891" r:id="rId244"/>
    <p:sldLayoutId id="2147483892" r:id="rId245"/>
    <p:sldLayoutId id="2147483893" r:id="rId246"/>
    <p:sldLayoutId id="2147483894" r:id="rId247"/>
    <p:sldLayoutId id="2147483895" r:id="rId248"/>
    <p:sldLayoutId id="2147483896" r:id="rId249"/>
    <p:sldLayoutId id="2147483897" r:id="rId250"/>
    <p:sldLayoutId id="2147483898" r:id="rId251"/>
    <p:sldLayoutId id="2147483899" r:id="rId252"/>
    <p:sldLayoutId id="2147483900" r:id="rId253"/>
    <p:sldLayoutId id="2147483901" r:id="rId254"/>
    <p:sldLayoutId id="2147483902" r:id="rId255"/>
    <p:sldLayoutId id="2147483903" r:id="rId256"/>
    <p:sldLayoutId id="2147483904" r:id="rId257"/>
    <p:sldLayoutId id="2147483905" r:id="rId258"/>
    <p:sldLayoutId id="2147483906" r:id="rId259"/>
    <p:sldLayoutId id="2147483907" r:id="rId260"/>
    <p:sldLayoutId id="2147483908" r:id="rId261"/>
    <p:sldLayoutId id="2147483909" r:id="rId262"/>
    <p:sldLayoutId id="2147483910" r:id="rId263"/>
    <p:sldLayoutId id="2147483911" r:id="rId264"/>
    <p:sldLayoutId id="2147483912" r:id="rId265"/>
    <p:sldLayoutId id="2147483913" r:id="rId266"/>
    <p:sldLayoutId id="2147483914" r:id="rId267"/>
    <p:sldLayoutId id="2147483915" r:id="rId268"/>
    <p:sldLayoutId id="2147483916" r:id="rId269"/>
    <p:sldLayoutId id="2147483917" r:id="rId270"/>
    <p:sldLayoutId id="2147483918" r:id="rId271"/>
    <p:sldLayoutId id="2147483919" r:id="rId272"/>
    <p:sldLayoutId id="2147483920" r:id="rId273"/>
    <p:sldLayoutId id="2147483921" r:id="rId274"/>
    <p:sldLayoutId id="2147483922" r:id="rId275"/>
    <p:sldLayoutId id="2147483923" r:id="rId276"/>
    <p:sldLayoutId id="2147483924" r:id="rId27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Title 2"/>
          <p:cNvSpPr txBox="1"/>
          <p:nvPr/>
        </p:nvSpPr>
        <p:spPr>
          <a:xfrm>
            <a:off x="702324" y="2987968"/>
            <a:ext cx="11007867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457000">
              <a:defRPr sz="2800">
                <a:solidFill>
                  <a:srgbClr val="FEFEFE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/>
            <a:r>
              <a:t>Использование ML-моделей Python в Spark</a:t>
            </a:r>
          </a:p>
        </p:txBody>
      </p:sp>
      <p:sp>
        <p:nvSpPr>
          <p:cNvPr id="2688" name="Подзаголовок 7"/>
          <p:cNvSpPr txBox="1"/>
          <p:nvPr/>
        </p:nvSpPr>
        <p:spPr>
          <a:xfrm>
            <a:off x="656605" y="4384569"/>
            <a:ext cx="5671847" cy="719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822615">
              <a:lnSpc>
                <a:spcPct val="90000"/>
              </a:lnSpc>
              <a:defRPr cap="all" sz="2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Лаборатория AI Сбербанка</a:t>
            </a:r>
            <a:endParaRPr sz="2300">
              <a:solidFill>
                <a:srgbClr val="ED515C"/>
              </a:solidFill>
            </a:endParaRPr>
          </a:p>
          <a:p>
            <a:pPr defTabSz="822615">
              <a:lnSpc>
                <a:spcPct val="90000"/>
              </a:lnSpc>
              <a:defRPr cap="all" sz="2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25.06.2020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Номер слайда 1"/>
          <p:cNvSpPr txBox="1"/>
          <p:nvPr>
            <p:ph type="sldNum" sz="quarter" idx="4294967295"/>
          </p:nvPr>
        </p:nvSpPr>
        <p:spPr>
          <a:xfrm>
            <a:off x="11812061" y="6329260"/>
            <a:ext cx="237866" cy="3835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91" name="Title 1"/>
          <p:cNvSpPr txBox="1"/>
          <p:nvPr/>
        </p:nvSpPr>
        <p:spPr>
          <a:xfrm>
            <a:off x="600806" y="640456"/>
            <a:ext cx="11307320" cy="44475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defTabSz="45700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API ОБМЕНА ДАННЫМИ МЕЖДУ JVM И PYTHON</a:t>
            </a:r>
          </a:p>
        </p:txBody>
      </p:sp>
      <p:grpSp>
        <p:nvGrpSpPr>
          <p:cNvPr id="2694" name="Row API…"/>
          <p:cNvGrpSpPr/>
          <p:nvPr/>
        </p:nvGrpSpPr>
        <p:grpSpPr>
          <a:xfrm>
            <a:off x="651681" y="1375518"/>
            <a:ext cx="11205569" cy="5162305"/>
            <a:chOff x="0" y="0"/>
            <a:chExt cx="11205567" cy="5162303"/>
          </a:xfrm>
        </p:grpSpPr>
        <p:sp>
          <p:nvSpPr>
            <p:cNvPr id="2692" name="Rectangle"/>
            <p:cNvSpPr/>
            <p:nvPr/>
          </p:nvSpPr>
          <p:spPr>
            <a:xfrm>
              <a:off x="0" y="-1"/>
              <a:ext cx="11205568" cy="516230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50000"/>
                </a:lnSpc>
                <a:defRPr sz="2500"/>
              </a:pPr>
            </a:p>
          </p:txBody>
        </p:sp>
        <p:sp>
          <p:nvSpPr>
            <p:cNvPr id="2693" name="Row API…"/>
            <p:cNvSpPr txBox="1"/>
            <p:nvPr/>
          </p:nvSpPr>
          <p:spPr>
            <a:xfrm>
              <a:off x="0" y="630433"/>
              <a:ext cx="11205568" cy="3901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180472" indent="-180472">
                <a:lnSpc>
                  <a:spcPct val="150000"/>
                </a:lnSpc>
                <a:buSzPct val="100000"/>
                <a:buChar char="•"/>
                <a:defRPr sz="2500"/>
              </a:pPr>
              <a:r>
                <a:t>Row API</a:t>
              </a:r>
            </a:p>
            <a:p>
              <a:pPr lvl="1" marL="561472" indent="-180472">
                <a:lnSpc>
                  <a:spcPct val="150000"/>
                </a:lnSpc>
                <a:buSzPct val="100000"/>
                <a:buChar char="•"/>
                <a:defRPr sz="2500"/>
              </a:pPr>
              <a:r>
                <a:t>RDD.map</a:t>
              </a:r>
            </a:p>
            <a:p>
              <a:pPr lvl="1" marL="561472" indent="-180472">
                <a:lnSpc>
                  <a:spcPct val="150000"/>
                </a:lnSpc>
                <a:buSzPct val="100000"/>
                <a:buChar char="•"/>
                <a:defRPr sz="2500"/>
              </a:pPr>
              <a:r>
                <a:t>Python UDF</a:t>
              </a:r>
            </a:p>
            <a:p>
              <a:pPr marL="180472" indent="-180472">
                <a:lnSpc>
                  <a:spcPct val="150000"/>
                </a:lnSpc>
                <a:buSzPct val="100000"/>
                <a:buChar char="•"/>
                <a:defRPr sz="2500"/>
              </a:pPr>
              <a:r>
                <a:t>Batch API</a:t>
              </a:r>
            </a:p>
            <a:p>
              <a:pPr lvl="1" marL="561472" indent="-180472">
                <a:lnSpc>
                  <a:spcPct val="150000"/>
                </a:lnSpc>
                <a:buSzPct val="100000"/>
                <a:buChar char="•"/>
                <a:defRPr sz="2500"/>
              </a:pPr>
              <a:r>
                <a:t>RDD.mapPartitions</a:t>
              </a:r>
            </a:p>
            <a:p>
              <a:pPr lvl="1" marL="561472" indent="-180472">
                <a:lnSpc>
                  <a:spcPct val="150000"/>
                </a:lnSpc>
                <a:buSzPct val="100000"/>
                <a:buChar char="•"/>
                <a:defRPr sz="2500"/>
              </a:pPr>
              <a:r>
                <a:t>Spark 2.3: Pandas UDFs (Vectorized UDFs)</a:t>
              </a:r>
            </a:p>
            <a:p>
              <a:pPr lvl="1" marL="561472" indent="-180472">
                <a:lnSpc>
                  <a:spcPct val="150000"/>
                </a:lnSpc>
                <a:buSzPct val="100000"/>
                <a:buChar char="•"/>
                <a:defRPr sz="2500"/>
              </a:pPr>
              <a:r>
                <a:t>Spark 3.0: DataFrame.mapInPandas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Номер слайда 1"/>
          <p:cNvSpPr txBox="1"/>
          <p:nvPr>
            <p:ph type="sldNum" sz="quarter" idx="4294967295"/>
          </p:nvPr>
        </p:nvSpPr>
        <p:spPr>
          <a:xfrm>
            <a:off x="11812061" y="6329260"/>
            <a:ext cx="237866" cy="3835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99" name="Title 1"/>
          <p:cNvSpPr txBox="1"/>
          <p:nvPr/>
        </p:nvSpPr>
        <p:spPr>
          <a:xfrm>
            <a:off x="600806" y="640456"/>
            <a:ext cx="10735473" cy="44475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defTabSz="45700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СХЕМА ОБМЕНА ДАННЫМИ МЕЖДУ JVM И PYTHON</a:t>
            </a:r>
          </a:p>
        </p:txBody>
      </p:sp>
      <p:pic>
        <p:nvPicPr>
          <p:cNvPr id="2700" name="schema.pdf" descr="schema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9933" y="1278682"/>
            <a:ext cx="11412134" cy="54457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Номер слайда 1"/>
          <p:cNvSpPr txBox="1"/>
          <p:nvPr>
            <p:ph type="sldNum" sz="quarter" idx="4294967295"/>
          </p:nvPr>
        </p:nvSpPr>
        <p:spPr>
          <a:xfrm>
            <a:off x="11812061" y="6329260"/>
            <a:ext cx="237866" cy="3835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05" name="Title 1"/>
          <p:cNvSpPr txBox="1"/>
          <p:nvPr/>
        </p:nvSpPr>
        <p:spPr>
          <a:xfrm>
            <a:off x="600806" y="640456"/>
            <a:ext cx="10735473" cy="44475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defTabSz="45700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ПРОГНОЗ ВОЗРАСТНОЙ ГРУППЫ ПО ТРАНЗАКЦИЯМ КАРТ КЛИЕНТА</a:t>
            </a:r>
          </a:p>
        </p:txBody>
      </p:sp>
      <p:sp>
        <p:nvSpPr>
          <p:cNvPr id="2706" name="https://onti.ai-academy.ru/competition"/>
          <p:cNvSpPr txBox="1"/>
          <p:nvPr/>
        </p:nvSpPr>
        <p:spPr>
          <a:xfrm>
            <a:off x="888251" y="6322912"/>
            <a:ext cx="5682047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 sz="2000"/>
            </a:lvl1pPr>
          </a:lstStyle>
          <a:p>
            <a:pPr/>
            <a:r>
              <a:t>https://onti.ai-academy.ru/competition</a:t>
            </a:r>
          </a:p>
        </p:txBody>
      </p:sp>
      <p:pic>
        <p:nvPicPr>
          <p:cNvPr id="270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8335" y="1881278"/>
            <a:ext cx="7295257" cy="36455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52131" y="1881278"/>
            <a:ext cx="2625905" cy="36455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Полезные материал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Полезные материалы</a:t>
            </a:r>
          </a:p>
        </p:txBody>
      </p:sp>
      <p:grpSp>
        <p:nvGrpSpPr>
          <p:cNvPr id="2715" name="Row API…"/>
          <p:cNvGrpSpPr/>
          <p:nvPr/>
        </p:nvGrpSpPr>
        <p:grpSpPr>
          <a:xfrm>
            <a:off x="651681" y="1375518"/>
            <a:ext cx="11205569" cy="5162305"/>
            <a:chOff x="0" y="0"/>
            <a:chExt cx="11205567" cy="5162303"/>
          </a:xfrm>
        </p:grpSpPr>
        <p:sp>
          <p:nvSpPr>
            <p:cNvPr id="2713" name="Rectangle"/>
            <p:cNvSpPr/>
            <p:nvPr/>
          </p:nvSpPr>
          <p:spPr>
            <a:xfrm>
              <a:off x="0" y="-1"/>
              <a:ext cx="11205568" cy="516230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50000"/>
                </a:lnSpc>
                <a:defRPr sz="2500"/>
              </a:pPr>
            </a:p>
          </p:txBody>
        </p:sp>
        <p:sp>
          <p:nvSpPr>
            <p:cNvPr id="2714" name="https://github.com/dllllb/spark-pipeline"/>
            <p:cNvSpPr txBox="1"/>
            <p:nvPr/>
          </p:nvSpPr>
          <p:spPr>
            <a:xfrm>
              <a:off x="0" y="2344933"/>
              <a:ext cx="11205568" cy="472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>
                <a:lnSpc>
                  <a:spcPct val="150000"/>
                </a:lnSpc>
                <a:defRPr sz="2500"/>
              </a:lvl1pPr>
            </a:lstStyle>
            <a:p>
              <a:pPr/>
              <a:r>
                <a:t>https://github.com/dllllb/spark-pipeline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