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5" name="Shape 26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Shape 26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4" name="Shape 26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Shape 26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0" name="Shape 27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Shape 27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8" name="Shape 27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Рисунок 11"/>
          <p:cNvGrpSpPr/>
          <p:nvPr/>
        </p:nvGrpSpPr>
        <p:grpSpPr>
          <a:xfrm>
            <a:off x="-1" y="-7500"/>
            <a:ext cx="12192003" cy="1115145"/>
            <a:chOff x="0" y="-1"/>
            <a:chExt cx="12192001" cy="1115143"/>
          </a:xfrm>
        </p:grpSpPr>
        <p:sp>
          <p:nvSpPr>
            <p:cNvPr id="92" name="Rectangle"/>
            <p:cNvSpPr/>
            <p:nvPr/>
          </p:nvSpPr>
          <p:spPr>
            <a:xfrm>
              <a:off x="0" y="-2"/>
              <a:ext cx="12192002" cy="111514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93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76B5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72" name="Google Shape;68;p10"/>
          <p:cNvGrpSpPr/>
          <p:nvPr/>
        </p:nvGrpSpPr>
        <p:grpSpPr>
          <a:xfrm>
            <a:off x="-1" y="-7505"/>
            <a:ext cx="12192003" cy="1115153"/>
            <a:chOff x="0" y="-1"/>
            <a:chExt cx="12192001" cy="1115151"/>
          </a:xfrm>
        </p:grpSpPr>
        <p:sp>
          <p:nvSpPr>
            <p:cNvPr id="970" name="Rectangle"/>
            <p:cNvSpPr/>
            <p:nvPr/>
          </p:nvSpPr>
          <p:spPr>
            <a:xfrm>
              <a:off x="0" y="-1"/>
              <a:ext cx="12192002" cy="11151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97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3" name="Google Shape;69;p10"/>
          <p:cNvSpPr/>
          <p:nvPr/>
        </p:nvSpPr>
        <p:spPr>
          <a:xfrm>
            <a:off x="0" y="1107638"/>
            <a:ext cx="12192000" cy="46679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75;p12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1" name="Title Text"/>
          <p:cNvSpPr txBox="1"/>
          <p:nvPr>
            <p:ph type="title"/>
          </p:nvPr>
        </p:nvSpPr>
        <p:spPr>
          <a:xfrm>
            <a:off x="809999" y="2951396"/>
            <a:ext cx="10561420" cy="146880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2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79;p13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809999" y="2951396"/>
            <a:ext cx="10561420" cy="146880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94;p17"/>
          <p:cNvSpPr/>
          <p:nvPr/>
        </p:nvSpPr>
        <p:spPr>
          <a:xfrm>
            <a:off x="1073145" y="446085"/>
            <a:ext cx="3547543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97;p17"/>
          <p:cNvSpPr txBox="1"/>
          <p:nvPr>
            <p:ph type="body" sz="quarter" idx="13"/>
          </p:nvPr>
        </p:nvSpPr>
        <p:spPr>
          <a:xfrm>
            <a:off x="1073149" y="2260736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Google Shape;103;p18"/>
          <p:cNvSpPr/>
          <p:nvPr>
            <p:ph type="pic" idx="13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Text"/>
          <p:cNvSpPr txBox="1"/>
          <p:nvPr>
            <p:ph type="title"/>
          </p:nvPr>
        </p:nvSpPr>
        <p:spPr>
          <a:xfrm>
            <a:off x="809999" y="4800598"/>
            <a:ext cx="10561420" cy="566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4" name="Google Shape;110;p19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16;p20"/>
          <p:cNvSpPr/>
          <p:nvPr/>
        </p:nvSpPr>
        <p:spPr>
          <a:xfrm>
            <a:off x="631696" y="1081453"/>
            <a:ext cx="6332419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Google Shape;119;p20"/>
          <p:cNvSpPr txBox="1"/>
          <p:nvPr>
            <p:ph type="body" sz="quarter" idx="13"/>
          </p:nvPr>
        </p:nvSpPr>
        <p:spPr>
          <a:xfrm>
            <a:off x="7574643" y="1081453"/>
            <a:ext cx="3810006" cy="407547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06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24;p21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5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613568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141310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691249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157957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31;p22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6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3" cy="1056328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38;p23"/>
          <p:cNvSpPr/>
          <p:nvPr/>
        </p:nvSpPr>
        <p:spPr>
          <a:xfrm>
            <a:off x="7669651" y="446087"/>
            <a:ext cx="4522352" cy="541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6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45;p24"/>
          <p:cNvSpPr/>
          <p:nvPr/>
        </p:nvSpPr>
        <p:spPr>
          <a:xfrm>
            <a:off x="10340737" y="337589"/>
            <a:ext cx="1505575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05" name="Google Shape;146;p24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6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xfrm>
            <a:off x="11678488" y="6323407"/>
            <a:ext cx="369656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50;p25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15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6" name="Google Shape;152;p25"/>
          <p:cNvSpPr/>
          <p:nvPr/>
        </p:nvSpPr>
        <p:spPr>
          <a:xfrm>
            <a:off x="10340737" y="337589"/>
            <a:ext cx="1505575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11701347" y="6350035"/>
            <a:ext cx="346799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Title Text"/>
          <p:cNvSpPr txBox="1"/>
          <p:nvPr>
            <p:ph type="title"/>
          </p:nvPr>
        </p:nvSpPr>
        <p:spPr>
          <a:xfrm>
            <a:off x="761864" y="2"/>
            <a:ext cx="9143932" cy="762751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9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0" indent="-126634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7" name="TextBox 9"/>
          <p:cNvSpPr txBox="1"/>
          <p:nvPr/>
        </p:nvSpPr>
        <p:spPr>
          <a:xfrm>
            <a:off x="2685527" y="1485941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28" name="Rectangle 10"/>
          <p:cNvSpPr/>
          <p:nvPr/>
        </p:nvSpPr>
        <p:spPr>
          <a:xfrm>
            <a:off x="1095" y="6800849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Freeform 6"/>
          <p:cNvSpPr/>
          <p:nvPr/>
        </p:nvSpPr>
        <p:spPr>
          <a:xfrm>
            <a:off x="-6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44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5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5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5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6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1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4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0" indent="-126634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extBox 9"/>
          <p:cNvSpPr txBox="1"/>
          <p:nvPr/>
        </p:nvSpPr>
        <p:spPr>
          <a:xfrm>
            <a:off x="2685524" y="1485941"/>
            <a:ext cx="11217823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4" name="Rectangle 10"/>
          <p:cNvSpPr/>
          <p:nvPr/>
        </p:nvSpPr>
        <p:spPr>
          <a:xfrm>
            <a:off x="1095" y="6800849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Freeform 7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6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5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7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5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6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8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6" name="Text Placeholder 4"/>
          <p:cNvSpPr/>
          <p:nvPr>
            <p:ph type="body" sz="quarter" idx="13"/>
          </p:nvPr>
        </p:nvSpPr>
        <p:spPr>
          <a:xfrm>
            <a:off x="6187411" y="2174874"/>
            <a:ext cx="5194591" cy="5762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1187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9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06" name="Рисунок 8"/>
          <p:cNvGrpSpPr/>
          <p:nvPr/>
        </p:nvGrpSpPr>
        <p:grpSpPr>
          <a:xfrm>
            <a:off x="-1" y="-7508"/>
            <a:ext cx="12192003" cy="1115156"/>
            <a:chOff x="0" y="-1"/>
            <a:chExt cx="12192001" cy="1115154"/>
          </a:xfrm>
        </p:grpSpPr>
        <p:sp>
          <p:nvSpPr>
            <p:cNvPr id="1204" name="Rectangle"/>
            <p:cNvSpPr/>
            <p:nvPr/>
          </p:nvSpPr>
          <p:spPr>
            <a:xfrm>
              <a:off x="0" y="-1"/>
              <a:ext cx="12192002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20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7" name="Прямоугольник 9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8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7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Freeform 7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Freeform 7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Рисунок 11"/>
          <p:cNvGrpSpPr/>
          <p:nvPr/>
        </p:nvGrpSpPr>
        <p:grpSpPr>
          <a:xfrm>
            <a:off x="-1" y="-7508"/>
            <a:ext cx="12192003" cy="1115156"/>
            <a:chOff x="0" y="-1"/>
            <a:chExt cx="12192001" cy="1115154"/>
          </a:xfrm>
        </p:grpSpPr>
        <p:sp>
          <p:nvSpPr>
            <p:cNvPr id="1251" name="Rectangle"/>
            <p:cNvSpPr/>
            <p:nvPr/>
          </p:nvSpPr>
          <p:spPr>
            <a:xfrm>
              <a:off x="0" y="-1"/>
              <a:ext cx="12192002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25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5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11710051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Freeform 6"/>
          <p:cNvSpPr/>
          <p:nvPr/>
        </p:nvSpPr>
        <p:spPr>
          <a:xfrm>
            <a:off x="1073146" y="446085"/>
            <a:ext cx="3547545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87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8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9" name="Text Placeholder 3"/>
          <p:cNvSpPr/>
          <p:nvPr>
            <p:ph type="body" sz="quarter" idx="13"/>
          </p:nvPr>
        </p:nvSpPr>
        <p:spPr>
          <a:xfrm>
            <a:off x="1073149" y="2260735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8" name="Picture Placeholder 11"/>
          <p:cNvSpPr/>
          <p:nvPr>
            <p:ph type="pic" idx="13"/>
          </p:nvPr>
        </p:nvSpPr>
        <p:spPr>
          <a:xfrm>
            <a:off x="6098118" y="-3"/>
            <a:ext cx="6093887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9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8" name="Picture Placeholder 14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9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0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Freeform 6"/>
          <p:cNvSpPr/>
          <p:nvPr/>
        </p:nvSpPr>
        <p:spPr>
          <a:xfrm>
            <a:off x="631689" y="1081449"/>
            <a:ext cx="6332432" cy="323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18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9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0" name="Text Placeholder 5"/>
          <p:cNvSpPr/>
          <p:nvPr>
            <p:ph type="body" sz="quarter" idx="13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Freeform 6"/>
          <p:cNvSpPr/>
          <p:nvPr/>
        </p:nvSpPr>
        <p:spPr>
          <a:xfrm>
            <a:off x="1140878" y="2286580"/>
            <a:ext cx="4895131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29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0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1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"/>
          <p:cNvSpPr/>
          <p:nvPr/>
        </p:nvSpPr>
        <p:spPr>
          <a:xfrm>
            <a:off x="10340737" y="337589"/>
            <a:ext cx="1505569" cy="2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39" name="Полилиния 20"/>
          <p:cNvSpPr/>
          <p:nvPr/>
        </p:nvSpPr>
        <p:spPr>
          <a:xfrm flipH="1" rot="10800000">
            <a:off x="-3" y="-7"/>
            <a:ext cx="1297844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40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1" name="Slide Number"/>
          <p:cNvSpPr txBox="1"/>
          <p:nvPr>
            <p:ph type="sldNum" sz="quarter" idx="2"/>
          </p:nvPr>
        </p:nvSpPr>
        <p:spPr>
          <a:xfrm>
            <a:off x="11746314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49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"/>
          <p:cNvSpPr/>
          <p:nvPr/>
        </p:nvSpPr>
        <p:spPr>
          <a:xfrm>
            <a:off x="-2" y="-3177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7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58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1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itle Text"/>
          <p:cNvSpPr txBox="1"/>
          <p:nvPr>
            <p:ph type="title"/>
          </p:nvPr>
        </p:nvSpPr>
        <p:spPr>
          <a:xfrm>
            <a:off x="831849" y="1709738"/>
            <a:ext cx="10515604" cy="2852744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67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76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1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85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1" cy="823916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6" name="Text Placeholder 4"/>
          <p:cNvSpPr/>
          <p:nvPr>
            <p:ph type="body" sz="quarter" idx="13"/>
          </p:nvPr>
        </p:nvSpPr>
        <p:spPr>
          <a:xfrm>
            <a:off x="6172198" y="1681159"/>
            <a:ext cx="5183195" cy="823923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138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9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itle Text"/>
          <p:cNvSpPr txBox="1"/>
          <p:nvPr>
            <p:ph type="title"/>
          </p:nvPr>
        </p:nvSpPr>
        <p:spPr>
          <a:xfrm>
            <a:off x="839787" y="457201"/>
            <a:ext cx="3932242" cy="1600201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1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Text Placeholder 3"/>
          <p:cNvSpPr/>
          <p:nvPr>
            <p:ph type="body" sz="quarter" idx="13"/>
          </p:nvPr>
        </p:nvSpPr>
        <p:spPr>
          <a:xfrm>
            <a:off x="839781" y="2057395"/>
            <a:ext cx="3932253" cy="381159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itle Text"/>
          <p:cNvSpPr txBox="1"/>
          <p:nvPr>
            <p:ph type="title"/>
          </p:nvPr>
        </p:nvSpPr>
        <p:spPr>
          <a:xfrm>
            <a:off x="839787" y="457201"/>
            <a:ext cx="3932242" cy="1600201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20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1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2" cy="381159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0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31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5;p3"/>
          <p:cNvGrpSpPr/>
          <p:nvPr/>
        </p:nvGrpSpPr>
        <p:grpSpPr>
          <a:xfrm>
            <a:off x="-1" y="-7508"/>
            <a:ext cx="12192003" cy="1115156"/>
            <a:chOff x="0" y="-1"/>
            <a:chExt cx="12192001" cy="1115154"/>
          </a:xfrm>
        </p:grpSpPr>
        <p:sp>
          <p:nvSpPr>
            <p:cNvPr id="1438" name="Rectangle"/>
            <p:cNvSpPr/>
            <p:nvPr/>
          </p:nvSpPr>
          <p:spPr>
            <a:xfrm>
              <a:off x="0" y="-1"/>
              <a:ext cx="12192002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43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2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9;p4"/>
          <p:cNvSpPr/>
          <p:nvPr/>
        </p:nvSpPr>
        <p:spPr>
          <a:xfrm>
            <a:off x="-6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0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2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26;p5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2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33;p6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7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2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40;p7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2" name="Google Shape;43;p7"/>
          <p:cNvSpPr txBox="1"/>
          <p:nvPr>
            <p:ph type="body" sz="half" idx="13"/>
          </p:nvPr>
        </p:nvSpPr>
        <p:spPr>
          <a:xfrm>
            <a:off x="6187411" y="2222287"/>
            <a:ext cx="5194591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483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48;p8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3" name="Google Shape;51;p8"/>
          <p:cNvSpPr txBox="1"/>
          <p:nvPr>
            <p:ph type="body" sz="quarter" idx="13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4" name="Google Shape;52;p8"/>
          <p:cNvSpPr txBox="1"/>
          <p:nvPr>
            <p:ph type="body" sz="quarter" idx="14"/>
          </p:nvPr>
        </p:nvSpPr>
        <p:spPr>
          <a:xfrm>
            <a:off x="6187411" y="2174874"/>
            <a:ext cx="5194591" cy="5762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1495" name="Google Shape;53;p8"/>
          <p:cNvSpPr txBox="1"/>
          <p:nvPr>
            <p:ph type="body" sz="quarter" idx="15"/>
          </p:nvPr>
        </p:nvSpPr>
        <p:spPr>
          <a:xfrm>
            <a:off x="6187411" y="2751134"/>
            <a:ext cx="519459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6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58;p9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5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515" name="Google Shape;68;p10"/>
          <p:cNvGrpSpPr/>
          <p:nvPr/>
        </p:nvGrpSpPr>
        <p:grpSpPr>
          <a:xfrm>
            <a:off x="-1" y="-7508"/>
            <a:ext cx="12192003" cy="1115156"/>
            <a:chOff x="0" y="-1"/>
            <a:chExt cx="12192001" cy="1115154"/>
          </a:xfrm>
        </p:grpSpPr>
        <p:sp>
          <p:nvSpPr>
            <p:cNvPr id="1513" name="Rectangle"/>
            <p:cNvSpPr/>
            <p:nvPr/>
          </p:nvSpPr>
          <p:spPr>
            <a:xfrm>
              <a:off x="0" y="-1"/>
              <a:ext cx="12192002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51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6" name="Google Shape;69;p10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17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2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6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75;p12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5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79;p13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4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809999" y="2951396"/>
            <a:ext cx="10561420" cy="146880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55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3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1" name="Slide Number"/>
          <p:cNvSpPr txBox="1"/>
          <p:nvPr>
            <p:ph type="sldNum" sz="quarter" idx="2"/>
          </p:nvPr>
        </p:nvSpPr>
        <p:spPr>
          <a:xfrm>
            <a:off x="11750996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94;p17"/>
          <p:cNvSpPr/>
          <p:nvPr/>
        </p:nvSpPr>
        <p:spPr>
          <a:xfrm>
            <a:off x="1073146" y="446085"/>
            <a:ext cx="3547545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6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7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8" name="Google Shape;97;p17"/>
          <p:cNvSpPr txBox="1"/>
          <p:nvPr>
            <p:ph type="body" sz="quarter" idx="13"/>
          </p:nvPr>
        </p:nvSpPr>
        <p:spPr>
          <a:xfrm>
            <a:off x="1073149" y="2260735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579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7" name="Google Shape;103;p18"/>
          <p:cNvSpPr/>
          <p:nvPr>
            <p:ph type="pic" idx="13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8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9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7" name="Google Shape;110;p19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8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9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16;p20"/>
          <p:cNvSpPr/>
          <p:nvPr/>
        </p:nvSpPr>
        <p:spPr>
          <a:xfrm>
            <a:off x="631689" y="1081449"/>
            <a:ext cx="6332432" cy="323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7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8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Google Shape;119;p20"/>
          <p:cNvSpPr txBox="1"/>
          <p:nvPr>
            <p:ph type="body" sz="quarter" idx="13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610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24;p21"/>
          <p:cNvSpPr/>
          <p:nvPr/>
        </p:nvSpPr>
        <p:spPr>
          <a:xfrm>
            <a:off x="1140878" y="2286580"/>
            <a:ext cx="4895131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8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9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846923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374664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924603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91311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0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31;p22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9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3" cy="1056328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0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38;p23"/>
          <p:cNvSpPr/>
          <p:nvPr/>
        </p:nvSpPr>
        <p:spPr>
          <a:xfrm>
            <a:off x="7669651" y="446087"/>
            <a:ext cx="4522352" cy="541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8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9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0" name="Slide Number"/>
          <p:cNvSpPr txBox="1"/>
          <p:nvPr>
            <p:ph type="sldNum" sz="quarter" idx="2"/>
          </p:nvPr>
        </p:nvSpPr>
        <p:spPr>
          <a:xfrm>
            <a:off x="11438736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45;p24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48" name="Google Shape;146;p24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49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0" name="Slide Number"/>
          <p:cNvSpPr txBox="1"/>
          <p:nvPr>
            <p:ph type="sldNum" sz="quarter" idx="2"/>
          </p:nvPr>
        </p:nvSpPr>
        <p:spPr>
          <a:xfrm>
            <a:off x="11678488" y="6323407"/>
            <a:ext cx="369656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50;p25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58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9" name="Google Shape;152;p25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60" name="Slide Number"/>
          <p:cNvSpPr txBox="1"/>
          <p:nvPr>
            <p:ph type="sldNum" sz="quarter" idx="2"/>
          </p:nvPr>
        </p:nvSpPr>
        <p:spPr>
          <a:xfrm>
            <a:off x="11701347" y="6350036"/>
            <a:ext cx="346799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Title Text"/>
          <p:cNvSpPr txBox="1"/>
          <p:nvPr>
            <p:ph type="title"/>
          </p:nvPr>
        </p:nvSpPr>
        <p:spPr>
          <a:xfrm>
            <a:off x="761864" y="2"/>
            <a:ext cx="9143932" cy="762751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6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0" indent="-126634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0" name="TextBox 9"/>
          <p:cNvSpPr txBox="1"/>
          <p:nvPr/>
        </p:nvSpPr>
        <p:spPr>
          <a:xfrm>
            <a:off x="2685527" y="1485941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671" name="Rectangle 10"/>
          <p:cNvSpPr/>
          <p:nvPr/>
        </p:nvSpPr>
        <p:spPr>
          <a:xfrm>
            <a:off x="1095" y="6800849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2" name="Slide Number"/>
          <p:cNvSpPr txBox="1"/>
          <p:nvPr>
            <p:ph type="sldNum" sz="quarter" idx="2"/>
          </p:nvPr>
        </p:nvSpPr>
        <p:spPr>
          <a:xfrm>
            <a:off x="8478983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/>
          <p:nvPr>
            <p:ph type="sldNum" sz="quarter" idx="2"/>
          </p:nvPr>
        </p:nvSpPr>
        <p:spPr>
          <a:xfrm>
            <a:off x="8478983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Freeform 6"/>
          <p:cNvSpPr/>
          <p:nvPr/>
        </p:nvSpPr>
        <p:spPr>
          <a:xfrm>
            <a:off x="-6" y="-3177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87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Freeform 6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9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reeform 7"/>
          <p:cNvSpPr/>
          <p:nvPr/>
        </p:nvSpPr>
        <p:spPr>
          <a:xfrm>
            <a:off x="-6" y="-1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Freeform 6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Freeform 6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2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9" name="Text Placeholder 4"/>
          <p:cNvSpPr/>
          <p:nvPr>
            <p:ph type="body" sz="quarter" idx="13"/>
          </p:nvPr>
        </p:nvSpPr>
        <p:spPr>
          <a:xfrm>
            <a:off x="6187411" y="2174874"/>
            <a:ext cx="5194591" cy="5762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1730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Freeform 6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3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4"/>
          <p:cNvSpPr/>
          <p:nvPr>
            <p:ph type="body" sz="quarter" idx="13"/>
          </p:nvPr>
        </p:nvSpPr>
        <p:spPr>
          <a:xfrm>
            <a:off x="6187414" y="2174874"/>
            <a:ext cx="5194590" cy="5762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49" name="Рисунок 8"/>
          <p:cNvGrpSpPr/>
          <p:nvPr/>
        </p:nvGrpSpPr>
        <p:grpSpPr>
          <a:xfrm>
            <a:off x="-1" y="-7499"/>
            <a:ext cx="12192003" cy="1115145"/>
            <a:chOff x="0" y="0"/>
            <a:chExt cx="12192001" cy="1115144"/>
          </a:xfrm>
        </p:grpSpPr>
        <p:sp>
          <p:nvSpPr>
            <p:cNvPr id="1747" name="Rectangle"/>
            <p:cNvSpPr/>
            <p:nvPr/>
          </p:nvSpPr>
          <p:spPr>
            <a:xfrm>
              <a:off x="0" y="-1"/>
              <a:ext cx="12192002" cy="111514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74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0"/>
              <a:ext cx="12192003" cy="1115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0" name="Прямоугольник 9"/>
          <p:cNvSpPr/>
          <p:nvPr/>
        </p:nvSpPr>
        <p:spPr>
          <a:xfrm>
            <a:off x="0" y="1107638"/>
            <a:ext cx="12192000" cy="46677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51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0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69" name="Slide Number"/>
          <p:cNvSpPr txBox="1"/>
          <p:nvPr>
            <p:ph type="sldNum" sz="quarter" idx="2"/>
          </p:nvPr>
        </p:nvSpPr>
        <p:spPr>
          <a:xfrm>
            <a:off x="8478983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Freeform 7"/>
          <p:cNvSpPr/>
          <p:nvPr/>
        </p:nvSpPr>
        <p:spPr>
          <a:xfrm>
            <a:off x="-6" y="-1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7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Freeform 7"/>
          <p:cNvSpPr/>
          <p:nvPr/>
        </p:nvSpPr>
        <p:spPr>
          <a:xfrm>
            <a:off x="-6" y="-1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7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Рисунок 11"/>
          <p:cNvGrpSpPr/>
          <p:nvPr/>
        </p:nvGrpSpPr>
        <p:grpSpPr>
          <a:xfrm>
            <a:off x="-1" y="-7499"/>
            <a:ext cx="12192003" cy="1115145"/>
            <a:chOff x="0" y="0"/>
            <a:chExt cx="12192001" cy="1115144"/>
          </a:xfrm>
        </p:grpSpPr>
        <p:sp>
          <p:nvSpPr>
            <p:cNvPr id="1794" name="Rectangle"/>
            <p:cNvSpPr/>
            <p:nvPr/>
          </p:nvSpPr>
          <p:spPr>
            <a:xfrm>
              <a:off x="0" y="-1"/>
              <a:ext cx="12192002" cy="111514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79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0"/>
              <a:ext cx="12192003" cy="1115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80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5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Freeform 6"/>
          <p:cNvSpPr/>
          <p:nvPr/>
        </p:nvSpPr>
        <p:spPr>
          <a:xfrm>
            <a:off x="1073149" y="446085"/>
            <a:ext cx="3547540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0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2" name="Text Placeholder 3"/>
          <p:cNvSpPr/>
          <p:nvPr>
            <p:ph type="body" sz="quarter" idx="13"/>
          </p:nvPr>
        </p:nvSpPr>
        <p:spPr>
          <a:xfrm>
            <a:off x="1073149" y="2260735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3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1" name="Picture Placeholder 11"/>
          <p:cNvSpPr/>
          <p:nvPr>
            <p:ph type="pic" idx="13"/>
          </p:nvPr>
        </p:nvSpPr>
        <p:spPr>
          <a:xfrm>
            <a:off x="6098118" y="-3"/>
            <a:ext cx="6093887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3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itle Text"/>
          <p:cNvSpPr txBox="1"/>
          <p:nvPr>
            <p:ph type="title"/>
          </p:nvPr>
        </p:nvSpPr>
        <p:spPr>
          <a:xfrm>
            <a:off x="809999" y="4800598"/>
            <a:ext cx="10561420" cy="56674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1" name="Picture Placeholder 14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Freeform 6"/>
          <p:cNvSpPr/>
          <p:nvPr/>
        </p:nvSpPr>
        <p:spPr>
          <a:xfrm>
            <a:off x="631691" y="1081452"/>
            <a:ext cx="6332428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6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3" name="Text Placeholder 5"/>
          <p:cNvSpPr/>
          <p:nvPr>
            <p:ph type="body" sz="quarter" idx="13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4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Freeform 6"/>
          <p:cNvSpPr/>
          <p:nvPr/>
        </p:nvSpPr>
        <p:spPr>
          <a:xfrm>
            <a:off x="1140881" y="2286580"/>
            <a:ext cx="4895124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7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4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"/>
          <p:cNvSpPr/>
          <p:nvPr/>
        </p:nvSpPr>
        <p:spPr>
          <a:xfrm>
            <a:off x="10340736" y="337589"/>
            <a:ext cx="1505568" cy="2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2" name="Полилиния 20"/>
          <p:cNvSpPr/>
          <p:nvPr/>
        </p:nvSpPr>
        <p:spPr>
          <a:xfrm flipH="1" rot="10800000">
            <a:off x="-2" y="-7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4" name="Slide Number"/>
          <p:cNvSpPr txBox="1"/>
          <p:nvPr>
            <p:ph type="sldNum" sz="quarter" idx="2"/>
          </p:nvPr>
        </p:nvSpPr>
        <p:spPr>
          <a:xfrm>
            <a:off x="11746314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89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3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01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1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Title Text"/>
          <p:cNvSpPr txBox="1"/>
          <p:nvPr>
            <p:ph type="title"/>
          </p:nvPr>
        </p:nvSpPr>
        <p:spPr>
          <a:xfrm>
            <a:off x="831849" y="1709738"/>
            <a:ext cx="10515604" cy="2852744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910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1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19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1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28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1" cy="823916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9" name="Text Placeholder 4"/>
          <p:cNvSpPr/>
          <p:nvPr>
            <p:ph type="body" sz="quarter" idx="13"/>
          </p:nvPr>
        </p:nvSpPr>
        <p:spPr>
          <a:xfrm>
            <a:off x="6172198" y="1681159"/>
            <a:ext cx="5183195" cy="823920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193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92" name="Рисунок 8"/>
          <p:cNvGrpSpPr/>
          <p:nvPr/>
        </p:nvGrpSpPr>
        <p:grpSpPr>
          <a:xfrm>
            <a:off x="-1" y="-7500"/>
            <a:ext cx="12192003" cy="1115145"/>
            <a:chOff x="0" y="-1"/>
            <a:chExt cx="12192001" cy="1115143"/>
          </a:xfrm>
        </p:grpSpPr>
        <p:sp>
          <p:nvSpPr>
            <p:cNvPr id="190" name="Rectangle"/>
            <p:cNvSpPr/>
            <p:nvPr/>
          </p:nvSpPr>
          <p:spPr>
            <a:xfrm>
              <a:off x="0" y="-2"/>
              <a:ext cx="12192002" cy="111514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9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Прямоугольник 9"/>
          <p:cNvSpPr/>
          <p:nvPr/>
        </p:nvSpPr>
        <p:spPr>
          <a:xfrm>
            <a:off x="0" y="1107638"/>
            <a:ext cx="12192000" cy="46675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3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itle Text"/>
          <p:cNvSpPr txBox="1"/>
          <p:nvPr>
            <p:ph type="title"/>
          </p:nvPr>
        </p:nvSpPr>
        <p:spPr>
          <a:xfrm>
            <a:off x="839787" y="457201"/>
            <a:ext cx="3932242" cy="1600201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5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4" name="Text Placeholder 3"/>
          <p:cNvSpPr/>
          <p:nvPr>
            <p:ph type="body" sz="quarter" idx="13"/>
          </p:nvPr>
        </p:nvSpPr>
        <p:spPr>
          <a:xfrm>
            <a:off x="839786" y="2057395"/>
            <a:ext cx="3932245" cy="381159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itle Text"/>
          <p:cNvSpPr txBox="1"/>
          <p:nvPr>
            <p:ph type="title"/>
          </p:nvPr>
        </p:nvSpPr>
        <p:spPr>
          <a:xfrm>
            <a:off x="839787" y="457201"/>
            <a:ext cx="3932242" cy="1600201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63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4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2" cy="381159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3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74" name="Slide Number"/>
          <p:cNvSpPr txBox="1"/>
          <p:nvPr>
            <p:ph type="sldNum" sz="quarter" idx="2"/>
          </p:nvPr>
        </p:nvSpPr>
        <p:spPr>
          <a:xfrm>
            <a:off x="8478983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5;p3"/>
          <p:cNvGrpSpPr/>
          <p:nvPr/>
        </p:nvGrpSpPr>
        <p:grpSpPr>
          <a:xfrm>
            <a:off x="-1" y="-7499"/>
            <a:ext cx="12192003" cy="1115145"/>
            <a:chOff x="0" y="0"/>
            <a:chExt cx="12192001" cy="1115144"/>
          </a:xfrm>
        </p:grpSpPr>
        <p:sp>
          <p:nvSpPr>
            <p:cNvPr id="1981" name="Rectangle"/>
            <p:cNvSpPr/>
            <p:nvPr/>
          </p:nvSpPr>
          <p:spPr>
            <a:xfrm>
              <a:off x="0" y="-1"/>
              <a:ext cx="12192002" cy="111514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98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0"/>
              <a:ext cx="12192003" cy="1115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;p4"/>
          <p:cNvSpPr/>
          <p:nvPr/>
        </p:nvSpPr>
        <p:spPr>
          <a:xfrm>
            <a:off x="-6" y="-3177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3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4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5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6;p5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4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5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33;p6"/>
          <p:cNvSpPr/>
          <p:nvPr/>
        </p:nvSpPr>
        <p:spPr>
          <a:xfrm>
            <a:off x="-6" y="-1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3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4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5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40;p7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4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5" name="Google Shape;43;p7"/>
          <p:cNvSpPr txBox="1"/>
          <p:nvPr>
            <p:ph type="body" sz="half" idx="13"/>
          </p:nvPr>
        </p:nvSpPr>
        <p:spPr>
          <a:xfrm>
            <a:off x="6187411" y="2222287"/>
            <a:ext cx="5194591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026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48;p8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6" name="Google Shape;51;p8"/>
          <p:cNvSpPr txBox="1"/>
          <p:nvPr>
            <p:ph type="body" sz="quarter" idx="13"/>
          </p:nvPr>
        </p:nvSpPr>
        <p:spPr>
          <a:xfrm>
            <a:off x="814725" y="2751135"/>
            <a:ext cx="5189864" cy="3109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7" name="Google Shape;52;p8"/>
          <p:cNvSpPr txBox="1"/>
          <p:nvPr>
            <p:ph type="body" sz="quarter" idx="14"/>
          </p:nvPr>
        </p:nvSpPr>
        <p:spPr>
          <a:xfrm>
            <a:off x="6187411" y="2174874"/>
            <a:ext cx="5194591" cy="5762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2038" name="Google Shape;53;p8"/>
          <p:cNvSpPr txBox="1"/>
          <p:nvPr>
            <p:ph type="body" sz="quarter" idx="15"/>
          </p:nvPr>
        </p:nvSpPr>
        <p:spPr>
          <a:xfrm>
            <a:off x="6187411" y="2751135"/>
            <a:ext cx="5194591" cy="3109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58;p9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8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058" name="Google Shape;68;p10"/>
          <p:cNvGrpSpPr/>
          <p:nvPr/>
        </p:nvGrpSpPr>
        <p:grpSpPr>
          <a:xfrm>
            <a:off x="-1" y="-7499"/>
            <a:ext cx="12192003" cy="1115145"/>
            <a:chOff x="0" y="0"/>
            <a:chExt cx="12192001" cy="1115144"/>
          </a:xfrm>
        </p:grpSpPr>
        <p:sp>
          <p:nvSpPr>
            <p:cNvPr id="2056" name="Rectangle"/>
            <p:cNvSpPr/>
            <p:nvPr/>
          </p:nvSpPr>
          <p:spPr>
            <a:xfrm>
              <a:off x="0" y="-1"/>
              <a:ext cx="12192002" cy="111514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05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0"/>
              <a:ext cx="12192003" cy="1115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9" name="Google Shape;69;p10"/>
          <p:cNvSpPr/>
          <p:nvPr/>
        </p:nvSpPr>
        <p:spPr>
          <a:xfrm>
            <a:off x="0" y="1107638"/>
            <a:ext cx="12192000" cy="46677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60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6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9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75;p12"/>
          <p:cNvSpPr/>
          <p:nvPr/>
        </p:nvSpPr>
        <p:spPr>
          <a:xfrm>
            <a:off x="-6" y="-1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79;p13"/>
          <p:cNvSpPr/>
          <p:nvPr/>
        </p:nvSpPr>
        <p:spPr>
          <a:xfrm>
            <a:off x="-6" y="-1"/>
            <a:ext cx="12192009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7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0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96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4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94;p17"/>
          <p:cNvSpPr/>
          <p:nvPr/>
        </p:nvSpPr>
        <p:spPr>
          <a:xfrm>
            <a:off x="1073149" y="446085"/>
            <a:ext cx="3547540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9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0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1" name="Google Shape;97;p17"/>
          <p:cNvSpPr txBox="1"/>
          <p:nvPr>
            <p:ph type="body" sz="quarter" idx="13"/>
          </p:nvPr>
        </p:nvSpPr>
        <p:spPr>
          <a:xfrm>
            <a:off x="1073149" y="2260735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12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0" name="Google Shape;103;p18"/>
          <p:cNvSpPr/>
          <p:nvPr>
            <p:ph type="pic" idx="13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3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2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Title Text"/>
          <p:cNvSpPr txBox="1"/>
          <p:nvPr>
            <p:ph type="title"/>
          </p:nvPr>
        </p:nvSpPr>
        <p:spPr>
          <a:xfrm>
            <a:off x="809999" y="4800598"/>
            <a:ext cx="10561420" cy="56674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0" name="Google Shape;110;p19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116;p20"/>
          <p:cNvSpPr/>
          <p:nvPr/>
        </p:nvSpPr>
        <p:spPr>
          <a:xfrm>
            <a:off x="631691" y="1081452"/>
            <a:ext cx="6332428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0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1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2" name="Google Shape;119;p20"/>
          <p:cNvSpPr txBox="1"/>
          <p:nvPr>
            <p:ph type="body" sz="quarter" idx="13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15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124;p21"/>
          <p:cNvSpPr/>
          <p:nvPr/>
        </p:nvSpPr>
        <p:spPr>
          <a:xfrm>
            <a:off x="1140881" y="2286580"/>
            <a:ext cx="4895124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1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46861" indent="-39670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674600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224538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691249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131;p22"/>
          <p:cNvSpPr/>
          <p:nvPr/>
        </p:nvSpPr>
        <p:spPr>
          <a:xfrm>
            <a:off x="-6" y="-4"/>
            <a:ext cx="12192009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2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3" cy="1056328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138;p23"/>
          <p:cNvSpPr/>
          <p:nvPr/>
        </p:nvSpPr>
        <p:spPr>
          <a:xfrm>
            <a:off x="7669651" y="446087"/>
            <a:ext cx="4522352" cy="541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1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82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145;p24"/>
          <p:cNvSpPr/>
          <p:nvPr/>
        </p:nvSpPr>
        <p:spPr>
          <a:xfrm>
            <a:off x="10340737" y="337589"/>
            <a:ext cx="1505573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91" name="Google Shape;146;p24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92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3" name="Slide Number"/>
          <p:cNvSpPr txBox="1"/>
          <p:nvPr>
            <p:ph type="sldNum" sz="quarter" idx="2"/>
          </p:nvPr>
        </p:nvSpPr>
        <p:spPr>
          <a:xfrm>
            <a:off x="11678488" y="6323407"/>
            <a:ext cx="369656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150;p25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1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2" name="Google Shape;152;p25"/>
          <p:cNvSpPr/>
          <p:nvPr/>
        </p:nvSpPr>
        <p:spPr>
          <a:xfrm>
            <a:off x="10340737" y="337589"/>
            <a:ext cx="1505573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03" name="Slide Number"/>
          <p:cNvSpPr txBox="1"/>
          <p:nvPr>
            <p:ph type="sldNum" sz="quarter" idx="2"/>
          </p:nvPr>
        </p:nvSpPr>
        <p:spPr>
          <a:xfrm>
            <a:off x="11701344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15;p3"/>
          <p:cNvGrpSpPr/>
          <p:nvPr/>
        </p:nvGrpSpPr>
        <p:grpSpPr>
          <a:xfrm>
            <a:off x="-1" y="-7517"/>
            <a:ext cx="12192003" cy="1115176"/>
            <a:chOff x="0" y="-1"/>
            <a:chExt cx="12192001" cy="1115174"/>
          </a:xfrm>
        </p:grpSpPr>
        <p:sp>
          <p:nvSpPr>
            <p:cNvPr id="2210" name="Rectangle"/>
            <p:cNvSpPr/>
            <p:nvPr/>
          </p:nvSpPr>
          <p:spPr>
            <a:xfrm>
              <a:off x="0" y="2"/>
              <a:ext cx="12192002" cy="111516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21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4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2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1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223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1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8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6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4" name="TextBox 9"/>
          <p:cNvSpPr txBox="1"/>
          <p:nvPr/>
        </p:nvSpPr>
        <p:spPr>
          <a:xfrm>
            <a:off x="2685505" y="1485943"/>
            <a:ext cx="11217861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225" name="Rectangle 10"/>
          <p:cNvSpPr/>
          <p:nvPr/>
        </p:nvSpPr>
        <p:spPr>
          <a:xfrm>
            <a:off x="1095" y="6800852"/>
            <a:ext cx="12189808" cy="57150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6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809999" y="2951396"/>
            <a:ext cx="10561420" cy="146880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Рисунок 11"/>
          <p:cNvGrpSpPr/>
          <p:nvPr/>
        </p:nvGrpSpPr>
        <p:grpSpPr>
          <a:xfrm>
            <a:off x="-1" y="-7500"/>
            <a:ext cx="12192003" cy="1115145"/>
            <a:chOff x="0" y="-1"/>
            <a:chExt cx="12192001" cy="1115143"/>
          </a:xfrm>
        </p:grpSpPr>
        <p:sp>
          <p:nvSpPr>
            <p:cNvPr id="2233" name="Rectangle"/>
            <p:cNvSpPr/>
            <p:nvPr/>
          </p:nvSpPr>
          <p:spPr>
            <a:xfrm>
              <a:off x="0" y="-2"/>
              <a:ext cx="12192002" cy="111514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23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7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Freeform 6"/>
          <p:cNvSpPr/>
          <p:nvPr/>
        </p:nvSpPr>
        <p:spPr>
          <a:xfrm>
            <a:off x="0" y="-3176"/>
            <a:ext cx="12192001" cy="520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52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3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3" cy="43497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4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Freeform 6"/>
          <p:cNvSpPr/>
          <p:nvPr/>
        </p:nvSpPr>
        <p:spPr>
          <a:xfrm>
            <a:off x="0" y="-1"/>
            <a:ext cx="12192001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6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3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1" indent="-32132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5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6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9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4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Freeform 7"/>
          <p:cNvSpPr/>
          <p:nvPr/>
        </p:nvSpPr>
        <p:spPr>
          <a:xfrm>
            <a:off x="0" y="1"/>
            <a:ext cx="12192001" cy="520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7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3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5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4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Freeform 6"/>
          <p:cNvSpPr/>
          <p:nvPr/>
        </p:nvSpPr>
        <p:spPr>
          <a:xfrm>
            <a:off x="0" y="-1"/>
            <a:ext cx="12192001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8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3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1" indent="-32132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5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6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9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4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Freeform 6"/>
          <p:cNvSpPr/>
          <p:nvPr/>
        </p:nvSpPr>
        <p:spPr>
          <a:xfrm>
            <a:off x="0" y="-1"/>
            <a:ext cx="12192001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4" name="Text Placeholder 4"/>
          <p:cNvSpPr/>
          <p:nvPr>
            <p:ph type="body" sz="quarter" idx="13"/>
          </p:nvPr>
        </p:nvSpPr>
        <p:spPr>
          <a:xfrm>
            <a:off x="6187416" y="2174874"/>
            <a:ext cx="5194585" cy="5762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2295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Freeform 6"/>
          <p:cNvSpPr/>
          <p:nvPr/>
        </p:nvSpPr>
        <p:spPr>
          <a:xfrm>
            <a:off x="0" y="-1"/>
            <a:ext cx="12192001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0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4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314" name="Рисунок 8"/>
          <p:cNvGrpSpPr/>
          <p:nvPr/>
        </p:nvGrpSpPr>
        <p:grpSpPr>
          <a:xfrm>
            <a:off x="0" y="-7495"/>
            <a:ext cx="12192000" cy="1115136"/>
            <a:chOff x="0" y="0"/>
            <a:chExt cx="12192000" cy="1115134"/>
          </a:xfrm>
        </p:grpSpPr>
        <p:sp>
          <p:nvSpPr>
            <p:cNvPr id="2312" name="Rectangle"/>
            <p:cNvSpPr/>
            <p:nvPr/>
          </p:nvSpPr>
          <p:spPr>
            <a:xfrm>
              <a:off x="0" y="0"/>
              <a:ext cx="12192000" cy="111513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313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-1"/>
              <a:ext cx="12192000" cy="1115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5" name="Прямоугольник 9"/>
          <p:cNvSpPr/>
          <p:nvPr/>
        </p:nvSpPr>
        <p:spPr>
          <a:xfrm>
            <a:off x="0" y="1107638"/>
            <a:ext cx="12192000" cy="46672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16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3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2" y="0"/>
            <a:ext cx="12190985" cy="134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324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5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809999" y="2951396"/>
            <a:ext cx="10561420" cy="146880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3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34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Freeform 7"/>
          <p:cNvSpPr/>
          <p:nvPr/>
        </p:nvSpPr>
        <p:spPr>
          <a:xfrm>
            <a:off x="0" y="1"/>
            <a:ext cx="12192001" cy="520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4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Freeform 7"/>
          <p:cNvSpPr/>
          <p:nvPr/>
        </p:nvSpPr>
        <p:spPr>
          <a:xfrm>
            <a:off x="0" y="1"/>
            <a:ext cx="12192001" cy="520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51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2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Рисунок 11"/>
          <p:cNvGrpSpPr/>
          <p:nvPr/>
        </p:nvGrpSpPr>
        <p:grpSpPr>
          <a:xfrm>
            <a:off x="0" y="-7495"/>
            <a:ext cx="12192000" cy="1115136"/>
            <a:chOff x="0" y="0"/>
            <a:chExt cx="12192000" cy="1115134"/>
          </a:xfrm>
        </p:grpSpPr>
        <p:sp>
          <p:nvSpPr>
            <p:cNvPr id="2359" name="Rectangle"/>
            <p:cNvSpPr/>
            <p:nvPr/>
          </p:nvSpPr>
          <p:spPr>
            <a:xfrm>
              <a:off x="0" y="0"/>
              <a:ext cx="12192000" cy="111513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360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-1"/>
              <a:ext cx="12192000" cy="1115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2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2" y="-29171"/>
            <a:ext cx="12190985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37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72" name="Slide Number"/>
          <p:cNvSpPr txBox="1"/>
          <p:nvPr>
            <p:ph type="sldNum" sz="quarter" idx="2"/>
          </p:nvPr>
        </p:nvSpPr>
        <p:spPr>
          <a:xfrm>
            <a:off x="11710045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29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80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Freeform 6"/>
          <p:cNvSpPr/>
          <p:nvPr/>
        </p:nvSpPr>
        <p:spPr>
          <a:xfrm>
            <a:off x="1073150" y="446086"/>
            <a:ext cx="3547535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95" name="Title Text"/>
          <p:cNvSpPr txBox="1"/>
          <p:nvPr>
            <p:ph type="title"/>
          </p:nvPr>
        </p:nvSpPr>
        <p:spPr>
          <a:xfrm>
            <a:off x="1073150" y="446089"/>
            <a:ext cx="3547536" cy="161839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6" name="Body Level One…"/>
          <p:cNvSpPr txBox="1"/>
          <p:nvPr>
            <p:ph type="body" idx="1"/>
          </p:nvPr>
        </p:nvSpPr>
        <p:spPr>
          <a:xfrm>
            <a:off x="4855633" y="446089"/>
            <a:ext cx="6252634" cy="5414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1" indent="-32132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5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6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9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7" name="Text Placeholder 3"/>
          <p:cNvSpPr/>
          <p:nvPr>
            <p:ph type="body" sz="quarter" idx="13"/>
          </p:nvPr>
        </p:nvSpPr>
        <p:spPr>
          <a:xfrm>
            <a:off x="1073149" y="2260737"/>
            <a:ext cx="3547537" cy="360031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398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06" name="Picture Placeholder 11"/>
          <p:cNvSpPr/>
          <p:nvPr>
            <p:ph type="pic" idx="13"/>
          </p:nvPr>
        </p:nvSpPr>
        <p:spPr>
          <a:xfrm>
            <a:off x="6098116" y="0"/>
            <a:ext cx="6093886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7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8" name="Slide Number"/>
          <p:cNvSpPr txBox="1"/>
          <p:nvPr>
            <p:ph type="sldNum" sz="quarter" idx="2"/>
          </p:nvPr>
        </p:nvSpPr>
        <p:spPr>
          <a:xfrm>
            <a:off x="5623089" y="6092788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6" name="Picture Placeholder 14"/>
          <p:cNvSpPr/>
          <p:nvPr>
            <p:ph type="pic" idx="13"/>
          </p:nvPr>
        </p:nvSpPr>
        <p:spPr>
          <a:xfrm>
            <a:off x="0" y="-2"/>
            <a:ext cx="12192001" cy="4800603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7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8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Рисунок 11"/>
          <p:cNvGrpSpPr/>
          <p:nvPr/>
        </p:nvGrpSpPr>
        <p:grpSpPr>
          <a:xfrm>
            <a:off x="-1" y="-7500"/>
            <a:ext cx="12192003" cy="1115145"/>
            <a:chOff x="0" y="-1"/>
            <a:chExt cx="12192001" cy="1115143"/>
          </a:xfrm>
        </p:grpSpPr>
        <p:sp>
          <p:nvSpPr>
            <p:cNvPr id="237" name="Rectangle"/>
            <p:cNvSpPr/>
            <p:nvPr/>
          </p:nvSpPr>
          <p:spPr>
            <a:xfrm>
              <a:off x="0" y="-2"/>
              <a:ext cx="12192002" cy="111514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Freeform 6"/>
          <p:cNvSpPr/>
          <p:nvPr/>
        </p:nvSpPr>
        <p:spPr>
          <a:xfrm>
            <a:off x="631696" y="1081455"/>
            <a:ext cx="6332419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6" name="Title Text"/>
          <p:cNvSpPr txBox="1"/>
          <p:nvPr>
            <p:ph type="title"/>
          </p:nvPr>
        </p:nvSpPr>
        <p:spPr>
          <a:xfrm>
            <a:off x="850984" y="1238502"/>
            <a:ext cx="5893842" cy="264591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7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8" name="Text Placeholder 5"/>
          <p:cNvSpPr/>
          <p:nvPr>
            <p:ph type="body" sz="quarter" idx="13"/>
          </p:nvPr>
        </p:nvSpPr>
        <p:spPr>
          <a:xfrm>
            <a:off x="7574642" y="1081455"/>
            <a:ext cx="3810003" cy="40754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429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Freeform 6"/>
          <p:cNvSpPr/>
          <p:nvPr/>
        </p:nvSpPr>
        <p:spPr>
          <a:xfrm>
            <a:off x="1140884" y="2286584"/>
            <a:ext cx="4895118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37" name="Title Text"/>
          <p:cNvSpPr txBox="1"/>
          <p:nvPr>
            <p:ph type="title"/>
          </p:nvPr>
        </p:nvSpPr>
        <p:spPr>
          <a:xfrm>
            <a:off x="1357087" y="2435958"/>
            <a:ext cx="4382524" cy="200779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8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1" indent="-321328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5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6" indent="-373910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9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9" name="Slide Number"/>
          <p:cNvSpPr txBox="1"/>
          <p:nvPr>
            <p:ph type="sldNum" sz="quarter" idx="2"/>
          </p:nvPr>
        </p:nvSpPr>
        <p:spPr>
          <a:xfrm>
            <a:off x="11438730" y="6092788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"/>
          <p:cNvSpPr/>
          <p:nvPr/>
        </p:nvSpPr>
        <p:spPr>
          <a:xfrm>
            <a:off x="10340736" y="337589"/>
            <a:ext cx="1505563" cy="2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7" name="Полилиния 20"/>
          <p:cNvSpPr/>
          <p:nvPr/>
        </p:nvSpPr>
        <p:spPr>
          <a:xfrm flipH="1" rot="10800000">
            <a:off x="1" y="-1"/>
            <a:ext cx="1297834" cy="902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8" name="Title Text"/>
          <p:cNvSpPr txBox="1"/>
          <p:nvPr>
            <p:ph type="title"/>
          </p:nvPr>
        </p:nvSpPr>
        <p:spPr>
          <a:xfrm>
            <a:off x="1272685" y="0"/>
            <a:ext cx="7704667" cy="914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9" name="Slide Number"/>
          <p:cNvSpPr txBox="1"/>
          <p:nvPr>
            <p:ph type="sldNum" sz="quarter" idx="2"/>
          </p:nvPr>
        </p:nvSpPr>
        <p:spPr>
          <a:xfrm>
            <a:off x="11746309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7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1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458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1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8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6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9" name="TextBox 9"/>
          <p:cNvSpPr txBox="1"/>
          <p:nvPr/>
        </p:nvSpPr>
        <p:spPr>
          <a:xfrm>
            <a:off x="2685505" y="1485943"/>
            <a:ext cx="11217861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460" name="Rectangle 10"/>
          <p:cNvSpPr/>
          <p:nvPr/>
        </p:nvSpPr>
        <p:spPr>
          <a:xfrm>
            <a:off x="1095" y="6800852"/>
            <a:ext cx="12189808" cy="57150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1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Title Text"/>
          <p:cNvSpPr txBox="1"/>
          <p:nvPr>
            <p:ph type="title"/>
          </p:nvPr>
        </p:nvSpPr>
        <p:spPr>
          <a:xfrm>
            <a:off x="789196" y="1461868"/>
            <a:ext cx="8825659" cy="3329581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 sz="5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6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Заголовок 1"/>
          <p:cNvSpPr txBox="1"/>
          <p:nvPr/>
        </p:nvSpPr>
        <p:spPr>
          <a:xfrm>
            <a:off x="300038" y="329828"/>
            <a:ext cx="11800524" cy="40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31">
              <a:lnSpc>
                <a:spcPct val="90000"/>
              </a:lnSpc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484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9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7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8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6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7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или диаграмм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Body Level One…"/>
          <p:cNvSpPr txBox="1"/>
          <p:nvPr>
            <p:ph type="body" idx="1"/>
          </p:nvPr>
        </p:nvSpPr>
        <p:spPr>
          <a:xfrm>
            <a:off x="300035" y="1013551"/>
            <a:ext cx="11591929" cy="522439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5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6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2+1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Body Level One…"/>
          <p:cNvSpPr txBox="1"/>
          <p:nvPr>
            <p:ph type="body" idx="1"/>
          </p:nvPr>
        </p:nvSpPr>
        <p:spPr>
          <a:xfrm>
            <a:off x="407989" y="1074905"/>
            <a:ext cx="7451726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4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5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1+2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Body Level One…"/>
          <p:cNvSpPr txBox="1"/>
          <p:nvPr>
            <p:ph type="body" sz="half" idx="1"/>
          </p:nvPr>
        </p:nvSpPr>
        <p:spPr>
          <a:xfrm>
            <a:off x="407990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3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4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2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3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Body Level One…"/>
          <p:cNvSpPr txBox="1"/>
          <p:nvPr>
            <p:ph type="body" sz="quarter" idx="1"/>
          </p:nvPr>
        </p:nvSpPr>
        <p:spPr>
          <a:xfrm>
            <a:off x="407989" y="1074905"/>
            <a:ext cx="270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1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62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колон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Body Level One…"/>
          <p:cNvSpPr txBox="1"/>
          <p:nvPr>
            <p:ph type="body" sz="quarter" idx="1"/>
          </p:nvPr>
        </p:nvSpPr>
        <p:spPr>
          <a:xfrm>
            <a:off x="407989" y="1074905"/>
            <a:ext cx="216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0" name="Title Text"/>
          <p:cNvSpPr txBox="1"/>
          <p:nvPr>
            <p:ph type="title"/>
          </p:nvPr>
        </p:nvSpPr>
        <p:spPr>
          <a:xfrm>
            <a:off x="407989" y="365125"/>
            <a:ext cx="113760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1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9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80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Main_0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l="0" t="0" r="35259" b="33370"/>
          <a:stretch>
            <a:fillRect/>
          </a:stretch>
        </p:blipFill>
        <p:spPr>
          <a:xfrm>
            <a:off x="6066928" y="554075"/>
            <a:ext cx="6125073" cy="630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8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9815" y="987032"/>
            <a:ext cx="8342187" cy="5608778"/>
          </a:xfrm>
          <a:prstGeom prst="rect">
            <a:avLst/>
          </a:prstGeom>
          <a:ln w="12700">
            <a:miter lim="400000"/>
          </a:ln>
        </p:spPr>
      </p:pic>
      <p:sp>
        <p:nvSpPr>
          <p:cNvPr id="2589" name="Рисунок 11"/>
          <p:cNvSpPr/>
          <p:nvPr>
            <p:ph type="pic" idx="13"/>
          </p:nvPr>
        </p:nvSpPr>
        <p:spPr>
          <a:xfrm>
            <a:off x="5124848" y="1306644"/>
            <a:ext cx="7067154" cy="47987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90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1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2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Прямоугольник 10"/>
          <p:cNvSpPr/>
          <p:nvPr/>
        </p:nvSpPr>
        <p:spPr>
          <a:xfrm>
            <a:off x="0" y="3317330"/>
            <a:ext cx="12192000" cy="198217"/>
          </a:xfrm>
          <a:prstGeom prst="rect">
            <a:avLst/>
          </a:pr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32582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00" name="Picture Placeholder 15"/>
          <p:cNvSpPr/>
          <p:nvPr>
            <p:ph type="pic" idx="13"/>
          </p:nvPr>
        </p:nvSpPr>
        <p:spPr>
          <a:xfrm>
            <a:off x="0" y="1"/>
            <a:ext cx="12192000" cy="3371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01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2" name="Body Level One…"/>
          <p:cNvSpPr txBox="1"/>
          <p:nvPr>
            <p:ph type="body" sz="quarter" idx="1"/>
          </p:nvPr>
        </p:nvSpPr>
        <p:spPr>
          <a:xfrm>
            <a:off x="407989" y="3889094"/>
            <a:ext cx="3527424" cy="204871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3" name="Текст 5"/>
          <p:cNvSpPr/>
          <p:nvPr>
            <p:ph type="body" sz="quarter" idx="14"/>
          </p:nvPr>
        </p:nvSpPr>
        <p:spPr>
          <a:xfrm>
            <a:off x="4332287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4" name="Текст 5"/>
          <p:cNvSpPr/>
          <p:nvPr>
            <p:ph type="body" sz="quarter" idx="15"/>
          </p:nvPr>
        </p:nvSpPr>
        <p:spPr>
          <a:xfrm>
            <a:off x="8256589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5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фото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Picture Placeholder 15"/>
          <p:cNvSpPr/>
          <p:nvPr>
            <p:ph type="pic" idx="13"/>
          </p:nvPr>
        </p:nvSpPr>
        <p:spPr>
          <a:xfrm>
            <a:off x="0" y="1347409"/>
            <a:ext cx="12192000" cy="500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13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4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Picture Placeholder 12"/>
          <p:cNvSpPr/>
          <p:nvPr>
            <p:ph type="pic" sz="quarter" idx="13"/>
          </p:nvPr>
        </p:nvSpPr>
        <p:spPr>
          <a:xfrm>
            <a:off x="407987" y="1463350"/>
            <a:ext cx="3527427" cy="2732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2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3" name="Body Level One…"/>
          <p:cNvSpPr txBox="1"/>
          <p:nvPr>
            <p:ph type="body" idx="1"/>
          </p:nvPr>
        </p:nvSpPr>
        <p:spPr>
          <a:xfrm>
            <a:off x="4332287" y="1463350"/>
            <a:ext cx="7451726" cy="4717532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4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на весь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Рисунок 2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2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 1 - Black and Picture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Body Level One…"/>
          <p:cNvSpPr txBox="1"/>
          <p:nvPr>
            <p:ph type="body" sz="quarter" idx="1"/>
          </p:nvPr>
        </p:nvSpPr>
        <p:spPr>
          <a:xfrm>
            <a:off x="1008614" y="5494768"/>
            <a:ext cx="7753917" cy="182872"/>
          </a:xfrm>
          <a:prstGeom prst="rect">
            <a:avLst/>
          </a:prstGeom>
        </p:spPr>
        <p:txBody>
          <a:bodyPr lIns="0" tIns="0" rIns="0" bIns="0"/>
          <a:lstStyle>
            <a:lvl1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8000" indent="-198000" defTabSz="913148">
              <a:spcBef>
                <a:spcPts val="600"/>
              </a:spcBef>
              <a:buSzPct val="130000"/>
              <a:buFontTx/>
              <a:buChar char="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198000" indent="-198000" defTabSz="913148">
              <a:spcBef>
                <a:spcPts val="600"/>
              </a:spcBef>
              <a:buSzPct val="130000"/>
              <a:buFontTx/>
              <a:buChar char="a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0" name="Название презентации"/>
          <p:cNvSpPr txBox="1"/>
          <p:nvPr>
            <p:ph type="title" hasCustomPrompt="1"/>
          </p:nvPr>
        </p:nvSpPr>
        <p:spPr>
          <a:xfrm>
            <a:off x="1008614" y="2412311"/>
            <a:ext cx="9767339" cy="701733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Название презентации</a:t>
            </a:r>
          </a:p>
        </p:txBody>
      </p:sp>
      <p:sp>
        <p:nvSpPr>
          <p:cNvPr id="2641" name="Text Placeholder 3"/>
          <p:cNvSpPr/>
          <p:nvPr>
            <p:ph type="body" sz="quarter" idx="13" hasCustomPrompt="1"/>
          </p:nvPr>
        </p:nvSpPr>
        <p:spPr>
          <a:xfrm>
            <a:off x="1008614" y="4344987"/>
            <a:ext cx="7140024" cy="461667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Дополнительный текст, пояснение, подзаголовок</a:t>
            </a:r>
          </a:p>
        </p:txBody>
      </p:sp>
      <p:sp>
        <p:nvSpPr>
          <p:cNvPr id="2642" name="Рисунок 7"/>
          <p:cNvSpPr/>
          <p:nvPr>
            <p:ph type="pic" sz="half" idx="14"/>
          </p:nvPr>
        </p:nvSpPr>
        <p:spPr>
          <a:xfrm>
            <a:off x="7543800" y="3244"/>
            <a:ext cx="4648200" cy="6854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43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Группа 18"/>
          <p:cNvGrpSpPr/>
          <p:nvPr/>
        </p:nvGrpSpPr>
        <p:grpSpPr>
          <a:xfrm>
            <a:off x="-4552282" y="-687820"/>
            <a:ext cx="7499499" cy="8127358"/>
            <a:chOff x="0" y="0"/>
            <a:chExt cx="7499498" cy="8127356"/>
          </a:xfrm>
        </p:grpSpPr>
        <p:sp>
          <p:nvSpPr>
            <p:cNvPr id="2650" name="TextBox 19"/>
            <p:cNvSpPr/>
            <p:nvPr/>
          </p:nvSpPr>
          <p:spPr>
            <a:xfrm rot="710436">
              <a:off x="652833" y="560924"/>
              <a:ext cx="6193832" cy="700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51" name="TextBox 20"/>
            <p:cNvSpPr/>
            <p:nvPr/>
          </p:nvSpPr>
          <p:spPr>
            <a:xfrm rot="216606">
              <a:off x="224281" y="553482"/>
              <a:ext cx="6424687" cy="718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7"/>
                  </a:moveTo>
                  <a:lnTo>
                    <a:pt x="17592" y="0"/>
                  </a:lnTo>
                  <a:lnTo>
                    <a:pt x="17845" y="261"/>
                  </a:lnTo>
                  <a:cubicBezTo>
                    <a:pt x="20183" y="2813"/>
                    <a:pt x="21600" y="6158"/>
                    <a:pt x="21600" y="9819"/>
                  </a:cubicBezTo>
                  <a:cubicBezTo>
                    <a:pt x="21600" y="14043"/>
                    <a:pt x="19713" y="17845"/>
                    <a:pt x="16702" y="20496"/>
                  </a:cubicBezTo>
                  <a:lnTo>
                    <a:pt x="16359" y="20783"/>
                  </a:lnTo>
                  <a:lnTo>
                    <a:pt x="1389" y="21600"/>
                  </a:lnTo>
                  <a:lnTo>
                    <a:pt x="0" y="1037"/>
                  </a:lnTo>
                  <a:close/>
                </a:path>
              </a:pathLst>
            </a:custGeom>
            <a:gradFill flip="none" rotWithShape="1">
              <a:gsLst>
                <a:gs pos="4000">
                  <a:srgbClr val="1B2F7F"/>
                </a:gs>
                <a:gs pos="15000">
                  <a:srgbClr val="00B0F0"/>
                </a:gs>
                <a:gs pos="21000">
                  <a:srgbClr val="14FEFD"/>
                </a:gs>
                <a:gs pos="32000">
                  <a:srgbClr val="37FE6A"/>
                </a:gs>
                <a:gs pos="50000">
                  <a:srgbClr val="FFFF4B"/>
                </a:gs>
                <a:gs pos="66000">
                  <a:srgbClr val="FF3D39"/>
                </a:gs>
              </a:gsLst>
              <a:lin ang="51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52" name="Picture Placeholder 9"/>
            <p:cNvSpPr/>
            <p:nvPr/>
          </p:nvSpPr>
          <p:spPr>
            <a:xfrm flipH="1">
              <a:off x="436383" y="687817"/>
              <a:ext cx="6097868" cy="68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654" name="Title Text"/>
          <p:cNvSpPr txBox="1"/>
          <p:nvPr>
            <p:ph type="title"/>
          </p:nvPr>
        </p:nvSpPr>
        <p:spPr>
          <a:xfrm>
            <a:off x="2709863" y="1435299"/>
            <a:ext cx="8489951" cy="35100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lnSpc>
                <a:spcPct val="85000"/>
              </a:lnSpc>
              <a:defRPr b="1" spc="-51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5" name="Shape"/>
          <p:cNvSpPr/>
          <p:nvPr/>
        </p:nvSpPr>
        <p:spPr>
          <a:xfrm>
            <a:off x="2729163" y="524433"/>
            <a:ext cx="1990515" cy="374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 sz="3000">
                <a:solidFill>
                  <a:srgbClr val="99999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656" name="Прямоугольник 14"/>
          <p:cNvSpPr txBox="1"/>
          <p:nvPr/>
        </p:nvSpPr>
        <p:spPr>
          <a:xfrm>
            <a:off x="-52517" y="-356116"/>
            <a:ext cx="661686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gradFill flip="none" rotWithShape="1">
                  <a:gsLst>
                    <a:gs pos="17000">
                      <a:srgbClr val="FE21EA"/>
                    </a:gs>
                    <a:gs pos="32000">
                      <a:srgbClr val="0070C0"/>
                    </a:gs>
                    <a:gs pos="45000">
                      <a:srgbClr val="FF3D39"/>
                    </a:gs>
                    <a:gs pos="57000">
                      <a:srgbClr val="83BFF6"/>
                    </a:gs>
                    <a:gs pos="62000">
                      <a:srgbClr val="14FEFD"/>
                    </a:gs>
                    <a:gs pos="69000">
                      <a:srgbClr val="37FE6A"/>
                    </a:gs>
                    <a:gs pos="85000">
                      <a:srgbClr val="FFFF4B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657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Группа 7"/>
          <p:cNvGrpSpPr/>
          <p:nvPr/>
        </p:nvGrpSpPr>
        <p:grpSpPr>
          <a:xfrm>
            <a:off x="5443165" y="-687820"/>
            <a:ext cx="7499500" cy="8127358"/>
            <a:chOff x="0" y="0"/>
            <a:chExt cx="7499498" cy="8127357"/>
          </a:xfrm>
        </p:grpSpPr>
        <p:sp>
          <p:nvSpPr>
            <p:cNvPr id="2664" name="TextBox 8"/>
            <p:cNvSpPr/>
            <p:nvPr/>
          </p:nvSpPr>
          <p:spPr>
            <a:xfrm flipH="1" rot="20889564">
              <a:off x="652833" y="560924"/>
              <a:ext cx="6193832" cy="700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10B4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65" name="TextBox 9"/>
            <p:cNvSpPr/>
            <p:nvPr/>
          </p:nvSpPr>
          <p:spPr>
            <a:xfrm flipH="1" rot="21383394">
              <a:off x="845257" y="560924"/>
              <a:ext cx="6193834" cy="700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73"/>
                  </a:moveTo>
                  <a:lnTo>
                    <a:pt x="17443" y="0"/>
                  </a:lnTo>
                  <a:lnTo>
                    <a:pt x="17705" y="268"/>
                  </a:lnTo>
                  <a:cubicBezTo>
                    <a:pt x="20130" y="2884"/>
                    <a:pt x="21600" y="6311"/>
                    <a:pt x="21600" y="10064"/>
                  </a:cubicBezTo>
                  <a:cubicBezTo>
                    <a:pt x="21600" y="14393"/>
                    <a:pt x="19643" y="18290"/>
                    <a:pt x="16520" y="21007"/>
                  </a:cubicBezTo>
                  <a:lnTo>
                    <a:pt x="16163" y="21301"/>
                  </a:lnTo>
                  <a:lnTo>
                    <a:pt x="10804" y="21600"/>
                  </a:lnTo>
                  <a:lnTo>
                    <a:pt x="648" y="21600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rgbClr val="4E51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66" name="Picture Placeholder 9"/>
            <p:cNvSpPr/>
            <p:nvPr/>
          </p:nvSpPr>
          <p:spPr>
            <a:xfrm>
              <a:off x="965247" y="687817"/>
              <a:ext cx="6097869" cy="68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668" name="Title Text"/>
          <p:cNvSpPr txBox="1"/>
          <p:nvPr>
            <p:ph type="title"/>
          </p:nvPr>
        </p:nvSpPr>
        <p:spPr>
          <a:xfrm>
            <a:off x="300038" y="276989"/>
            <a:ext cx="11591926" cy="586802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9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 anchor="b"/>
          <a:lstStyle>
            <a:lvl1pPr algn="ctr" defTabSz="914331">
              <a:defRPr b="1" spc="-5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7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8" name="Slide Number"/>
          <p:cNvSpPr txBox="1"/>
          <p:nvPr>
            <p:ph type="sldNum" sz="quarter" idx="2"/>
          </p:nvPr>
        </p:nvSpPr>
        <p:spPr>
          <a:xfrm>
            <a:off x="11750527" y="6622947"/>
            <a:ext cx="141438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6"/>
          <p:cNvSpPr/>
          <p:nvPr/>
        </p:nvSpPr>
        <p:spPr>
          <a:xfrm>
            <a:off x="1073150" y="446085"/>
            <a:ext cx="3547539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/>
          <p:nvPr>
            <p:ph type="body" sz="quarter" idx="13"/>
          </p:nvPr>
        </p:nvSpPr>
        <p:spPr>
          <a:xfrm>
            <a:off x="1073149" y="2260735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Picture Placeholder 11"/>
          <p:cNvSpPr/>
          <p:nvPr>
            <p:ph type="pic" idx="13"/>
          </p:nvPr>
        </p:nvSpPr>
        <p:spPr>
          <a:xfrm>
            <a:off x="6098118" y="-3"/>
            <a:ext cx="6093887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5623091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/>
          <p:nvPr>
            <p:ph type="title"/>
          </p:nvPr>
        </p:nvSpPr>
        <p:spPr>
          <a:xfrm>
            <a:off x="809999" y="4800598"/>
            <a:ext cx="10561420" cy="56674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Picture Placeholder 14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6"/>
          <p:cNvSpPr/>
          <p:nvPr/>
        </p:nvSpPr>
        <p:spPr>
          <a:xfrm>
            <a:off x="631694" y="1081452"/>
            <a:ext cx="6332423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04" name="Title Text"/>
          <p:cNvSpPr txBox="1"/>
          <p:nvPr>
            <p:ph type="title"/>
          </p:nvPr>
        </p:nvSpPr>
        <p:spPr>
          <a:xfrm>
            <a:off x="850984" y="1238502"/>
            <a:ext cx="5893845" cy="264591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Text Placeholder 5"/>
          <p:cNvSpPr/>
          <p:nvPr>
            <p:ph type="body" sz="quarter" idx="13"/>
          </p:nvPr>
        </p:nvSpPr>
        <p:spPr>
          <a:xfrm>
            <a:off x="7574643" y="1081454"/>
            <a:ext cx="3810006" cy="407547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6"/>
          <p:cNvSpPr/>
          <p:nvPr/>
        </p:nvSpPr>
        <p:spPr>
          <a:xfrm>
            <a:off x="1140881" y="2286580"/>
            <a:ext cx="4895122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15" name="Title Text"/>
          <p:cNvSpPr txBox="1"/>
          <p:nvPr>
            <p:ph type="title"/>
          </p:nvPr>
        </p:nvSpPr>
        <p:spPr>
          <a:xfrm>
            <a:off x="1357087" y="2435954"/>
            <a:ext cx="4382526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"/>
          <p:cNvSpPr/>
          <p:nvPr/>
        </p:nvSpPr>
        <p:spPr>
          <a:xfrm>
            <a:off x="10340737" y="337589"/>
            <a:ext cx="1505564" cy="2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5" name="Полилиния 20"/>
          <p:cNvSpPr/>
          <p:nvPr/>
        </p:nvSpPr>
        <p:spPr>
          <a:xfrm flipH="1" rot="10800000">
            <a:off x="-2" y="-3"/>
            <a:ext cx="1297840" cy="90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11746311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1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3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4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0" indent="-126634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extBox 9"/>
          <p:cNvSpPr txBox="1"/>
          <p:nvPr/>
        </p:nvSpPr>
        <p:spPr>
          <a:xfrm>
            <a:off x="2685524" y="1485941"/>
            <a:ext cx="11217823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38" name="Rectangle 10"/>
          <p:cNvSpPr/>
          <p:nvPr/>
        </p:nvSpPr>
        <p:spPr>
          <a:xfrm>
            <a:off x="1095" y="6800849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Рисунок 11"/>
          <p:cNvGrpSpPr/>
          <p:nvPr/>
        </p:nvGrpSpPr>
        <p:grpSpPr>
          <a:xfrm>
            <a:off x="-1" y="-7505"/>
            <a:ext cx="12192003" cy="1115154"/>
            <a:chOff x="0" y="0"/>
            <a:chExt cx="12192001" cy="1115153"/>
          </a:xfrm>
        </p:grpSpPr>
        <p:sp>
          <p:nvSpPr>
            <p:cNvPr id="346" name="Rectangle"/>
            <p:cNvSpPr/>
            <p:nvPr/>
          </p:nvSpPr>
          <p:spPr>
            <a:xfrm>
              <a:off x="0" y="0"/>
              <a:ext cx="12192002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34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1"/>
              <a:ext cx="12192003" cy="1115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1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6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0" indent="-126634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TextBox 9"/>
          <p:cNvSpPr txBox="1"/>
          <p:nvPr/>
        </p:nvSpPr>
        <p:spPr>
          <a:xfrm>
            <a:off x="2685527" y="1485941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61" name="Rectangle 10"/>
          <p:cNvSpPr/>
          <p:nvPr/>
        </p:nvSpPr>
        <p:spPr>
          <a:xfrm>
            <a:off x="1095" y="6800849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6"/>
          <p:cNvSpPr/>
          <p:nvPr/>
        </p:nvSpPr>
        <p:spPr>
          <a:xfrm>
            <a:off x="-4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6"/>
          <p:cNvSpPr/>
          <p:nvPr/>
        </p:nvSpPr>
        <p:spPr>
          <a:xfrm>
            <a:off x="-4" y="-4"/>
            <a:ext cx="12192011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7"/>
          <p:cNvSpPr/>
          <p:nvPr/>
        </p:nvSpPr>
        <p:spPr>
          <a:xfrm>
            <a:off x="-4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9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6"/>
          <p:cNvSpPr/>
          <p:nvPr/>
        </p:nvSpPr>
        <p:spPr>
          <a:xfrm>
            <a:off x="-4" y="-4"/>
            <a:ext cx="12192011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0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reeform 6"/>
          <p:cNvSpPr/>
          <p:nvPr/>
        </p:nvSpPr>
        <p:spPr>
          <a:xfrm>
            <a:off x="-4" y="-4"/>
            <a:ext cx="12192011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Text Placeholder 4"/>
          <p:cNvSpPr/>
          <p:nvPr>
            <p:ph type="body" sz="quarter" idx="13"/>
          </p:nvPr>
        </p:nvSpPr>
        <p:spPr>
          <a:xfrm>
            <a:off x="6187411" y="2174874"/>
            <a:ext cx="5194591" cy="5762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6"/>
          <p:cNvSpPr/>
          <p:nvPr/>
        </p:nvSpPr>
        <p:spPr>
          <a:xfrm>
            <a:off x="-4" y="-4"/>
            <a:ext cx="12192011" cy="218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39" name="Рисунок 8"/>
          <p:cNvGrpSpPr/>
          <p:nvPr/>
        </p:nvGrpSpPr>
        <p:grpSpPr>
          <a:xfrm>
            <a:off x="-1" y="-7503"/>
            <a:ext cx="12192003" cy="1115150"/>
            <a:chOff x="0" y="-1"/>
            <a:chExt cx="12192001" cy="1115149"/>
          </a:xfrm>
        </p:grpSpPr>
        <p:sp>
          <p:nvSpPr>
            <p:cNvPr id="437" name="Rectangle"/>
            <p:cNvSpPr/>
            <p:nvPr/>
          </p:nvSpPr>
          <p:spPr>
            <a:xfrm>
              <a:off x="0" y="-2"/>
              <a:ext cx="12192002" cy="11151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4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1"/>
              <a:ext cx="12192003" cy="111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0" name="Прямоугольник 9"/>
          <p:cNvSpPr/>
          <p:nvPr/>
        </p:nvSpPr>
        <p:spPr>
          <a:xfrm>
            <a:off x="0" y="1107638"/>
            <a:ext cx="12192000" cy="46677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7"/>
          <p:cNvSpPr/>
          <p:nvPr/>
        </p:nvSpPr>
        <p:spPr>
          <a:xfrm>
            <a:off x="-4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6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/>
          <p:cNvSpPr/>
          <p:nvPr/>
        </p:nvSpPr>
        <p:spPr>
          <a:xfrm>
            <a:off x="-4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Рисунок 11"/>
          <p:cNvGrpSpPr/>
          <p:nvPr/>
        </p:nvGrpSpPr>
        <p:grpSpPr>
          <a:xfrm>
            <a:off x="-1" y="-7503"/>
            <a:ext cx="12192003" cy="1115150"/>
            <a:chOff x="0" y="-1"/>
            <a:chExt cx="12192001" cy="1115149"/>
          </a:xfrm>
        </p:grpSpPr>
        <p:sp>
          <p:nvSpPr>
            <p:cNvPr id="484" name="Rectangle"/>
            <p:cNvSpPr/>
            <p:nvPr/>
          </p:nvSpPr>
          <p:spPr>
            <a:xfrm>
              <a:off x="0" y="-2"/>
              <a:ext cx="12192002" cy="11151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48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1"/>
              <a:ext cx="12192003" cy="111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6"/>
          <p:cNvSpPr/>
          <p:nvPr/>
        </p:nvSpPr>
        <p:spPr>
          <a:xfrm>
            <a:off x="1073148" y="446085"/>
            <a:ext cx="3547540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Text Placeholder 3"/>
          <p:cNvSpPr/>
          <p:nvPr>
            <p:ph type="body" sz="quarter" idx="13"/>
          </p:nvPr>
        </p:nvSpPr>
        <p:spPr>
          <a:xfrm>
            <a:off x="1073149" y="2260735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Picture Placeholder 11"/>
          <p:cNvSpPr/>
          <p:nvPr>
            <p:ph type="pic" idx="13"/>
          </p:nvPr>
        </p:nvSpPr>
        <p:spPr>
          <a:xfrm>
            <a:off x="6098118" y="-3"/>
            <a:ext cx="6093887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Text"/>
          <p:cNvSpPr txBox="1"/>
          <p:nvPr>
            <p:ph type="title"/>
          </p:nvPr>
        </p:nvSpPr>
        <p:spPr>
          <a:xfrm>
            <a:off x="809999" y="4800598"/>
            <a:ext cx="10561420" cy="56674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1" name="Picture Placeholder 14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6"/>
          <p:cNvSpPr/>
          <p:nvPr/>
        </p:nvSpPr>
        <p:spPr>
          <a:xfrm>
            <a:off x="631696" y="1081451"/>
            <a:ext cx="6332419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Text Placeholder 5"/>
          <p:cNvSpPr/>
          <p:nvPr>
            <p:ph type="body" sz="quarter" idx="13"/>
          </p:nvPr>
        </p:nvSpPr>
        <p:spPr>
          <a:xfrm>
            <a:off x="7574643" y="1081453"/>
            <a:ext cx="3810006" cy="40754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6"/>
          <p:cNvSpPr/>
          <p:nvPr/>
        </p:nvSpPr>
        <p:spPr>
          <a:xfrm>
            <a:off x="1140882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"/>
          <p:cNvSpPr/>
          <p:nvPr/>
        </p:nvSpPr>
        <p:spPr>
          <a:xfrm>
            <a:off x="10340736" y="337589"/>
            <a:ext cx="1505568" cy="2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Полилиния 20"/>
          <p:cNvSpPr/>
          <p:nvPr/>
        </p:nvSpPr>
        <p:spPr>
          <a:xfrm flipH="1" rot="10800000">
            <a:off x="-2" y="-6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11746314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3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itle Text"/>
          <p:cNvSpPr txBox="1"/>
          <p:nvPr>
            <p:ph type="title"/>
          </p:nvPr>
        </p:nvSpPr>
        <p:spPr>
          <a:xfrm>
            <a:off x="761864" y="2"/>
            <a:ext cx="9143932" cy="762751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3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8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0" indent="-126634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4" name="TextBox 9"/>
          <p:cNvSpPr txBox="1"/>
          <p:nvPr/>
        </p:nvSpPr>
        <p:spPr>
          <a:xfrm>
            <a:off x="2685527" y="1485941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585" name="Rectangle 10"/>
          <p:cNvSpPr/>
          <p:nvPr/>
        </p:nvSpPr>
        <p:spPr>
          <a:xfrm>
            <a:off x="1095" y="6800849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Freeform 6"/>
          <p:cNvSpPr/>
          <p:nvPr/>
        </p:nvSpPr>
        <p:spPr>
          <a:xfrm>
            <a:off x="-6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1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7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21" name="Title Text"/>
          <p:cNvSpPr txBox="1"/>
          <p:nvPr>
            <p:ph type="title"/>
          </p:nvPr>
        </p:nvSpPr>
        <p:spPr>
          <a:xfrm>
            <a:off x="809999" y="2951396"/>
            <a:ext cx="10561420" cy="146880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3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2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Text Placeholder 4"/>
          <p:cNvSpPr/>
          <p:nvPr>
            <p:ph type="body" sz="quarter" idx="13"/>
          </p:nvPr>
        </p:nvSpPr>
        <p:spPr>
          <a:xfrm>
            <a:off x="6187411" y="2174875"/>
            <a:ext cx="5194591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6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663" name="Рисунок 8"/>
          <p:cNvGrpSpPr/>
          <p:nvPr/>
        </p:nvGrpSpPr>
        <p:grpSpPr>
          <a:xfrm>
            <a:off x="-1" y="-7505"/>
            <a:ext cx="12192003" cy="1115153"/>
            <a:chOff x="0" y="-1"/>
            <a:chExt cx="12192001" cy="1115151"/>
          </a:xfrm>
        </p:grpSpPr>
        <p:sp>
          <p:nvSpPr>
            <p:cNvPr id="661" name="Rectangle"/>
            <p:cNvSpPr/>
            <p:nvPr/>
          </p:nvSpPr>
          <p:spPr>
            <a:xfrm>
              <a:off x="0" y="-1"/>
              <a:ext cx="12192002" cy="11151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66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4" name="Прямоугольник 9"/>
          <p:cNvSpPr/>
          <p:nvPr/>
        </p:nvSpPr>
        <p:spPr>
          <a:xfrm>
            <a:off x="0" y="1107638"/>
            <a:ext cx="12192000" cy="46679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5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7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91" name="Title Text"/>
          <p:cNvSpPr txBox="1"/>
          <p:nvPr>
            <p:ph type="title"/>
          </p:nvPr>
        </p:nvSpPr>
        <p:spPr>
          <a:xfrm>
            <a:off x="809999" y="2951396"/>
            <a:ext cx="10561420" cy="146880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7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00" name="Title Text"/>
          <p:cNvSpPr txBox="1"/>
          <p:nvPr>
            <p:ph type="title"/>
          </p:nvPr>
        </p:nvSpPr>
        <p:spPr>
          <a:xfrm>
            <a:off x="809999" y="2951396"/>
            <a:ext cx="10561420" cy="146880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Рисунок 11"/>
          <p:cNvGrpSpPr/>
          <p:nvPr/>
        </p:nvGrpSpPr>
        <p:grpSpPr>
          <a:xfrm>
            <a:off x="-1" y="-7505"/>
            <a:ext cx="12192003" cy="1115153"/>
            <a:chOff x="0" y="-1"/>
            <a:chExt cx="12192001" cy="1115151"/>
          </a:xfrm>
        </p:grpSpPr>
        <p:sp>
          <p:nvSpPr>
            <p:cNvPr id="708" name="Rectangle"/>
            <p:cNvSpPr/>
            <p:nvPr/>
          </p:nvSpPr>
          <p:spPr>
            <a:xfrm>
              <a:off x="0" y="-1"/>
              <a:ext cx="12192002" cy="11151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70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Freeform 6"/>
          <p:cNvSpPr/>
          <p:nvPr/>
        </p:nvSpPr>
        <p:spPr>
          <a:xfrm>
            <a:off x="1073145" y="446085"/>
            <a:ext cx="3547543" cy="181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44" name="Title Text"/>
          <p:cNvSpPr txBox="1"/>
          <p:nvPr>
            <p:ph type="title"/>
          </p:nvPr>
        </p:nvSpPr>
        <p:spPr>
          <a:xfrm>
            <a:off x="1073150" y="446087"/>
            <a:ext cx="3547536" cy="161839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3"/>
          <p:cNvSpPr/>
          <p:nvPr>
            <p:ph type="body" sz="quarter" idx="13"/>
          </p:nvPr>
        </p:nvSpPr>
        <p:spPr>
          <a:xfrm>
            <a:off x="1073149" y="2260736"/>
            <a:ext cx="3547537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5" name="Picture Placeholder 11"/>
          <p:cNvSpPr/>
          <p:nvPr>
            <p:ph type="pic" idx="13"/>
          </p:nvPr>
        </p:nvSpPr>
        <p:spPr>
          <a:xfrm>
            <a:off x="6098118" y="-3"/>
            <a:ext cx="6093887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809999" y="4800598"/>
            <a:ext cx="10561420" cy="566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Picture Placeholder 14"/>
          <p:cNvSpPr/>
          <p:nvPr>
            <p:ph type="pic" idx="13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6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6"/>
          <p:cNvSpPr/>
          <p:nvPr/>
        </p:nvSpPr>
        <p:spPr>
          <a:xfrm>
            <a:off x="631696" y="1081453"/>
            <a:ext cx="6332419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75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6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7" name="Text Placeholder 5"/>
          <p:cNvSpPr/>
          <p:nvPr>
            <p:ph type="body" sz="quarter" idx="13"/>
          </p:nvPr>
        </p:nvSpPr>
        <p:spPr>
          <a:xfrm>
            <a:off x="7574643" y="1081453"/>
            <a:ext cx="3810006" cy="40754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Freeform 6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"/>
          <p:cNvSpPr/>
          <p:nvPr/>
        </p:nvSpPr>
        <p:spPr>
          <a:xfrm>
            <a:off x="10340737" y="337589"/>
            <a:ext cx="1505569" cy="2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6" name="Полилиния 20"/>
          <p:cNvSpPr/>
          <p:nvPr/>
        </p:nvSpPr>
        <p:spPr>
          <a:xfrm flipH="1" rot="10800000">
            <a:off x="-3" y="-6"/>
            <a:ext cx="1297844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7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xfrm>
            <a:off x="11746314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0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15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1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Text"/>
          <p:cNvSpPr txBox="1"/>
          <p:nvPr>
            <p:ph type="title"/>
          </p:nvPr>
        </p:nvSpPr>
        <p:spPr>
          <a:xfrm>
            <a:off x="831849" y="1709738"/>
            <a:ext cx="10515604" cy="2852744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24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1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42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1" cy="823916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3" name="Text Placeholder 4"/>
          <p:cNvSpPr/>
          <p:nvPr>
            <p:ph type="body" sz="quarter" idx="13"/>
          </p:nvPr>
        </p:nvSpPr>
        <p:spPr>
          <a:xfrm>
            <a:off x="6172198" y="1681158"/>
            <a:ext cx="5183195" cy="823923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 lIns="45718" tIns="45718" rIns="45718" bIns="45718"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5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itle Text"/>
          <p:cNvSpPr txBox="1"/>
          <p:nvPr>
            <p:ph type="title"/>
          </p:nvPr>
        </p:nvSpPr>
        <p:spPr>
          <a:xfrm>
            <a:off x="839787" y="457201"/>
            <a:ext cx="3932242" cy="1600201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45718" tIns="45718" rIns="45718" bIns="45718"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8" name="Text Placeholder 3"/>
          <p:cNvSpPr/>
          <p:nvPr>
            <p:ph type="body" sz="quarter" idx="13"/>
          </p:nvPr>
        </p:nvSpPr>
        <p:spPr>
          <a:xfrm>
            <a:off x="839782" y="2057395"/>
            <a:ext cx="3932251" cy="381159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itle Text"/>
          <p:cNvSpPr txBox="1"/>
          <p:nvPr>
            <p:ph type="title"/>
          </p:nvPr>
        </p:nvSpPr>
        <p:spPr>
          <a:xfrm>
            <a:off x="839787" y="457201"/>
            <a:ext cx="3932242" cy="1600201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77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8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2" cy="381159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88" name="Slide Number"/>
          <p:cNvSpPr txBox="1"/>
          <p:nvPr>
            <p:ph type="sldNum" sz="quarter" idx="2"/>
          </p:nvPr>
        </p:nvSpPr>
        <p:spPr>
          <a:xfrm>
            <a:off x="8478985" y="6232200"/>
            <a:ext cx="258621" cy="24830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15;p3"/>
          <p:cNvGrpSpPr/>
          <p:nvPr/>
        </p:nvGrpSpPr>
        <p:grpSpPr>
          <a:xfrm>
            <a:off x="-1" y="-7505"/>
            <a:ext cx="12192003" cy="1115153"/>
            <a:chOff x="0" y="-1"/>
            <a:chExt cx="12192001" cy="1115151"/>
          </a:xfrm>
        </p:grpSpPr>
        <p:sp>
          <p:nvSpPr>
            <p:cNvPr id="895" name="Rectangle"/>
            <p:cNvSpPr/>
            <p:nvPr/>
          </p:nvSpPr>
          <p:spPr>
            <a:xfrm>
              <a:off x="0" y="-1"/>
              <a:ext cx="12192002" cy="11151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896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1" y="-2"/>
              <a:ext cx="12192003" cy="1115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Slide Number"/>
          <p:cNvSpPr txBox="1"/>
          <p:nvPr>
            <p:ph type="sldNum" sz="quarter" idx="2"/>
          </p:nvPr>
        </p:nvSpPr>
        <p:spPr>
          <a:xfrm>
            <a:off x="1175099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19;p4"/>
          <p:cNvSpPr/>
          <p:nvPr/>
        </p:nvSpPr>
        <p:spPr>
          <a:xfrm>
            <a:off x="-6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7" name="Title Text"/>
          <p:cNvSpPr txBox="1"/>
          <p:nvPr>
            <p:ph type="title"/>
          </p:nvPr>
        </p:nvSpPr>
        <p:spPr>
          <a:xfrm>
            <a:off x="809999" y="1449146"/>
            <a:ext cx="10572004" cy="297105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4" cy="43498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26;p5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33;p6"/>
          <p:cNvSpPr/>
          <p:nvPr/>
        </p:nvSpPr>
        <p:spPr>
          <a:xfrm>
            <a:off x="-6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7" name="Title Text"/>
          <p:cNvSpPr txBox="1"/>
          <p:nvPr>
            <p:ph type="title"/>
          </p:nvPr>
        </p:nvSpPr>
        <p:spPr>
          <a:xfrm>
            <a:off x="809999" y="2951396"/>
            <a:ext cx="10561420" cy="146880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40;p7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9" name="Google Shape;43;p7"/>
          <p:cNvSpPr txBox="1"/>
          <p:nvPr>
            <p:ph type="body" sz="half" idx="13"/>
          </p:nvPr>
        </p:nvSpPr>
        <p:spPr>
          <a:xfrm>
            <a:off x="6187411" y="2222287"/>
            <a:ext cx="5194591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48;p8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9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0" name="Google Shape;51;p8"/>
          <p:cNvSpPr txBox="1"/>
          <p:nvPr>
            <p:ph type="body" sz="quarter" idx="13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1" name="Google Shape;52;p8"/>
          <p:cNvSpPr txBox="1"/>
          <p:nvPr>
            <p:ph type="body" sz="quarter" idx="14"/>
          </p:nvPr>
        </p:nvSpPr>
        <p:spPr>
          <a:xfrm>
            <a:off x="6187411" y="2174875"/>
            <a:ext cx="5194591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952" name="Google Shape;53;p8"/>
          <p:cNvSpPr txBox="1"/>
          <p:nvPr>
            <p:ph type="body" sz="quarter" idx="15"/>
          </p:nvPr>
        </p:nvSpPr>
        <p:spPr>
          <a:xfrm>
            <a:off x="6187411" y="2751134"/>
            <a:ext cx="519459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3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58;p9"/>
          <p:cNvSpPr/>
          <p:nvPr/>
        </p:nvSpPr>
        <p:spPr>
          <a:xfrm>
            <a:off x="-6" y="-5"/>
            <a:ext cx="12192011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1143873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Relationship Id="rId156" Type="http://schemas.openxmlformats.org/officeDocument/2006/relationships/slideLayout" Target="../slideLayouts/slideLayout155.xml"/><Relationship Id="rId157" Type="http://schemas.openxmlformats.org/officeDocument/2006/relationships/slideLayout" Target="../slideLayouts/slideLayout156.xml"/><Relationship Id="rId158" Type="http://schemas.openxmlformats.org/officeDocument/2006/relationships/slideLayout" Target="../slideLayouts/slideLayout157.xml"/><Relationship Id="rId159" Type="http://schemas.openxmlformats.org/officeDocument/2006/relationships/slideLayout" Target="../slideLayouts/slideLayout158.xml"/><Relationship Id="rId160" Type="http://schemas.openxmlformats.org/officeDocument/2006/relationships/slideLayout" Target="../slideLayouts/slideLayout159.xml"/><Relationship Id="rId161" Type="http://schemas.openxmlformats.org/officeDocument/2006/relationships/slideLayout" Target="../slideLayouts/slideLayout160.xml"/><Relationship Id="rId162" Type="http://schemas.openxmlformats.org/officeDocument/2006/relationships/slideLayout" Target="../slideLayouts/slideLayout161.xml"/><Relationship Id="rId163" Type="http://schemas.openxmlformats.org/officeDocument/2006/relationships/slideLayout" Target="../slideLayouts/slideLayout162.xml"/><Relationship Id="rId164" Type="http://schemas.openxmlformats.org/officeDocument/2006/relationships/slideLayout" Target="../slideLayouts/slideLayout163.xml"/><Relationship Id="rId165" Type="http://schemas.openxmlformats.org/officeDocument/2006/relationships/slideLayout" Target="../slideLayouts/slideLayout164.xml"/><Relationship Id="rId166" Type="http://schemas.openxmlformats.org/officeDocument/2006/relationships/slideLayout" Target="../slideLayouts/slideLayout165.xml"/><Relationship Id="rId167" Type="http://schemas.openxmlformats.org/officeDocument/2006/relationships/slideLayout" Target="../slideLayouts/slideLayout166.xml"/><Relationship Id="rId168" Type="http://schemas.openxmlformats.org/officeDocument/2006/relationships/slideLayout" Target="../slideLayouts/slideLayout167.xml"/><Relationship Id="rId169" Type="http://schemas.openxmlformats.org/officeDocument/2006/relationships/slideLayout" Target="../slideLayouts/slideLayout168.xml"/><Relationship Id="rId170" Type="http://schemas.openxmlformats.org/officeDocument/2006/relationships/slideLayout" Target="../slideLayouts/slideLayout169.xml"/><Relationship Id="rId171" Type="http://schemas.openxmlformats.org/officeDocument/2006/relationships/slideLayout" Target="../slideLayouts/slideLayout170.xml"/><Relationship Id="rId172" Type="http://schemas.openxmlformats.org/officeDocument/2006/relationships/slideLayout" Target="../slideLayouts/slideLayout171.xml"/><Relationship Id="rId173" Type="http://schemas.openxmlformats.org/officeDocument/2006/relationships/slideLayout" Target="../slideLayouts/slideLayout172.xml"/><Relationship Id="rId174" Type="http://schemas.openxmlformats.org/officeDocument/2006/relationships/slideLayout" Target="../slideLayouts/slideLayout173.xml"/><Relationship Id="rId175" Type="http://schemas.openxmlformats.org/officeDocument/2006/relationships/slideLayout" Target="../slideLayouts/slideLayout174.xml"/><Relationship Id="rId176" Type="http://schemas.openxmlformats.org/officeDocument/2006/relationships/slideLayout" Target="../slideLayouts/slideLayout175.xml"/><Relationship Id="rId177" Type="http://schemas.openxmlformats.org/officeDocument/2006/relationships/slideLayout" Target="../slideLayouts/slideLayout176.xml"/><Relationship Id="rId178" Type="http://schemas.openxmlformats.org/officeDocument/2006/relationships/slideLayout" Target="../slideLayouts/slideLayout177.xml"/><Relationship Id="rId179" Type="http://schemas.openxmlformats.org/officeDocument/2006/relationships/slideLayout" Target="../slideLayouts/slideLayout178.xml"/><Relationship Id="rId180" Type="http://schemas.openxmlformats.org/officeDocument/2006/relationships/slideLayout" Target="../slideLayouts/slideLayout179.xml"/><Relationship Id="rId181" Type="http://schemas.openxmlformats.org/officeDocument/2006/relationships/slideLayout" Target="../slideLayouts/slideLayout180.xml"/><Relationship Id="rId182" Type="http://schemas.openxmlformats.org/officeDocument/2006/relationships/slideLayout" Target="../slideLayouts/slideLayout181.xml"/><Relationship Id="rId183" Type="http://schemas.openxmlformats.org/officeDocument/2006/relationships/slideLayout" Target="../slideLayouts/slideLayout182.xml"/><Relationship Id="rId184" Type="http://schemas.openxmlformats.org/officeDocument/2006/relationships/slideLayout" Target="../slideLayouts/slideLayout183.xml"/><Relationship Id="rId185" Type="http://schemas.openxmlformats.org/officeDocument/2006/relationships/slideLayout" Target="../slideLayouts/slideLayout184.xml"/><Relationship Id="rId186" Type="http://schemas.openxmlformats.org/officeDocument/2006/relationships/slideLayout" Target="../slideLayouts/slideLayout185.xml"/><Relationship Id="rId187" Type="http://schemas.openxmlformats.org/officeDocument/2006/relationships/slideLayout" Target="../slideLayouts/slideLayout186.xml"/><Relationship Id="rId188" Type="http://schemas.openxmlformats.org/officeDocument/2006/relationships/slideLayout" Target="../slideLayouts/slideLayout187.xml"/><Relationship Id="rId189" Type="http://schemas.openxmlformats.org/officeDocument/2006/relationships/slideLayout" Target="../slideLayouts/slideLayout188.xml"/><Relationship Id="rId190" Type="http://schemas.openxmlformats.org/officeDocument/2006/relationships/slideLayout" Target="../slideLayouts/slideLayout189.xml"/><Relationship Id="rId191" Type="http://schemas.openxmlformats.org/officeDocument/2006/relationships/slideLayout" Target="../slideLayouts/slideLayout190.xml"/><Relationship Id="rId192" Type="http://schemas.openxmlformats.org/officeDocument/2006/relationships/slideLayout" Target="../slideLayouts/slideLayout191.xml"/><Relationship Id="rId193" Type="http://schemas.openxmlformats.org/officeDocument/2006/relationships/slideLayout" Target="../slideLayouts/slideLayout192.xml"/><Relationship Id="rId194" Type="http://schemas.openxmlformats.org/officeDocument/2006/relationships/slideLayout" Target="../slideLayouts/slideLayout193.xml"/><Relationship Id="rId195" Type="http://schemas.openxmlformats.org/officeDocument/2006/relationships/slideLayout" Target="../slideLayouts/slideLayout194.xml"/><Relationship Id="rId196" Type="http://schemas.openxmlformats.org/officeDocument/2006/relationships/slideLayout" Target="../slideLayouts/slideLayout195.xml"/><Relationship Id="rId197" Type="http://schemas.openxmlformats.org/officeDocument/2006/relationships/slideLayout" Target="../slideLayouts/slideLayout196.xml"/><Relationship Id="rId198" Type="http://schemas.openxmlformats.org/officeDocument/2006/relationships/slideLayout" Target="../slideLayouts/slideLayout197.xml"/><Relationship Id="rId199" Type="http://schemas.openxmlformats.org/officeDocument/2006/relationships/slideLayout" Target="../slideLayouts/slideLayout198.xml"/><Relationship Id="rId200" Type="http://schemas.openxmlformats.org/officeDocument/2006/relationships/slideLayout" Target="../slideLayouts/slideLayout199.xml"/><Relationship Id="rId201" Type="http://schemas.openxmlformats.org/officeDocument/2006/relationships/slideLayout" Target="../slideLayouts/slideLayout200.xml"/><Relationship Id="rId202" Type="http://schemas.openxmlformats.org/officeDocument/2006/relationships/slideLayout" Target="../slideLayouts/slideLayout201.xml"/><Relationship Id="rId203" Type="http://schemas.openxmlformats.org/officeDocument/2006/relationships/slideLayout" Target="../slideLayouts/slideLayout202.xml"/><Relationship Id="rId204" Type="http://schemas.openxmlformats.org/officeDocument/2006/relationships/slideLayout" Target="../slideLayouts/slideLayout203.xml"/><Relationship Id="rId205" Type="http://schemas.openxmlformats.org/officeDocument/2006/relationships/slideLayout" Target="../slideLayouts/slideLayout204.xml"/><Relationship Id="rId206" Type="http://schemas.openxmlformats.org/officeDocument/2006/relationships/slideLayout" Target="../slideLayouts/slideLayout205.xml"/><Relationship Id="rId207" Type="http://schemas.openxmlformats.org/officeDocument/2006/relationships/slideLayout" Target="../slideLayouts/slideLayout206.xml"/><Relationship Id="rId208" Type="http://schemas.openxmlformats.org/officeDocument/2006/relationships/slideLayout" Target="../slideLayouts/slideLayout207.xml"/><Relationship Id="rId209" Type="http://schemas.openxmlformats.org/officeDocument/2006/relationships/slideLayout" Target="../slideLayouts/slideLayout208.xml"/><Relationship Id="rId210" Type="http://schemas.openxmlformats.org/officeDocument/2006/relationships/slideLayout" Target="../slideLayouts/slideLayout209.xml"/><Relationship Id="rId211" Type="http://schemas.openxmlformats.org/officeDocument/2006/relationships/slideLayout" Target="../slideLayouts/slideLayout210.xml"/><Relationship Id="rId212" Type="http://schemas.openxmlformats.org/officeDocument/2006/relationships/slideLayout" Target="../slideLayouts/slideLayout211.xml"/><Relationship Id="rId213" Type="http://schemas.openxmlformats.org/officeDocument/2006/relationships/slideLayout" Target="../slideLayouts/slideLayout212.xml"/><Relationship Id="rId214" Type="http://schemas.openxmlformats.org/officeDocument/2006/relationships/slideLayout" Target="../slideLayouts/slideLayout213.xml"/><Relationship Id="rId215" Type="http://schemas.openxmlformats.org/officeDocument/2006/relationships/slideLayout" Target="../slideLayouts/slideLayout214.xml"/><Relationship Id="rId216" Type="http://schemas.openxmlformats.org/officeDocument/2006/relationships/slideLayout" Target="../slideLayouts/slideLayout215.xml"/><Relationship Id="rId217" Type="http://schemas.openxmlformats.org/officeDocument/2006/relationships/slideLayout" Target="../slideLayouts/slideLayout216.xml"/><Relationship Id="rId218" Type="http://schemas.openxmlformats.org/officeDocument/2006/relationships/slideLayout" Target="../slideLayouts/slideLayout217.xml"/><Relationship Id="rId219" Type="http://schemas.openxmlformats.org/officeDocument/2006/relationships/slideLayout" Target="../slideLayouts/slideLayout218.xml"/><Relationship Id="rId220" Type="http://schemas.openxmlformats.org/officeDocument/2006/relationships/slideLayout" Target="../slideLayouts/slideLayout219.xml"/><Relationship Id="rId221" Type="http://schemas.openxmlformats.org/officeDocument/2006/relationships/slideLayout" Target="../slideLayouts/slideLayout220.xml"/><Relationship Id="rId222" Type="http://schemas.openxmlformats.org/officeDocument/2006/relationships/slideLayout" Target="../slideLayouts/slideLayout221.xml"/><Relationship Id="rId223" Type="http://schemas.openxmlformats.org/officeDocument/2006/relationships/slideLayout" Target="../slideLayouts/slideLayout222.xml"/><Relationship Id="rId224" Type="http://schemas.openxmlformats.org/officeDocument/2006/relationships/slideLayout" Target="../slideLayouts/slideLayout223.xml"/><Relationship Id="rId225" Type="http://schemas.openxmlformats.org/officeDocument/2006/relationships/slideLayout" Target="../slideLayouts/slideLayout224.xml"/><Relationship Id="rId226" Type="http://schemas.openxmlformats.org/officeDocument/2006/relationships/slideLayout" Target="../slideLayouts/slideLayout225.xml"/><Relationship Id="rId227" Type="http://schemas.openxmlformats.org/officeDocument/2006/relationships/slideLayout" Target="../slideLayouts/slideLayout226.xml"/><Relationship Id="rId228" Type="http://schemas.openxmlformats.org/officeDocument/2006/relationships/slideLayout" Target="../slideLayouts/slideLayout227.xml"/><Relationship Id="rId229" Type="http://schemas.openxmlformats.org/officeDocument/2006/relationships/slideLayout" Target="../slideLayouts/slideLayout228.xml"/><Relationship Id="rId230" Type="http://schemas.openxmlformats.org/officeDocument/2006/relationships/slideLayout" Target="../slideLayouts/slideLayout229.xml"/><Relationship Id="rId231" Type="http://schemas.openxmlformats.org/officeDocument/2006/relationships/slideLayout" Target="../slideLayouts/slideLayout230.xml"/><Relationship Id="rId232" Type="http://schemas.openxmlformats.org/officeDocument/2006/relationships/slideLayout" Target="../slideLayouts/slideLayout231.xml"/><Relationship Id="rId233" Type="http://schemas.openxmlformats.org/officeDocument/2006/relationships/slideLayout" Target="../slideLayouts/slideLayout232.xml"/><Relationship Id="rId234" Type="http://schemas.openxmlformats.org/officeDocument/2006/relationships/slideLayout" Target="../slideLayouts/slideLayout233.xml"/><Relationship Id="rId235" Type="http://schemas.openxmlformats.org/officeDocument/2006/relationships/slideLayout" Target="../slideLayouts/slideLayout234.xml"/><Relationship Id="rId236" Type="http://schemas.openxmlformats.org/officeDocument/2006/relationships/slideLayout" Target="../slideLayouts/slideLayout235.xml"/><Relationship Id="rId237" Type="http://schemas.openxmlformats.org/officeDocument/2006/relationships/slideLayout" Target="../slideLayouts/slideLayout236.xml"/><Relationship Id="rId238" Type="http://schemas.openxmlformats.org/officeDocument/2006/relationships/slideLayout" Target="../slideLayouts/slideLayout237.xml"/><Relationship Id="rId239" Type="http://schemas.openxmlformats.org/officeDocument/2006/relationships/slideLayout" Target="../slideLayouts/slideLayout238.xml"/><Relationship Id="rId240" Type="http://schemas.openxmlformats.org/officeDocument/2006/relationships/slideLayout" Target="../slideLayouts/slideLayout239.xml"/><Relationship Id="rId241" Type="http://schemas.openxmlformats.org/officeDocument/2006/relationships/slideLayout" Target="../slideLayouts/slideLayout240.xml"/><Relationship Id="rId242" Type="http://schemas.openxmlformats.org/officeDocument/2006/relationships/slideLayout" Target="../slideLayouts/slideLayout241.xml"/><Relationship Id="rId243" Type="http://schemas.openxmlformats.org/officeDocument/2006/relationships/slideLayout" Target="../slideLayouts/slideLayout242.xml"/><Relationship Id="rId244" Type="http://schemas.openxmlformats.org/officeDocument/2006/relationships/slideLayout" Target="../slideLayouts/slideLayout243.xml"/><Relationship Id="rId245" Type="http://schemas.openxmlformats.org/officeDocument/2006/relationships/slideLayout" Target="../slideLayouts/slideLayout244.xml"/><Relationship Id="rId246" Type="http://schemas.openxmlformats.org/officeDocument/2006/relationships/slideLayout" Target="../slideLayouts/slideLayout245.xml"/><Relationship Id="rId247" Type="http://schemas.openxmlformats.org/officeDocument/2006/relationships/slideLayout" Target="../slideLayouts/slideLayout246.xml"/><Relationship Id="rId248" Type="http://schemas.openxmlformats.org/officeDocument/2006/relationships/slideLayout" Target="../slideLayouts/slideLayout247.xml"/><Relationship Id="rId249" Type="http://schemas.openxmlformats.org/officeDocument/2006/relationships/slideLayout" Target="../slideLayouts/slideLayout248.xml"/><Relationship Id="rId250" Type="http://schemas.openxmlformats.org/officeDocument/2006/relationships/slideLayout" Target="../slideLayouts/slideLayout249.xml"/><Relationship Id="rId251" Type="http://schemas.openxmlformats.org/officeDocument/2006/relationships/slideLayout" Target="../slideLayouts/slideLayout250.xml"/><Relationship Id="rId252" Type="http://schemas.openxmlformats.org/officeDocument/2006/relationships/slideLayout" Target="../slideLayouts/slideLayout251.xml"/><Relationship Id="rId253" Type="http://schemas.openxmlformats.org/officeDocument/2006/relationships/slideLayout" Target="../slideLayouts/slideLayout252.xml"/><Relationship Id="rId254" Type="http://schemas.openxmlformats.org/officeDocument/2006/relationships/slideLayout" Target="../slideLayouts/slideLayout253.xml"/><Relationship Id="rId255" Type="http://schemas.openxmlformats.org/officeDocument/2006/relationships/slideLayout" Target="../slideLayouts/slideLayout254.xml"/><Relationship Id="rId256" Type="http://schemas.openxmlformats.org/officeDocument/2006/relationships/slideLayout" Target="../slideLayouts/slideLayout255.xml"/><Relationship Id="rId257" Type="http://schemas.openxmlformats.org/officeDocument/2006/relationships/slideLayout" Target="../slideLayouts/slideLayout256.xml"/><Relationship Id="rId258" Type="http://schemas.openxmlformats.org/officeDocument/2006/relationships/slideLayout" Target="../slideLayouts/slideLayout257.xml"/><Relationship Id="rId259" Type="http://schemas.openxmlformats.org/officeDocument/2006/relationships/slideLayout" Target="../slideLayouts/slideLayout258.xml"/><Relationship Id="rId260" Type="http://schemas.openxmlformats.org/officeDocument/2006/relationships/slideLayout" Target="../slideLayouts/slideLayout259.xml"/><Relationship Id="rId261" Type="http://schemas.openxmlformats.org/officeDocument/2006/relationships/slideLayout" Target="../slideLayouts/slideLayout260.xml"/><Relationship Id="rId262" Type="http://schemas.openxmlformats.org/officeDocument/2006/relationships/slideLayout" Target="../slideLayouts/slideLayout261.xml"/><Relationship Id="rId263" Type="http://schemas.openxmlformats.org/officeDocument/2006/relationships/slideLayout" Target="../slideLayouts/slideLayout262.xml"/><Relationship Id="rId264" Type="http://schemas.openxmlformats.org/officeDocument/2006/relationships/slideLayout" Target="../slideLayouts/slideLayout263.xml"/><Relationship Id="rId265" Type="http://schemas.openxmlformats.org/officeDocument/2006/relationships/slideLayout" Target="../slideLayouts/slideLayout264.xml"/><Relationship Id="rId266" Type="http://schemas.openxmlformats.org/officeDocument/2006/relationships/slideLayout" Target="../slideLayouts/slideLayout265.xml"/><Relationship Id="rId267" Type="http://schemas.openxmlformats.org/officeDocument/2006/relationships/slideLayout" Target="../slideLayouts/slideLayout266.xml"/><Relationship Id="rId268" Type="http://schemas.openxmlformats.org/officeDocument/2006/relationships/slideLayout" Target="../slideLayouts/slideLayout267.xml"/><Relationship Id="rId269" Type="http://schemas.openxmlformats.org/officeDocument/2006/relationships/slideLayout" Target="../slideLayouts/slideLayout268.xml"/><Relationship Id="rId270" Type="http://schemas.openxmlformats.org/officeDocument/2006/relationships/slideLayout" Target="../slideLayouts/slideLayout269.xml"/><Relationship Id="rId271" Type="http://schemas.openxmlformats.org/officeDocument/2006/relationships/slideLayout" Target="../slideLayouts/slideLayout270.xml"/><Relationship Id="rId272" Type="http://schemas.openxmlformats.org/officeDocument/2006/relationships/slideLayout" Target="../slideLayouts/slideLayout271.xml"/><Relationship Id="rId273" Type="http://schemas.openxmlformats.org/officeDocument/2006/relationships/slideLayout" Target="../slideLayouts/slideLayout272.xml"/><Relationship Id="rId274" Type="http://schemas.openxmlformats.org/officeDocument/2006/relationships/slideLayout" Target="../slideLayouts/slideLayout273.xml"/><Relationship Id="rId275" Type="http://schemas.openxmlformats.org/officeDocument/2006/relationships/slideLayout" Target="../slideLayouts/slideLayout274.xml"/><Relationship Id="rId276" Type="http://schemas.openxmlformats.org/officeDocument/2006/relationships/slideLayout" Target="../slideLayouts/slideLayout275.xml"/><Relationship Id="rId277" Type="http://schemas.openxmlformats.org/officeDocument/2006/relationships/slideLayout" Target="../slideLayouts/slideLayout27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  <p:sldLayoutId id="2147483803" r:id="rId156"/>
    <p:sldLayoutId id="2147483804" r:id="rId157"/>
    <p:sldLayoutId id="2147483805" r:id="rId158"/>
    <p:sldLayoutId id="2147483806" r:id="rId159"/>
    <p:sldLayoutId id="2147483807" r:id="rId160"/>
    <p:sldLayoutId id="2147483808" r:id="rId161"/>
    <p:sldLayoutId id="2147483809" r:id="rId162"/>
    <p:sldLayoutId id="2147483810" r:id="rId163"/>
    <p:sldLayoutId id="2147483811" r:id="rId164"/>
    <p:sldLayoutId id="2147483812" r:id="rId165"/>
    <p:sldLayoutId id="2147483813" r:id="rId166"/>
    <p:sldLayoutId id="2147483814" r:id="rId167"/>
    <p:sldLayoutId id="2147483815" r:id="rId168"/>
    <p:sldLayoutId id="2147483816" r:id="rId169"/>
    <p:sldLayoutId id="2147483817" r:id="rId170"/>
    <p:sldLayoutId id="2147483818" r:id="rId171"/>
    <p:sldLayoutId id="2147483819" r:id="rId172"/>
    <p:sldLayoutId id="2147483820" r:id="rId173"/>
    <p:sldLayoutId id="2147483821" r:id="rId174"/>
    <p:sldLayoutId id="2147483822" r:id="rId175"/>
    <p:sldLayoutId id="2147483823" r:id="rId176"/>
    <p:sldLayoutId id="2147483824" r:id="rId177"/>
    <p:sldLayoutId id="2147483825" r:id="rId178"/>
    <p:sldLayoutId id="2147483826" r:id="rId179"/>
    <p:sldLayoutId id="2147483827" r:id="rId180"/>
    <p:sldLayoutId id="2147483828" r:id="rId181"/>
    <p:sldLayoutId id="2147483829" r:id="rId182"/>
    <p:sldLayoutId id="2147483830" r:id="rId183"/>
    <p:sldLayoutId id="2147483831" r:id="rId184"/>
    <p:sldLayoutId id="2147483832" r:id="rId185"/>
    <p:sldLayoutId id="2147483833" r:id="rId186"/>
    <p:sldLayoutId id="2147483834" r:id="rId187"/>
    <p:sldLayoutId id="2147483835" r:id="rId188"/>
    <p:sldLayoutId id="2147483836" r:id="rId189"/>
    <p:sldLayoutId id="2147483837" r:id="rId190"/>
    <p:sldLayoutId id="2147483838" r:id="rId191"/>
    <p:sldLayoutId id="2147483839" r:id="rId192"/>
    <p:sldLayoutId id="2147483840" r:id="rId193"/>
    <p:sldLayoutId id="2147483841" r:id="rId194"/>
    <p:sldLayoutId id="2147483842" r:id="rId195"/>
    <p:sldLayoutId id="2147483843" r:id="rId196"/>
    <p:sldLayoutId id="2147483844" r:id="rId197"/>
    <p:sldLayoutId id="2147483845" r:id="rId198"/>
    <p:sldLayoutId id="2147483846" r:id="rId199"/>
    <p:sldLayoutId id="2147483847" r:id="rId200"/>
    <p:sldLayoutId id="2147483848" r:id="rId201"/>
    <p:sldLayoutId id="2147483849" r:id="rId202"/>
    <p:sldLayoutId id="2147483850" r:id="rId203"/>
    <p:sldLayoutId id="2147483851" r:id="rId204"/>
    <p:sldLayoutId id="2147483852" r:id="rId205"/>
    <p:sldLayoutId id="2147483853" r:id="rId206"/>
    <p:sldLayoutId id="2147483854" r:id="rId207"/>
    <p:sldLayoutId id="2147483855" r:id="rId208"/>
    <p:sldLayoutId id="2147483856" r:id="rId209"/>
    <p:sldLayoutId id="2147483857" r:id="rId210"/>
    <p:sldLayoutId id="2147483858" r:id="rId211"/>
    <p:sldLayoutId id="2147483859" r:id="rId212"/>
    <p:sldLayoutId id="2147483860" r:id="rId213"/>
    <p:sldLayoutId id="2147483861" r:id="rId214"/>
    <p:sldLayoutId id="2147483862" r:id="rId215"/>
    <p:sldLayoutId id="2147483863" r:id="rId216"/>
    <p:sldLayoutId id="2147483864" r:id="rId217"/>
    <p:sldLayoutId id="2147483865" r:id="rId218"/>
    <p:sldLayoutId id="2147483866" r:id="rId219"/>
    <p:sldLayoutId id="2147483867" r:id="rId220"/>
    <p:sldLayoutId id="2147483868" r:id="rId221"/>
    <p:sldLayoutId id="2147483869" r:id="rId222"/>
    <p:sldLayoutId id="2147483870" r:id="rId223"/>
    <p:sldLayoutId id="2147483871" r:id="rId224"/>
    <p:sldLayoutId id="2147483872" r:id="rId225"/>
    <p:sldLayoutId id="2147483873" r:id="rId226"/>
    <p:sldLayoutId id="2147483874" r:id="rId227"/>
    <p:sldLayoutId id="2147483875" r:id="rId228"/>
    <p:sldLayoutId id="2147483876" r:id="rId229"/>
    <p:sldLayoutId id="2147483877" r:id="rId230"/>
    <p:sldLayoutId id="2147483878" r:id="rId231"/>
    <p:sldLayoutId id="2147483879" r:id="rId232"/>
    <p:sldLayoutId id="2147483880" r:id="rId233"/>
    <p:sldLayoutId id="2147483881" r:id="rId234"/>
    <p:sldLayoutId id="2147483882" r:id="rId235"/>
    <p:sldLayoutId id="2147483883" r:id="rId236"/>
    <p:sldLayoutId id="2147483884" r:id="rId237"/>
    <p:sldLayoutId id="2147483885" r:id="rId238"/>
    <p:sldLayoutId id="2147483886" r:id="rId239"/>
    <p:sldLayoutId id="2147483887" r:id="rId240"/>
    <p:sldLayoutId id="2147483888" r:id="rId241"/>
    <p:sldLayoutId id="2147483889" r:id="rId242"/>
    <p:sldLayoutId id="2147483890" r:id="rId243"/>
    <p:sldLayoutId id="2147483891" r:id="rId244"/>
    <p:sldLayoutId id="2147483892" r:id="rId245"/>
    <p:sldLayoutId id="2147483893" r:id="rId246"/>
    <p:sldLayoutId id="2147483894" r:id="rId247"/>
    <p:sldLayoutId id="2147483895" r:id="rId248"/>
    <p:sldLayoutId id="2147483896" r:id="rId249"/>
    <p:sldLayoutId id="2147483897" r:id="rId250"/>
    <p:sldLayoutId id="2147483898" r:id="rId251"/>
    <p:sldLayoutId id="2147483899" r:id="rId252"/>
    <p:sldLayoutId id="2147483900" r:id="rId253"/>
    <p:sldLayoutId id="2147483901" r:id="rId254"/>
    <p:sldLayoutId id="2147483902" r:id="rId255"/>
    <p:sldLayoutId id="2147483903" r:id="rId256"/>
    <p:sldLayoutId id="2147483904" r:id="rId257"/>
    <p:sldLayoutId id="2147483905" r:id="rId258"/>
    <p:sldLayoutId id="2147483906" r:id="rId259"/>
    <p:sldLayoutId id="2147483907" r:id="rId260"/>
    <p:sldLayoutId id="2147483908" r:id="rId261"/>
    <p:sldLayoutId id="2147483909" r:id="rId262"/>
    <p:sldLayoutId id="2147483910" r:id="rId263"/>
    <p:sldLayoutId id="2147483911" r:id="rId264"/>
    <p:sldLayoutId id="2147483912" r:id="rId265"/>
    <p:sldLayoutId id="2147483913" r:id="rId266"/>
    <p:sldLayoutId id="2147483914" r:id="rId267"/>
    <p:sldLayoutId id="2147483915" r:id="rId268"/>
    <p:sldLayoutId id="2147483916" r:id="rId269"/>
    <p:sldLayoutId id="2147483917" r:id="rId270"/>
    <p:sldLayoutId id="2147483918" r:id="rId271"/>
    <p:sldLayoutId id="2147483919" r:id="rId272"/>
    <p:sldLayoutId id="2147483920" r:id="rId273"/>
    <p:sldLayoutId id="2147483921" r:id="rId274"/>
    <p:sldLayoutId id="2147483922" r:id="rId275"/>
    <p:sldLayoutId id="2147483923" r:id="rId276"/>
    <p:sldLayoutId id="2147483924" r:id="rId27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Title 2"/>
          <p:cNvSpPr txBox="1"/>
          <p:nvPr/>
        </p:nvSpPr>
        <p:spPr>
          <a:xfrm>
            <a:off x="702324" y="2987968"/>
            <a:ext cx="11007867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000">
              <a:defRPr sz="2800">
                <a:solidFill>
                  <a:srgbClr val="FEFEF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Использование ML-моделей Python в Spark</a:t>
            </a:r>
          </a:p>
        </p:txBody>
      </p:sp>
      <p:sp>
        <p:nvSpPr>
          <p:cNvPr id="2688" name="Подзаголовок 7"/>
          <p:cNvSpPr txBox="1"/>
          <p:nvPr/>
        </p:nvSpPr>
        <p:spPr>
          <a:xfrm>
            <a:off x="656605" y="4384569"/>
            <a:ext cx="5671847" cy="71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822615">
              <a:lnSpc>
                <a:spcPct val="90000"/>
              </a:lnSpc>
              <a:defRPr cap="all"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Лаборатория AI Сбербанка</a:t>
            </a:r>
            <a:endParaRPr sz="2300">
              <a:solidFill>
                <a:srgbClr val="ED515C"/>
              </a:solidFill>
            </a:endParaRPr>
          </a:p>
          <a:p>
            <a:pPr defTabSz="822615">
              <a:lnSpc>
                <a:spcPct val="90000"/>
              </a:lnSpc>
              <a:defRPr cap="all"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25.06.2020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Номер слайда 1"/>
          <p:cNvSpPr txBox="1"/>
          <p:nvPr>
            <p:ph type="sldNum" sz="quarter" idx="4294967295"/>
          </p:nvPr>
        </p:nvSpPr>
        <p:spPr>
          <a:xfrm>
            <a:off x="11812062" y="6329260"/>
            <a:ext cx="237868" cy="383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1" name="Title 1"/>
          <p:cNvSpPr txBox="1"/>
          <p:nvPr/>
        </p:nvSpPr>
        <p:spPr>
          <a:xfrm>
            <a:off x="600806" y="640456"/>
            <a:ext cx="11307320" cy="444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API ОБМЕНА ДАННЫМИ МЕЖДУ JVM И PYTHON</a:t>
            </a:r>
          </a:p>
        </p:txBody>
      </p:sp>
      <p:sp>
        <p:nvSpPr>
          <p:cNvPr id="2692" name="Row API…"/>
          <p:cNvSpPr/>
          <p:nvPr/>
        </p:nvSpPr>
        <p:spPr>
          <a:xfrm>
            <a:off x="651682" y="1375519"/>
            <a:ext cx="11205568" cy="5162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marL="180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Row API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RDD.map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Python UDF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Batch API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RDD.mapPartition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Spark 2.3: Pandas UDFs (Vectorized UDFs)</a:t>
            </a:r>
          </a:p>
          <a:p>
            <a:pPr lvl="1" marL="561473" indent="-180473">
              <a:lnSpc>
                <a:spcPct val="150000"/>
              </a:lnSpc>
              <a:buSzPct val="100000"/>
              <a:buChar char="•"/>
              <a:defRPr sz="2500"/>
            </a:pPr>
            <a:r>
              <a:t>Spark 3.0: DataFrame.mapInPandas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Номер слайда 1"/>
          <p:cNvSpPr txBox="1"/>
          <p:nvPr>
            <p:ph type="sldNum" sz="quarter" idx="4294967295"/>
          </p:nvPr>
        </p:nvSpPr>
        <p:spPr>
          <a:xfrm>
            <a:off x="11812062" y="6329260"/>
            <a:ext cx="237868" cy="383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7" name="Title 1"/>
          <p:cNvSpPr txBox="1"/>
          <p:nvPr/>
        </p:nvSpPr>
        <p:spPr>
          <a:xfrm>
            <a:off x="600806" y="640456"/>
            <a:ext cx="10735473" cy="444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СХЕМА ОБМЕНА ДАННЫМИ МЕЖДУ JVM И PYTHON</a:t>
            </a:r>
          </a:p>
        </p:txBody>
      </p:sp>
      <p:pic>
        <p:nvPicPr>
          <p:cNvPr id="2698" name="schema.pdf" descr="schem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934" y="1278682"/>
            <a:ext cx="11412132" cy="5445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Номер слайда 1"/>
          <p:cNvSpPr txBox="1"/>
          <p:nvPr>
            <p:ph type="sldNum" sz="quarter" idx="4294967295"/>
          </p:nvPr>
        </p:nvSpPr>
        <p:spPr>
          <a:xfrm>
            <a:off x="11812062" y="6329260"/>
            <a:ext cx="237868" cy="383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3" name="Title 1"/>
          <p:cNvSpPr txBox="1"/>
          <p:nvPr/>
        </p:nvSpPr>
        <p:spPr>
          <a:xfrm>
            <a:off x="600806" y="640456"/>
            <a:ext cx="10735473" cy="444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ПРОГНОЗ ВОЗРАСТНОЙ ГРУППЫ ПО ТРАНЗАКЦИЯМ КАРТ КЛИЕНТА</a:t>
            </a:r>
          </a:p>
        </p:txBody>
      </p:sp>
      <p:sp>
        <p:nvSpPr>
          <p:cNvPr id="2704" name="https://onti.ai-academy.ru/competition"/>
          <p:cNvSpPr txBox="1"/>
          <p:nvPr/>
        </p:nvSpPr>
        <p:spPr>
          <a:xfrm>
            <a:off x="888252" y="6322912"/>
            <a:ext cx="568204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https://onti.ai-academy.ru/competition</a:t>
            </a:r>
          </a:p>
        </p:txBody>
      </p:sp>
      <p:pic>
        <p:nvPicPr>
          <p:cNvPr id="27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35" y="1881279"/>
            <a:ext cx="7295256" cy="3645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2132" y="1881279"/>
            <a:ext cx="2625904" cy="3645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