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4" name="Shape 268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85" name="Shape 268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5" name="Shape 269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96" name="Shape 269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Major research labs are significantly more bottom-up oriented.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Shape 270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02" name="Shape 270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Major research labs are significantly more bottom-up oriented.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Shape 270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10" name="Shape 271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Major research labs are significantly more bottom-up oriented.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jpeg"/></Relationships>
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jpe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jpeg"/></Relationships>

</file>

<file path=ppt/slideLayouts/_rels/slideLayout1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1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1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1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2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2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jpeg"/></Relationships>

</file>

<file path=ppt/slideLayouts/_rels/slideLayout2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2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jpeg"/></Relationships>

</file>

<file path=ppt/slideLayouts/_rels/slideLayout2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2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jpeg"/></Relationships>

</file>

<file path=ppt/slideLayouts/_rels/slideLayout2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2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2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2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2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2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bmp"/></Relationships>

</file>

<file path=ppt/slideLayouts/_rels/slideLayout2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2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2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2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Layouts/_rels/slideLayout2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jpeg"/></Relationships>
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Рисунок 11"/>
          <p:cNvGrpSpPr/>
          <p:nvPr/>
        </p:nvGrpSpPr>
        <p:grpSpPr>
          <a:xfrm>
            <a:off x="-3" y="-7501"/>
            <a:ext cx="12192007" cy="1115147"/>
            <a:chOff x="-1" y="-1"/>
            <a:chExt cx="12192006" cy="1115146"/>
          </a:xfrm>
        </p:grpSpPr>
        <p:sp>
          <p:nvSpPr>
            <p:cNvPr id="92" name="Rectangle"/>
            <p:cNvSpPr/>
            <p:nvPr/>
          </p:nvSpPr>
          <p:spPr>
            <a:xfrm>
              <a:off x="-1" y="-2"/>
              <a:ext cx="12192006" cy="1115147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pic>
          <p:nvPicPr>
            <p:cNvPr id="93" name="image6.jpeg" descr="image6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-2" y="-1"/>
              <a:ext cx="12192007" cy="11151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5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200">
                <a:solidFill>
                  <a:srgbClr val="76B54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xfrm>
            <a:off x="11750993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1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grpSp>
        <p:nvGrpSpPr>
          <p:cNvPr id="972" name="Google Shape;68;p10"/>
          <p:cNvGrpSpPr/>
          <p:nvPr/>
        </p:nvGrpSpPr>
        <p:grpSpPr>
          <a:xfrm>
            <a:off x="-3" y="-7507"/>
            <a:ext cx="12192007" cy="1115156"/>
            <a:chOff x="-1" y="-1"/>
            <a:chExt cx="12192006" cy="1115154"/>
          </a:xfrm>
        </p:grpSpPr>
        <p:sp>
          <p:nvSpPr>
            <p:cNvPr id="970" name="Rectangle"/>
            <p:cNvSpPr/>
            <p:nvPr/>
          </p:nvSpPr>
          <p:spPr>
            <a:xfrm>
              <a:off x="-1" y="-1"/>
              <a:ext cx="12192006" cy="1115153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42424C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pic>
          <p:nvPicPr>
            <p:cNvPr id="971" name="image6.jpeg" descr="image6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-2" y="-2"/>
              <a:ext cx="12192007" cy="11151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73" name="Google Shape;69;p10"/>
          <p:cNvSpPr/>
          <p:nvPr/>
        </p:nvSpPr>
        <p:spPr>
          <a:xfrm>
            <a:off x="0" y="1107638"/>
            <a:ext cx="12192000" cy="46680"/>
          </a:xfrm>
          <a:prstGeom prst="rect">
            <a:avLst/>
          </a:prstGeom>
          <a:gradFill>
            <a:gsLst>
              <a:gs pos="0">
                <a:srgbClr val="044C59"/>
              </a:gs>
              <a:gs pos="100000">
                <a:srgbClr val="000000">
                  <a:alpha val="82745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974" name="Slide Number"/>
          <p:cNvSpPr txBox="1"/>
          <p:nvPr>
            <p:ph type="sldNum" sz="quarter" idx="2"/>
          </p:nvPr>
        </p:nvSpPr>
        <p:spPr>
          <a:xfrm>
            <a:off x="11750993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2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1" name="Google Shape;71;p11" descr="Google Shape;71;p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66" y="0"/>
            <a:ext cx="12190991" cy="1344236"/>
          </a:xfrm>
          <a:prstGeom prst="rect">
            <a:avLst/>
          </a:prstGeom>
          <a:ln w="12700">
            <a:miter lim="400000"/>
          </a:ln>
        </p:spPr>
      </p:pic>
      <p:sp>
        <p:nvSpPr>
          <p:cNvPr id="982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83" name="Slide Number"/>
          <p:cNvSpPr txBox="1"/>
          <p:nvPr>
            <p:ph type="sldNum" sz="quarter" idx="2"/>
          </p:nvPr>
        </p:nvSpPr>
        <p:spPr>
          <a:xfrm>
            <a:off x="11750993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0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75;p12"/>
          <p:cNvSpPr/>
          <p:nvPr/>
        </p:nvSpPr>
        <p:spPr>
          <a:xfrm>
            <a:off x="-7" y="-1"/>
            <a:ext cx="12192013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1E83A2"/>
              </a:gs>
              <a:gs pos="23000">
                <a:srgbClr val="1A728E"/>
              </a:gs>
              <a:gs pos="69000">
                <a:srgbClr val="165E74"/>
              </a:gs>
              <a:gs pos="97000">
                <a:srgbClr val="114A5B"/>
              </a:gs>
              <a:gs pos="100000">
                <a:srgbClr val="114A5B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91" name="Title Text"/>
          <p:cNvSpPr txBox="1"/>
          <p:nvPr>
            <p:ph type="title"/>
          </p:nvPr>
        </p:nvSpPr>
        <p:spPr>
          <a:xfrm>
            <a:off x="809999" y="2951396"/>
            <a:ext cx="10561420" cy="146881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algn="r" defTabSz="933418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2" name="Slide Number"/>
          <p:cNvSpPr txBox="1"/>
          <p:nvPr>
            <p:ph type="sldNum" sz="quarter" idx="2"/>
          </p:nvPr>
        </p:nvSpPr>
        <p:spPr>
          <a:xfrm>
            <a:off x="11750993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79;p13"/>
          <p:cNvSpPr/>
          <p:nvPr/>
        </p:nvSpPr>
        <p:spPr>
          <a:xfrm>
            <a:off x="-7" y="-1"/>
            <a:ext cx="12192013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solidFill>
            <a:srgbClr val="165E74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00" name="Title Text"/>
          <p:cNvSpPr txBox="1"/>
          <p:nvPr>
            <p:ph type="title"/>
          </p:nvPr>
        </p:nvSpPr>
        <p:spPr>
          <a:xfrm>
            <a:off x="809999" y="2951396"/>
            <a:ext cx="10561420" cy="146881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algn="r" defTabSz="933418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01" name="Slide Number"/>
          <p:cNvSpPr txBox="1"/>
          <p:nvPr>
            <p:ph type="sldNum" sz="quarter" idx="2"/>
          </p:nvPr>
        </p:nvSpPr>
        <p:spPr>
          <a:xfrm>
            <a:off x="11750993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3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8" name="Google Shape;83;p14" descr="Google Shape;83;p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66" y="-29171"/>
            <a:ext cx="12190991" cy="1344239"/>
          </a:xfrm>
          <a:prstGeom prst="rect">
            <a:avLst/>
          </a:prstGeom>
          <a:ln w="12700">
            <a:miter lim="400000"/>
          </a:ln>
        </p:spPr>
      </p:pic>
      <p:sp>
        <p:nvSpPr>
          <p:cNvPr id="1009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10" name="Slide Number"/>
          <p:cNvSpPr txBox="1"/>
          <p:nvPr>
            <p:ph type="sldNum" sz="quarter" idx="2"/>
          </p:nvPr>
        </p:nvSpPr>
        <p:spPr>
          <a:xfrm>
            <a:off x="11750993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Cover /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Title Text"/>
          <p:cNvSpPr txBox="1"/>
          <p:nvPr>
            <p:ph type="title"/>
          </p:nvPr>
        </p:nvSpPr>
        <p:spPr>
          <a:xfrm>
            <a:off x="761864" y="2"/>
            <a:ext cx="9143932" cy="762747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0" tIns="0" rIns="0" bIns="0"/>
          <a:lstStyle>
            <a:lvl1pPr defTabSz="933418">
              <a:lnSpc>
                <a:spcPct val="8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18" name="Slide Number"/>
          <p:cNvSpPr txBox="1"/>
          <p:nvPr>
            <p:ph type="sldNum" sz="quarter" idx="2"/>
          </p:nvPr>
        </p:nvSpPr>
        <p:spPr>
          <a:xfrm>
            <a:off x="11750993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_Пусто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Объект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94;p17"/>
          <p:cNvSpPr/>
          <p:nvPr/>
        </p:nvSpPr>
        <p:spPr>
          <a:xfrm>
            <a:off x="1073145" y="446084"/>
            <a:ext cx="3547544" cy="1814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33" name="Title Text"/>
          <p:cNvSpPr txBox="1"/>
          <p:nvPr>
            <p:ph type="title"/>
          </p:nvPr>
        </p:nvSpPr>
        <p:spPr>
          <a:xfrm>
            <a:off x="1073150" y="446087"/>
            <a:ext cx="3547537" cy="161840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1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34" name="Body Level One…"/>
          <p:cNvSpPr txBox="1"/>
          <p:nvPr>
            <p:ph type="body" idx="1"/>
          </p:nvPr>
        </p:nvSpPr>
        <p:spPr>
          <a:xfrm>
            <a:off x="4855633" y="446089"/>
            <a:ext cx="6252639" cy="5414965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ctr"/>
          <a:lstStyle>
            <a:lvl1pPr marL="466709" indent="-350032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80089" indent="-396700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507831" indent="-457733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057765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524474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5" name="Google Shape;97;p17"/>
          <p:cNvSpPr txBox="1"/>
          <p:nvPr>
            <p:ph type="body" sz="quarter" idx="21"/>
          </p:nvPr>
        </p:nvSpPr>
        <p:spPr>
          <a:xfrm>
            <a:off x="1073149" y="2260736"/>
            <a:ext cx="3547538" cy="3600318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ctr"/>
          <a:lstStyle/>
          <a:p>
            <a:pPr/>
          </a:p>
        </p:txBody>
      </p:sp>
      <p:sp>
        <p:nvSpPr>
          <p:cNvPr id="1036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Рисунок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Title Text"/>
          <p:cNvSpPr txBox="1"/>
          <p:nvPr>
            <p:ph type="title"/>
          </p:nvPr>
        </p:nvSpPr>
        <p:spPr>
          <a:xfrm>
            <a:off x="814727" y="727522"/>
            <a:ext cx="4852990" cy="1617165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sz="2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44" name="Google Shape;103;p18"/>
          <p:cNvSpPr/>
          <p:nvPr>
            <p:ph type="pic" idx="21"/>
          </p:nvPr>
        </p:nvSpPr>
        <p:spPr>
          <a:xfrm>
            <a:off x="6098118" y="0"/>
            <a:ext cx="6093884" cy="6858000"/>
          </a:xfrm>
          <a:prstGeom prst="rect">
            <a:avLst/>
          </a:prstGeom>
          <a:ln w="9525">
            <a:solidFill>
              <a:srgbClr val="636363"/>
            </a:solidFill>
            <a:round/>
          </a:ln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45" name="Body Level One…"/>
          <p:cNvSpPr txBox="1"/>
          <p:nvPr>
            <p:ph type="body" sz="half" idx="1"/>
          </p:nvPr>
        </p:nvSpPr>
        <p:spPr>
          <a:xfrm>
            <a:off x="814727" y="2344684"/>
            <a:ext cx="4852990" cy="351637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6" name="Slide Number"/>
          <p:cNvSpPr txBox="1"/>
          <p:nvPr>
            <p:ph type="sldNum" sz="quarter" idx="2"/>
          </p:nvPr>
        </p:nvSpPr>
        <p:spPr>
          <a:xfrm>
            <a:off x="5623094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Панорамная фотография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Title Text"/>
          <p:cNvSpPr txBox="1"/>
          <p:nvPr>
            <p:ph type="title"/>
          </p:nvPr>
        </p:nvSpPr>
        <p:spPr>
          <a:xfrm>
            <a:off x="809999" y="4800598"/>
            <a:ext cx="10561420" cy="566748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sz="2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54" name="Google Shape;110;p19"/>
          <p:cNvSpPr/>
          <p:nvPr>
            <p:ph type="pic" idx="21"/>
          </p:nvPr>
        </p:nvSpPr>
        <p:spPr>
          <a:xfrm>
            <a:off x="0" y="0"/>
            <a:ext cx="12192000" cy="4800600"/>
          </a:xfrm>
          <a:prstGeom prst="rect">
            <a:avLst/>
          </a:prstGeom>
          <a:ln w="9525" cap="rnd">
            <a:solidFill>
              <a:srgbClr val="636363"/>
            </a:solidFill>
            <a:round/>
          </a:ln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55" name="Body Level One…"/>
          <p:cNvSpPr txBox="1"/>
          <p:nvPr>
            <p:ph type="body" sz="quarter" idx="1"/>
          </p:nvPr>
        </p:nvSpPr>
        <p:spPr>
          <a:xfrm>
            <a:off x="809999" y="5367337"/>
            <a:ext cx="10561420" cy="493722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ctr"/>
          <a:lstStyle>
            <a:lvl1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lide Number"/>
          <p:cNvSpPr txBox="1"/>
          <p:nvPr>
            <p:ph type="sldNum" sz="quarter" idx="2"/>
          </p:nvPr>
        </p:nvSpPr>
        <p:spPr>
          <a:xfrm>
            <a:off x="8478981" y="6232200"/>
            <a:ext cx="258620" cy="24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Цитата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16;p20"/>
          <p:cNvSpPr/>
          <p:nvPr/>
        </p:nvSpPr>
        <p:spPr>
          <a:xfrm>
            <a:off x="631695" y="1081453"/>
            <a:ext cx="6332420" cy="3239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64" name="Title Text"/>
          <p:cNvSpPr txBox="1"/>
          <p:nvPr>
            <p:ph type="title"/>
          </p:nvPr>
        </p:nvSpPr>
        <p:spPr>
          <a:xfrm>
            <a:off x="850984" y="1238502"/>
            <a:ext cx="5893845" cy="2645918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41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65" name="Body Level One…"/>
          <p:cNvSpPr txBox="1"/>
          <p:nvPr>
            <p:ph type="body" sz="quarter" idx="1"/>
          </p:nvPr>
        </p:nvSpPr>
        <p:spPr>
          <a:xfrm>
            <a:off x="853189" y="4443681"/>
            <a:ext cx="5891639" cy="713251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0" indent="233353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233353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233353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233353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233353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6" name="Google Shape;119;p20"/>
          <p:cNvSpPr txBox="1"/>
          <p:nvPr>
            <p:ph type="body" sz="quarter" idx="21"/>
          </p:nvPr>
        </p:nvSpPr>
        <p:spPr>
          <a:xfrm>
            <a:off x="7574643" y="1081452"/>
            <a:ext cx="3810006" cy="4075476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/>
          <a:p>
            <a:pPr/>
          </a:p>
        </p:txBody>
      </p:sp>
      <p:sp>
        <p:nvSpPr>
          <p:cNvPr id="1067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Карточка имени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24;p21"/>
          <p:cNvSpPr/>
          <p:nvPr/>
        </p:nvSpPr>
        <p:spPr>
          <a:xfrm>
            <a:off x="1140881" y="2286579"/>
            <a:ext cx="4895125" cy="25039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75" name="Title Text"/>
          <p:cNvSpPr txBox="1"/>
          <p:nvPr>
            <p:ph type="title"/>
          </p:nvPr>
        </p:nvSpPr>
        <p:spPr>
          <a:xfrm>
            <a:off x="1357087" y="2435954"/>
            <a:ext cx="4382528" cy="200779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1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76" name="Body Level One…"/>
          <p:cNvSpPr txBox="1"/>
          <p:nvPr>
            <p:ph type="body" sz="quarter" idx="1"/>
          </p:nvPr>
        </p:nvSpPr>
        <p:spPr>
          <a:xfrm>
            <a:off x="6155999" y="2286000"/>
            <a:ext cx="4880303" cy="2295532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0" indent="233353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2846920" indent="-396699" defTabSz="933418">
              <a:lnSpc>
                <a:spcPct val="100000"/>
              </a:lnSpc>
              <a:spcBef>
                <a:spcPts val="300"/>
              </a:spcBef>
              <a:buSzPts val="1700"/>
              <a:buFontTx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3374663" indent="-457730" defTabSz="933418">
              <a:lnSpc>
                <a:spcPct val="100000"/>
              </a:lnSpc>
              <a:spcBef>
                <a:spcPts val="300"/>
              </a:spcBef>
              <a:buSzPts val="1700"/>
              <a:buFontTx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3924602" indent="-540959" defTabSz="933418">
              <a:lnSpc>
                <a:spcPct val="100000"/>
              </a:lnSpc>
              <a:spcBef>
                <a:spcPts val="300"/>
              </a:spcBef>
              <a:buSzPts val="1700"/>
              <a:buFontTx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4391309" indent="-540958" defTabSz="933418">
              <a:lnSpc>
                <a:spcPct val="100000"/>
              </a:lnSpc>
              <a:spcBef>
                <a:spcPts val="300"/>
              </a:spcBef>
              <a:buSzPts val="1700"/>
              <a:buFontTx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7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вертикальный текст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31;p22"/>
          <p:cNvSpPr/>
          <p:nvPr/>
        </p:nvSpPr>
        <p:spPr>
          <a:xfrm>
            <a:off x="-7" y="-5"/>
            <a:ext cx="12192013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85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86" name="Body Level One…"/>
          <p:cNvSpPr txBox="1"/>
          <p:nvPr>
            <p:ph type="body" idx="1"/>
          </p:nvPr>
        </p:nvSpPr>
        <p:spPr>
          <a:xfrm rot="5400000">
            <a:off x="4254444" y="-1260042"/>
            <a:ext cx="3674404" cy="10563288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466709" indent="-350032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80089" indent="-396700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507831" indent="-457733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057765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524474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7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ертикальный заголовок и текст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38;p23"/>
          <p:cNvSpPr/>
          <p:nvPr/>
        </p:nvSpPr>
        <p:spPr>
          <a:xfrm>
            <a:off x="7669651" y="446087"/>
            <a:ext cx="4522353" cy="54149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73" y="0"/>
                </a:moveTo>
                <a:lnTo>
                  <a:pt x="1373" y="5985"/>
                </a:lnTo>
                <a:lnTo>
                  <a:pt x="60" y="6860"/>
                </a:lnTo>
                <a:lnTo>
                  <a:pt x="23" y="6910"/>
                </a:lnTo>
                <a:lnTo>
                  <a:pt x="0" y="6935"/>
                </a:lnTo>
                <a:lnTo>
                  <a:pt x="0" y="6995"/>
                </a:lnTo>
                <a:lnTo>
                  <a:pt x="23" y="7020"/>
                </a:lnTo>
                <a:lnTo>
                  <a:pt x="60" y="7070"/>
                </a:lnTo>
                <a:lnTo>
                  <a:pt x="1373" y="7945"/>
                </a:lnTo>
                <a:lnTo>
                  <a:pt x="1373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1373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95" name="Title Text"/>
          <p:cNvSpPr txBox="1"/>
          <p:nvPr>
            <p:ph type="title"/>
          </p:nvPr>
        </p:nvSpPr>
        <p:spPr>
          <a:xfrm rot="5400000">
            <a:off x="6863536" y="1906172"/>
            <a:ext cx="5134803" cy="2494796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96" name="Body Level One…"/>
          <p:cNvSpPr txBox="1"/>
          <p:nvPr>
            <p:ph type="body" idx="1"/>
          </p:nvPr>
        </p:nvSpPr>
        <p:spPr>
          <a:xfrm rot="5400000">
            <a:off x="1408290" y="-152202"/>
            <a:ext cx="5414963" cy="661154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466709" indent="-350032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80089" indent="-396700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507831" indent="-457733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057765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524474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7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45;p24"/>
          <p:cNvSpPr/>
          <p:nvPr/>
        </p:nvSpPr>
        <p:spPr>
          <a:xfrm>
            <a:off x="10340736" y="337589"/>
            <a:ext cx="1505576" cy="2833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36" y="0"/>
                </a:moveTo>
                <a:lnTo>
                  <a:pt x="1286" y="5042"/>
                </a:lnTo>
                <a:lnTo>
                  <a:pt x="551" y="2798"/>
                </a:lnTo>
                <a:cubicBezTo>
                  <a:pt x="499" y="3104"/>
                  <a:pt x="449" y="3428"/>
                  <a:pt x="403" y="3762"/>
                </a:cubicBezTo>
                <a:cubicBezTo>
                  <a:pt x="403" y="3762"/>
                  <a:pt x="1286" y="6458"/>
                  <a:pt x="1286" y="6458"/>
                </a:cubicBezTo>
                <a:lnTo>
                  <a:pt x="3183" y="659"/>
                </a:lnTo>
                <a:cubicBezTo>
                  <a:pt x="3104" y="413"/>
                  <a:pt x="3022" y="191"/>
                  <a:pt x="2936" y="0"/>
                </a:cubicBezTo>
                <a:close/>
                <a:moveTo>
                  <a:pt x="3397" y="1421"/>
                </a:moveTo>
                <a:lnTo>
                  <a:pt x="1286" y="7874"/>
                </a:lnTo>
                <a:lnTo>
                  <a:pt x="277" y="4790"/>
                </a:lnTo>
                <a:cubicBezTo>
                  <a:pt x="239" y="5144"/>
                  <a:pt x="205" y="5514"/>
                  <a:pt x="174" y="5891"/>
                </a:cubicBezTo>
                <a:lnTo>
                  <a:pt x="1286" y="9285"/>
                </a:lnTo>
                <a:cubicBezTo>
                  <a:pt x="1286" y="9285"/>
                  <a:pt x="3583" y="2264"/>
                  <a:pt x="3583" y="2264"/>
                </a:cubicBezTo>
                <a:cubicBezTo>
                  <a:pt x="3524" y="1964"/>
                  <a:pt x="3462" y="1684"/>
                  <a:pt x="3397" y="1421"/>
                </a:cubicBezTo>
                <a:close/>
                <a:moveTo>
                  <a:pt x="6427" y="2793"/>
                </a:moveTo>
                <a:cubicBezTo>
                  <a:pt x="5648" y="2793"/>
                  <a:pt x="5344" y="5127"/>
                  <a:pt x="5344" y="8979"/>
                </a:cubicBezTo>
                <a:cubicBezTo>
                  <a:pt x="5344" y="12999"/>
                  <a:pt x="5724" y="14870"/>
                  <a:pt x="6383" y="14870"/>
                </a:cubicBezTo>
                <a:cubicBezTo>
                  <a:pt x="6662" y="14870"/>
                  <a:pt x="6932" y="14483"/>
                  <a:pt x="7133" y="13799"/>
                </a:cubicBezTo>
                <a:lnTo>
                  <a:pt x="7064" y="13101"/>
                </a:lnTo>
                <a:cubicBezTo>
                  <a:pt x="6932" y="13451"/>
                  <a:pt x="6772" y="13784"/>
                  <a:pt x="6514" y="13784"/>
                </a:cubicBezTo>
                <a:cubicBezTo>
                  <a:pt x="5971" y="13784"/>
                  <a:pt x="5856" y="11550"/>
                  <a:pt x="5856" y="8548"/>
                </a:cubicBezTo>
                <a:cubicBezTo>
                  <a:pt x="5856" y="5396"/>
                  <a:pt x="5975" y="3559"/>
                  <a:pt x="6442" y="3559"/>
                </a:cubicBezTo>
                <a:cubicBezTo>
                  <a:pt x="6741" y="3559"/>
                  <a:pt x="6837" y="4161"/>
                  <a:pt x="6888" y="5028"/>
                </a:cubicBezTo>
                <a:lnTo>
                  <a:pt x="6926" y="5760"/>
                </a:lnTo>
                <a:lnTo>
                  <a:pt x="7066" y="5760"/>
                </a:lnTo>
                <a:cubicBezTo>
                  <a:pt x="7060" y="4976"/>
                  <a:pt x="7060" y="4110"/>
                  <a:pt x="7066" y="3326"/>
                </a:cubicBezTo>
                <a:cubicBezTo>
                  <a:pt x="7004" y="3193"/>
                  <a:pt x="6772" y="2793"/>
                  <a:pt x="6427" y="2793"/>
                </a:cubicBezTo>
                <a:close/>
                <a:moveTo>
                  <a:pt x="7330" y="2992"/>
                </a:moveTo>
                <a:lnTo>
                  <a:pt x="7330" y="3360"/>
                </a:lnTo>
                <a:cubicBezTo>
                  <a:pt x="7440" y="3493"/>
                  <a:pt x="7456" y="3662"/>
                  <a:pt x="7456" y="4296"/>
                </a:cubicBezTo>
                <a:lnTo>
                  <a:pt x="7456" y="13367"/>
                </a:lnTo>
                <a:cubicBezTo>
                  <a:pt x="7456" y="14001"/>
                  <a:pt x="7440" y="14170"/>
                  <a:pt x="7330" y="14303"/>
                </a:cubicBezTo>
                <a:lnTo>
                  <a:pt x="7330" y="14667"/>
                </a:lnTo>
                <a:lnTo>
                  <a:pt x="8210" y="14667"/>
                </a:lnTo>
                <a:cubicBezTo>
                  <a:pt x="8747" y="14667"/>
                  <a:pt x="9079" y="13899"/>
                  <a:pt x="9079" y="10764"/>
                </a:cubicBezTo>
                <a:cubicBezTo>
                  <a:pt x="9079" y="7545"/>
                  <a:pt x="8652" y="7181"/>
                  <a:pt x="8049" y="7181"/>
                </a:cubicBezTo>
                <a:lnTo>
                  <a:pt x="7927" y="7181"/>
                </a:lnTo>
                <a:lnTo>
                  <a:pt x="7927" y="4412"/>
                </a:lnTo>
                <a:cubicBezTo>
                  <a:pt x="7927" y="3912"/>
                  <a:pt x="7946" y="3728"/>
                  <a:pt x="8084" y="3728"/>
                </a:cubicBezTo>
                <a:cubicBezTo>
                  <a:pt x="8084" y="3728"/>
                  <a:pt x="8385" y="3728"/>
                  <a:pt x="8385" y="3728"/>
                </a:cubicBezTo>
                <a:cubicBezTo>
                  <a:pt x="8671" y="3728"/>
                  <a:pt x="8749" y="3842"/>
                  <a:pt x="8818" y="5042"/>
                </a:cubicBezTo>
                <a:lnTo>
                  <a:pt x="8847" y="5527"/>
                </a:lnTo>
                <a:lnTo>
                  <a:pt x="8966" y="5527"/>
                </a:lnTo>
                <a:cubicBezTo>
                  <a:pt x="8960" y="4677"/>
                  <a:pt x="8960" y="3842"/>
                  <a:pt x="8966" y="2992"/>
                </a:cubicBezTo>
                <a:lnTo>
                  <a:pt x="7330" y="2992"/>
                </a:lnTo>
                <a:close/>
                <a:moveTo>
                  <a:pt x="9327" y="2992"/>
                </a:moveTo>
                <a:lnTo>
                  <a:pt x="9327" y="3360"/>
                </a:lnTo>
                <a:cubicBezTo>
                  <a:pt x="9437" y="3493"/>
                  <a:pt x="9453" y="3662"/>
                  <a:pt x="9453" y="4296"/>
                </a:cubicBezTo>
                <a:lnTo>
                  <a:pt x="9453" y="13367"/>
                </a:lnTo>
                <a:cubicBezTo>
                  <a:pt x="9453" y="14001"/>
                  <a:pt x="9437" y="14170"/>
                  <a:pt x="9327" y="14303"/>
                </a:cubicBezTo>
                <a:lnTo>
                  <a:pt x="9327" y="14667"/>
                </a:lnTo>
                <a:lnTo>
                  <a:pt x="10909" y="14667"/>
                </a:lnTo>
                <a:cubicBezTo>
                  <a:pt x="10903" y="13766"/>
                  <a:pt x="10903" y="12852"/>
                  <a:pt x="10909" y="11952"/>
                </a:cubicBezTo>
                <a:lnTo>
                  <a:pt x="10771" y="11952"/>
                </a:lnTo>
                <a:lnTo>
                  <a:pt x="10752" y="12383"/>
                </a:lnTo>
                <a:cubicBezTo>
                  <a:pt x="10689" y="13834"/>
                  <a:pt x="10614" y="13935"/>
                  <a:pt x="10329" y="13935"/>
                </a:cubicBezTo>
                <a:lnTo>
                  <a:pt x="10266" y="13935"/>
                </a:lnTo>
                <a:cubicBezTo>
                  <a:pt x="9977" y="13935"/>
                  <a:pt x="9924" y="13699"/>
                  <a:pt x="9924" y="12999"/>
                </a:cubicBezTo>
                <a:lnTo>
                  <a:pt x="9924" y="8645"/>
                </a:lnTo>
                <a:lnTo>
                  <a:pt x="10216" y="8645"/>
                </a:lnTo>
                <a:cubicBezTo>
                  <a:pt x="10338" y="8645"/>
                  <a:pt x="10529" y="8715"/>
                  <a:pt x="10604" y="8999"/>
                </a:cubicBezTo>
                <a:lnTo>
                  <a:pt x="10604" y="7530"/>
                </a:lnTo>
                <a:cubicBezTo>
                  <a:pt x="10529" y="7813"/>
                  <a:pt x="10338" y="7879"/>
                  <a:pt x="10216" y="7879"/>
                </a:cubicBezTo>
                <a:lnTo>
                  <a:pt x="9924" y="7879"/>
                </a:lnTo>
                <a:lnTo>
                  <a:pt x="9924" y="4262"/>
                </a:lnTo>
                <a:cubicBezTo>
                  <a:pt x="9924" y="3862"/>
                  <a:pt x="9939" y="3728"/>
                  <a:pt x="10033" y="3728"/>
                </a:cubicBezTo>
                <a:cubicBezTo>
                  <a:pt x="10033" y="3728"/>
                  <a:pt x="10279" y="3728"/>
                  <a:pt x="10279" y="3728"/>
                </a:cubicBezTo>
                <a:cubicBezTo>
                  <a:pt x="10564" y="3728"/>
                  <a:pt x="10642" y="3842"/>
                  <a:pt x="10711" y="5042"/>
                </a:cubicBezTo>
                <a:lnTo>
                  <a:pt x="10739" y="5527"/>
                </a:lnTo>
                <a:lnTo>
                  <a:pt x="10859" y="5527"/>
                </a:lnTo>
                <a:cubicBezTo>
                  <a:pt x="10853" y="4677"/>
                  <a:pt x="10853" y="3842"/>
                  <a:pt x="10859" y="2992"/>
                </a:cubicBezTo>
                <a:lnTo>
                  <a:pt x="9327" y="2992"/>
                </a:lnTo>
                <a:close/>
                <a:moveTo>
                  <a:pt x="11192" y="2992"/>
                </a:moveTo>
                <a:lnTo>
                  <a:pt x="11192" y="3360"/>
                </a:lnTo>
                <a:cubicBezTo>
                  <a:pt x="11302" y="3493"/>
                  <a:pt x="11317" y="3662"/>
                  <a:pt x="11317" y="4296"/>
                </a:cubicBezTo>
                <a:lnTo>
                  <a:pt x="11317" y="13367"/>
                </a:lnTo>
                <a:cubicBezTo>
                  <a:pt x="11317" y="14001"/>
                  <a:pt x="11302" y="14170"/>
                  <a:pt x="11192" y="14303"/>
                </a:cubicBezTo>
                <a:lnTo>
                  <a:pt x="11192" y="14667"/>
                </a:lnTo>
                <a:cubicBezTo>
                  <a:pt x="11192" y="14667"/>
                  <a:pt x="11914" y="14667"/>
                  <a:pt x="11914" y="14667"/>
                </a:cubicBezTo>
                <a:lnTo>
                  <a:pt x="11914" y="14303"/>
                </a:lnTo>
                <a:cubicBezTo>
                  <a:pt x="11804" y="14170"/>
                  <a:pt x="11788" y="14001"/>
                  <a:pt x="11788" y="13367"/>
                </a:cubicBezTo>
                <a:lnTo>
                  <a:pt x="11788" y="10046"/>
                </a:lnTo>
                <a:lnTo>
                  <a:pt x="12008" y="10046"/>
                </a:lnTo>
                <a:cubicBezTo>
                  <a:pt x="12538" y="10046"/>
                  <a:pt x="12865" y="9199"/>
                  <a:pt x="12865" y="6347"/>
                </a:cubicBezTo>
                <a:cubicBezTo>
                  <a:pt x="12865" y="3545"/>
                  <a:pt x="12538" y="2992"/>
                  <a:pt x="12102" y="2992"/>
                </a:cubicBezTo>
                <a:lnTo>
                  <a:pt x="11192" y="2992"/>
                </a:lnTo>
                <a:close/>
                <a:moveTo>
                  <a:pt x="13063" y="2992"/>
                </a:moveTo>
                <a:lnTo>
                  <a:pt x="13063" y="3360"/>
                </a:lnTo>
                <a:cubicBezTo>
                  <a:pt x="13172" y="3493"/>
                  <a:pt x="13188" y="3662"/>
                  <a:pt x="13188" y="4296"/>
                </a:cubicBezTo>
                <a:lnTo>
                  <a:pt x="13188" y="13367"/>
                </a:lnTo>
                <a:cubicBezTo>
                  <a:pt x="13188" y="14001"/>
                  <a:pt x="13172" y="14170"/>
                  <a:pt x="13063" y="14303"/>
                </a:cubicBezTo>
                <a:lnTo>
                  <a:pt x="13063" y="14667"/>
                </a:lnTo>
                <a:lnTo>
                  <a:pt x="13941" y="14667"/>
                </a:lnTo>
                <a:cubicBezTo>
                  <a:pt x="14478" y="14667"/>
                  <a:pt x="14811" y="13899"/>
                  <a:pt x="14811" y="10764"/>
                </a:cubicBezTo>
                <a:cubicBezTo>
                  <a:pt x="14811" y="7545"/>
                  <a:pt x="14384" y="7181"/>
                  <a:pt x="13782" y="7181"/>
                </a:cubicBezTo>
                <a:lnTo>
                  <a:pt x="13658" y="7181"/>
                </a:lnTo>
                <a:lnTo>
                  <a:pt x="13658" y="4412"/>
                </a:lnTo>
                <a:cubicBezTo>
                  <a:pt x="13658" y="3912"/>
                  <a:pt x="13677" y="3728"/>
                  <a:pt x="13815" y="3728"/>
                </a:cubicBezTo>
                <a:cubicBezTo>
                  <a:pt x="13815" y="3728"/>
                  <a:pt x="14117" y="3728"/>
                  <a:pt x="14117" y="3728"/>
                </a:cubicBezTo>
                <a:cubicBezTo>
                  <a:pt x="14403" y="3728"/>
                  <a:pt x="14481" y="3842"/>
                  <a:pt x="14550" y="5042"/>
                </a:cubicBezTo>
                <a:lnTo>
                  <a:pt x="14578" y="5527"/>
                </a:lnTo>
                <a:lnTo>
                  <a:pt x="14698" y="5527"/>
                </a:lnTo>
                <a:cubicBezTo>
                  <a:pt x="14692" y="4677"/>
                  <a:pt x="14692" y="3842"/>
                  <a:pt x="14698" y="2992"/>
                </a:cubicBezTo>
                <a:lnTo>
                  <a:pt x="13063" y="2992"/>
                </a:lnTo>
                <a:close/>
                <a:moveTo>
                  <a:pt x="15564" y="2992"/>
                </a:moveTo>
                <a:lnTo>
                  <a:pt x="15564" y="3360"/>
                </a:lnTo>
                <a:cubicBezTo>
                  <a:pt x="15677" y="3493"/>
                  <a:pt x="15690" y="3810"/>
                  <a:pt x="15690" y="4044"/>
                </a:cubicBezTo>
                <a:cubicBezTo>
                  <a:pt x="15690" y="4377"/>
                  <a:pt x="15674" y="4746"/>
                  <a:pt x="15583" y="5930"/>
                </a:cubicBezTo>
                <a:lnTo>
                  <a:pt x="15178" y="11234"/>
                </a:lnTo>
                <a:cubicBezTo>
                  <a:pt x="15027" y="13185"/>
                  <a:pt x="14927" y="14216"/>
                  <a:pt x="14874" y="14667"/>
                </a:cubicBezTo>
                <a:lnTo>
                  <a:pt x="15273" y="14667"/>
                </a:lnTo>
                <a:cubicBezTo>
                  <a:pt x="15276" y="14400"/>
                  <a:pt x="15294" y="13898"/>
                  <a:pt x="15319" y="13232"/>
                </a:cubicBezTo>
                <a:cubicBezTo>
                  <a:pt x="15347" y="12564"/>
                  <a:pt x="15401" y="11616"/>
                  <a:pt x="15473" y="10448"/>
                </a:cubicBezTo>
                <a:lnTo>
                  <a:pt x="16170" y="10448"/>
                </a:lnTo>
                <a:lnTo>
                  <a:pt x="16265" y="11932"/>
                </a:lnTo>
                <a:cubicBezTo>
                  <a:pt x="16324" y="12866"/>
                  <a:pt x="16393" y="14033"/>
                  <a:pt x="16411" y="14667"/>
                </a:cubicBezTo>
                <a:cubicBezTo>
                  <a:pt x="16411" y="14667"/>
                  <a:pt x="16971" y="14667"/>
                  <a:pt x="16971" y="14667"/>
                </a:cubicBezTo>
                <a:cubicBezTo>
                  <a:pt x="16924" y="14250"/>
                  <a:pt x="16826" y="13082"/>
                  <a:pt x="16735" y="11714"/>
                </a:cubicBezTo>
                <a:lnTo>
                  <a:pt x="16274" y="4727"/>
                </a:lnTo>
                <a:cubicBezTo>
                  <a:pt x="16208" y="3743"/>
                  <a:pt x="16201" y="3342"/>
                  <a:pt x="16192" y="2992"/>
                </a:cubicBezTo>
                <a:lnTo>
                  <a:pt x="15564" y="2992"/>
                </a:lnTo>
                <a:close/>
                <a:moveTo>
                  <a:pt x="17140" y="2992"/>
                </a:moveTo>
                <a:lnTo>
                  <a:pt x="17140" y="3360"/>
                </a:lnTo>
                <a:cubicBezTo>
                  <a:pt x="17250" y="3493"/>
                  <a:pt x="17266" y="3662"/>
                  <a:pt x="17266" y="4296"/>
                </a:cubicBezTo>
                <a:lnTo>
                  <a:pt x="17266" y="13367"/>
                </a:lnTo>
                <a:cubicBezTo>
                  <a:pt x="17266" y="14001"/>
                  <a:pt x="17250" y="14170"/>
                  <a:pt x="17140" y="14303"/>
                </a:cubicBezTo>
                <a:lnTo>
                  <a:pt x="17140" y="14667"/>
                </a:lnTo>
                <a:lnTo>
                  <a:pt x="17861" y="14667"/>
                </a:lnTo>
                <a:lnTo>
                  <a:pt x="17861" y="14303"/>
                </a:lnTo>
                <a:cubicBezTo>
                  <a:pt x="17752" y="14170"/>
                  <a:pt x="17736" y="14001"/>
                  <a:pt x="17736" y="13367"/>
                </a:cubicBezTo>
                <a:lnTo>
                  <a:pt x="17736" y="8645"/>
                </a:lnTo>
                <a:lnTo>
                  <a:pt x="18584" y="8645"/>
                </a:lnTo>
                <a:cubicBezTo>
                  <a:pt x="18584" y="8645"/>
                  <a:pt x="18584" y="13367"/>
                  <a:pt x="18584" y="13367"/>
                </a:cubicBezTo>
                <a:cubicBezTo>
                  <a:pt x="18584" y="14001"/>
                  <a:pt x="18568" y="14170"/>
                  <a:pt x="18458" y="14303"/>
                </a:cubicBezTo>
                <a:lnTo>
                  <a:pt x="18458" y="14667"/>
                </a:lnTo>
                <a:lnTo>
                  <a:pt x="19180" y="14667"/>
                </a:lnTo>
                <a:lnTo>
                  <a:pt x="19180" y="14303"/>
                </a:lnTo>
                <a:cubicBezTo>
                  <a:pt x="19070" y="14170"/>
                  <a:pt x="19055" y="14001"/>
                  <a:pt x="19055" y="13367"/>
                </a:cubicBezTo>
                <a:lnTo>
                  <a:pt x="19055" y="4296"/>
                </a:lnTo>
                <a:cubicBezTo>
                  <a:pt x="19055" y="3662"/>
                  <a:pt x="19070" y="3493"/>
                  <a:pt x="19180" y="3360"/>
                </a:cubicBezTo>
                <a:lnTo>
                  <a:pt x="19180" y="2992"/>
                </a:lnTo>
                <a:lnTo>
                  <a:pt x="18458" y="2992"/>
                </a:lnTo>
                <a:lnTo>
                  <a:pt x="18458" y="3360"/>
                </a:lnTo>
                <a:cubicBezTo>
                  <a:pt x="18568" y="3493"/>
                  <a:pt x="18584" y="3662"/>
                  <a:pt x="18584" y="4296"/>
                </a:cubicBezTo>
                <a:lnTo>
                  <a:pt x="18584" y="7879"/>
                </a:lnTo>
                <a:lnTo>
                  <a:pt x="17736" y="7879"/>
                </a:lnTo>
                <a:lnTo>
                  <a:pt x="17736" y="4296"/>
                </a:lnTo>
                <a:cubicBezTo>
                  <a:pt x="17736" y="3662"/>
                  <a:pt x="17752" y="3493"/>
                  <a:pt x="17861" y="3360"/>
                </a:cubicBezTo>
                <a:lnTo>
                  <a:pt x="17861" y="2992"/>
                </a:lnTo>
                <a:lnTo>
                  <a:pt x="17140" y="2992"/>
                </a:lnTo>
                <a:close/>
                <a:moveTo>
                  <a:pt x="19529" y="2992"/>
                </a:moveTo>
                <a:lnTo>
                  <a:pt x="19529" y="3360"/>
                </a:lnTo>
                <a:cubicBezTo>
                  <a:pt x="19638" y="3493"/>
                  <a:pt x="19655" y="3662"/>
                  <a:pt x="19655" y="4296"/>
                </a:cubicBezTo>
                <a:cubicBezTo>
                  <a:pt x="19655" y="4296"/>
                  <a:pt x="19655" y="13367"/>
                  <a:pt x="19655" y="13367"/>
                </a:cubicBezTo>
                <a:cubicBezTo>
                  <a:pt x="19655" y="14001"/>
                  <a:pt x="19638" y="14170"/>
                  <a:pt x="19529" y="14303"/>
                </a:cubicBezTo>
                <a:lnTo>
                  <a:pt x="19529" y="14667"/>
                </a:lnTo>
                <a:lnTo>
                  <a:pt x="20250" y="14667"/>
                </a:lnTo>
                <a:lnTo>
                  <a:pt x="20250" y="14303"/>
                </a:lnTo>
                <a:cubicBezTo>
                  <a:pt x="20141" y="14170"/>
                  <a:pt x="20125" y="14001"/>
                  <a:pt x="20125" y="13367"/>
                </a:cubicBezTo>
                <a:lnTo>
                  <a:pt x="20125" y="4296"/>
                </a:lnTo>
                <a:cubicBezTo>
                  <a:pt x="20125" y="3662"/>
                  <a:pt x="20141" y="3493"/>
                  <a:pt x="20250" y="3360"/>
                </a:cubicBezTo>
                <a:lnTo>
                  <a:pt x="20250" y="2992"/>
                </a:lnTo>
                <a:lnTo>
                  <a:pt x="19529" y="2992"/>
                </a:lnTo>
                <a:close/>
                <a:moveTo>
                  <a:pt x="20906" y="2992"/>
                </a:moveTo>
                <a:cubicBezTo>
                  <a:pt x="20847" y="3792"/>
                  <a:pt x="20624" y="5376"/>
                  <a:pt x="20451" y="6560"/>
                </a:cubicBezTo>
                <a:lnTo>
                  <a:pt x="20163" y="8548"/>
                </a:lnTo>
                <a:lnTo>
                  <a:pt x="20496" y="11200"/>
                </a:lnTo>
                <a:cubicBezTo>
                  <a:pt x="20725" y="13035"/>
                  <a:pt x="20803" y="14050"/>
                  <a:pt x="20856" y="14667"/>
                </a:cubicBezTo>
                <a:lnTo>
                  <a:pt x="21595" y="14667"/>
                </a:lnTo>
                <a:cubicBezTo>
                  <a:pt x="21334" y="13266"/>
                  <a:pt x="20975" y="10698"/>
                  <a:pt x="20822" y="9547"/>
                </a:cubicBezTo>
                <a:cubicBezTo>
                  <a:pt x="20822" y="9547"/>
                  <a:pt x="20536" y="7394"/>
                  <a:pt x="20536" y="7394"/>
                </a:cubicBezTo>
                <a:lnTo>
                  <a:pt x="20765" y="6095"/>
                </a:lnTo>
                <a:cubicBezTo>
                  <a:pt x="20866" y="5511"/>
                  <a:pt x="21214" y="3645"/>
                  <a:pt x="21421" y="3011"/>
                </a:cubicBezTo>
                <a:lnTo>
                  <a:pt x="21421" y="2992"/>
                </a:lnTo>
                <a:lnTo>
                  <a:pt x="20906" y="2992"/>
                </a:lnTo>
                <a:close/>
                <a:moveTo>
                  <a:pt x="3744" y="3185"/>
                </a:moveTo>
                <a:cubicBezTo>
                  <a:pt x="3744" y="3185"/>
                  <a:pt x="1286" y="10701"/>
                  <a:pt x="1286" y="10701"/>
                </a:cubicBezTo>
                <a:lnTo>
                  <a:pt x="93" y="7055"/>
                </a:lnTo>
                <a:cubicBezTo>
                  <a:pt x="70" y="7458"/>
                  <a:pt x="50" y="7874"/>
                  <a:pt x="36" y="8296"/>
                </a:cubicBezTo>
                <a:lnTo>
                  <a:pt x="1286" y="12112"/>
                </a:lnTo>
                <a:lnTo>
                  <a:pt x="3882" y="4179"/>
                </a:lnTo>
                <a:cubicBezTo>
                  <a:pt x="3839" y="3835"/>
                  <a:pt x="3793" y="3502"/>
                  <a:pt x="3744" y="3185"/>
                </a:cubicBezTo>
                <a:close/>
                <a:moveTo>
                  <a:pt x="11926" y="3728"/>
                </a:moveTo>
                <a:lnTo>
                  <a:pt x="11977" y="3728"/>
                </a:lnTo>
                <a:cubicBezTo>
                  <a:pt x="12272" y="3728"/>
                  <a:pt x="12372" y="4710"/>
                  <a:pt x="12372" y="6245"/>
                </a:cubicBezTo>
                <a:cubicBezTo>
                  <a:pt x="12372" y="8063"/>
                  <a:pt x="12302" y="9314"/>
                  <a:pt x="12010" y="9314"/>
                </a:cubicBezTo>
                <a:cubicBezTo>
                  <a:pt x="12010" y="9314"/>
                  <a:pt x="11788" y="9314"/>
                  <a:pt x="11788" y="9314"/>
                </a:cubicBezTo>
                <a:lnTo>
                  <a:pt x="11788" y="4359"/>
                </a:lnTo>
                <a:cubicBezTo>
                  <a:pt x="11788" y="3808"/>
                  <a:pt x="11832" y="3728"/>
                  <a:pt x="11926" y="3728"/>
                </a:cubicBezTo>
                <a:close/>
                <a:moveTo>
                  <a:pt x="15827" y="4960"/>
                </a:moveTo>
                <a:lnTo>
                  <a:pt x="16123" y="9663"/>
                </a:lnTo>
                <a:cubicBezTo>
                  <a:pt x="16123" y="9663"/>
                  <a:pt x="15524" y="9663"/>
                  <a:pt x="15524" y="9663"/>
                </a:cubicBezTo>
                <a:lnTo>
                  <a:pt x="15827" y="4960"/>
                </a:lnTo>
                <a:close/>
                <a:moveTo>
                  <a:pt x="3999" y="5236"/>
                </a:moveTo>
                <a:lnTo>
                  <a:pt x="1286" y="13527"/>
                </a:lnTo>
                <a:lnTo>
                  <a:pt x="5" y="9615"/>
                </a:lnTo>
                <a:cubicBezTo>
                  <a:pt x="1" y="9862"/>
                  <a:pt x="0" y="10108"/>
                  <a:pt x="0" y="10361"/>
                </a:cubicBezTo>
                <a:cubicBezTo>
                  <a:pt x="0" y="16568"/>
                  <a:pt x="947" y="21600"/>
                  <a:pt x="2115" y="21600"/>
                </a:cubicBezTo>
                <a:cubicBezTo>
                  <a:pt x="3283" y="21600"/>
                  <a:pt x="4230" y="16568"/>
                  <a:pt x="4230" y="10361"/>
                </a:cubicBezTo>
                <a:cubicBezTo>
                  <a:pt x="4230" y="8514"/>
                  <a:pt x="4147" y="6773"/>
                  <a:pt x="3999" y="5236"/>
                </a:cubicBezTo>
                <a:close/>
                <a:moveTo>
                  <a:pt x="7927" y="7913"/>
                </a:moveTo>
                <a:lnTo>
                  <a:pt x="8119" y="7913"/>
                </a:lnTo>
                <a:cubicBezTo>
                  <a:pt x="8489" y="7913"/>
                  <a:pt x="8586" y="8979"/>
                  <a:pt x="8586" y="10880"/>
                </a:cubicBezTo>
                <a:cubicBezTo>
                  <a:pt x="8586" y="12915"/>
                  <a:pt x="8474" y="13935"/>
                  <a:pt x="8188" y="13935"/>
                </a:cubicBezTo>
                <a:cubicBezTo>
                  <a:pt x="8188" y="13935"/>
                  <a:pt x="8121" y="13935"/>
                  <a:pt x="8121" y="13935"/>
                </a:cubicBezTo>
                <a:cubicBezTo>
                  <a:pt x="7964" y="13935"/>
                  <a:pt x="7927" y="13667"/>
                  <a:pt x="7927" y="12916"/>
                </a:cubicBezTo>
                <a:lnTo>
                  <a:pt x="7927" y="7913"/>
                </a:lnTo>
                <a:close/>
                <a:moveTo>
                  <a:pt x="13658" y="7913"/>
                </a:moveTo>
                <a:lnTo>
                  <a:pt x="13850" y="7913"/>
                </a:lnTo>
                <a:cubicBezTo>
                  <a:pt x="14220" y="7913"/>
                  <a:pt x="14318" y="8979"/>
                  <a:pt x="14318" y="10880"/>
                </a:cubicBezTo>
                <a:cubicBezTo>
                  <a:pt x="14318" y="12915"/>
                  <a:pt x="14205" y="13935"/>
                  <a:pt x="13919" y="13935"/>
                </a:cubicBezTo>
                <a:cubicBezTo>
                  <a:pt x="13919" y="13935"/>
                  <a:pt x="13854" y="13935"/>
                  <a:pt x="13854" y="13935"/>
                </a:cubicBezTo>
                <a:cubicBezTo>
                  <a:pt x="13697" y="13935"/>
                  <a:pt x="13658" y="13667"/>
                  <a:pt x="13658" y="12916"/>
                </a:cubicBezTo>
                <a:lnTo>
                  <a:pt x="13658" y="7913"/>
                </a:lnTo>
                <a:close/>
                <a:moveTo>
                  <a:pt x="5519" y="17532"/>
                </a:moveTo>
                <a:lnTo>
                  <a:pt x="5519" y="18701"/>
                </a:lnTo>
                <a:lnTo>
                  <a:pt x="21600" y="18701"/>
                </a:lnTo>
                <a:cubicBezTo>
                  <a:pt x="21600" y="18701"/>
                  <a:pt x="21600" y="17532"/>
                  <a:pt x="21600" y="17532"/>
                </a:cubicBezTo>
                <a:lnTo>
                  <a:pt x="5519" y="17532"/>
                </a:lnTo>
                <a:close/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105" name="Google Shape;146;p24"/>
          <p:cNvSpPr/>
          <p:nvPr/>
        </p:nvSpPr>
        <p:spPr>
          <a:xfrm flipH="1" rot="10800000">
            <a:off x="-7" y="26"/>
            <a:ext cx="1297831" cy="9022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12513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309B41"/>
              </a:gs>
              <a:gs pos="100000">
                <a:srgbClr val="77C21C"/>
              </a:gs>
            </a:gsLst>
            <a:lin ang="3000121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b="1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106" name="Title Text"/>
          <p:cNvSpPr txBox="1"/>
          <p:nvPr>
            <p:ph type="title"/>
          </p:nvPr>
        </p:nvSpPr>
        <p:spPr>
          <a:xfrm>
            <a:off x="1272685" y="0"/>
            <a:ext cx="7704616" cy="914429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4749" tIns="44749" rIns="44749" bIns="44749"/>
          <a:lstStyle>
            <a:lvl1pPr defTabSz="933418">
              <a:defRPr b="1" sz="2200">
                <a:solidFill>
                  <a:srgbClr val="3D3A4A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07" name="Slide Number"/>
          <p:cNvSpPr txBox="1"/>
          <p:nvPr>
            <p:ph type="sldNum" sz="quarter" idx="2"/>
          </p:nvPr>
        </p:nvSpPr>
        <p:spPr>
          <a:xfrm>
            <a:off x="11678489" y="6323407"/>
            <a:ext cx="369655" cy="381599"/>
          </a:xfrm>
          <a:prstGeom prst="rect">
            <a:avLst/>
          </a:prstGeom>
        </p:spPr>
        <p:txBody>
          <a:bodyPr lIns="44749" tIns="44749" rIns="44749" bIns="44749"/>
          <a:lstStyle>
            <a:lvl1pPr>
              <a:defRPr sz="1900">
                <a:solidFill>
                  <a:srgbClr val="00786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50;p25"/>
          <p:cNvSpPr/>
          <p:nvPr/>
        </p:nvSpPr>
        <p:spPr>
          <a:xfrm flipH="1" rot="10800000">
            <a:off x="-7" y="26"/>
            <a:ext cx="1297831" cy="9022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12513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309B41"/>
              </a:gs>
              <a:gs pos="100000">
                <a:srgbClr val="77C21C"/>
              </a:gs>
            </a:gsLst>
            <a:lin ang="3000121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b="1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115" name="Title Text"/>
          <p:cNvSpPr txBox="1"/>
          <p:nvPr>
            <p:ph type="title"/>
          </p:nvPr>
        </p:nvSpPr>
        <p:spPr>
          <a:xfrm>
            <a:off x="1272685" y="0"/>
            <a:ext cx="7704616" cy="914429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0" tIns="0" rIns="0" bIns="0"/>
          <a:lstStyle>
            <a:lvl1pPr defTabSz="933418">
              <a:lnSpc>
                <a:spcPct val="100000"/>
              </a:lnSpc>
              <a:defRPr b="1" sz="2200">
                <a:solidFill>
                  <a:srgbClr val="35353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16" name="Google Shape;152;p25"/>
          <p:cNvSpPr/>
          <p:nvPr/>
        </p:nvSpPr>
        <p:spPr>
          <a:xfrm>
            <a:off x="10340736" y="337589"/>
            <a:ext cx="1505576" cy="2833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36" y="0"/>
                </a:moveTo>
                <a:lnTo>
                  <a:pt x="1286" y="5042"/>
                </a:lnTo>
                <a:lnTo>
                  <a:pt x="551" y="2798"/>
                </a:lnTo>
                <a:cubicBezTo>
                  <a:pt x="499" y="3104"/>
                  <a:pt x="449" y="3428"/>
                  <a:pt x="403" y="3762"/>
                </a:cubicBezTo>
                <a:cubicBezTo>
                  <a:pt x="403" y="3762"/>
                  <a:pt x="1286" y="6458"/>
                  <a:pt x="1286" y="6458"/>
                </a:cubicBezTo>
                <a:lnTo>
                  <a:pt x="3183" y="659"/>
                </a:lnTo>
                <a:cubicBezTo>
                  <a:pt x="3104" y="413"/>
                  <a:pt x="3022" y="191"/>
                  <a:pt x="2936" y="0"/>
                </a:cubicBezTo>
                <a:close/>
                <a:moveTo>
                  <a:pt x="3397" y="1421"/>
                </a:moveTo>
                <a:lnTo>
                  <a:pt x="1286" y="7874"/>
                </a:lnTo>
                <a:lnTo>
                  <a:pt x="277" y="4790"/>
                </a:lnTo>
                <a:cubicBezTo>
                  <a:pt x="239" y="5144"/>
                  <a:pt x="205" y="5514"/>
                  <a:pt x="174" y="5891"/>
                </a:cubicBezTo>
                <a:lnTo>
                  <a:pt x="1286" y="9285"/>
                </a:lnTo>
                <a:cubicBezTo>
                  <a:pt x="1286" y="9285"/>
                  <a:pt x="3583" y="2264"/>
                  <a:pt x="3583" y="2264"/>
                </a:cubicBezTo>
                <a:cubicBezTo>
                  <a:pt x="3524" y="1964"/>
                  <a:pt x="3462" y="1684"/>
                  <a:pt x="3397" y="1421"/>
                </a:cubicBezTo>
                <a:close/>
                <a:moveTo>
                  <a:pt x="6427" y="2793"/>
                </a:moveTo>
                <a:cubicBezTo>
                  <a:pt x="5648" y="2793"/>
                  <a:pt x="5344" y="5127"/>
                  <a:pt x="5344" y="8979"/>
                </a:cubicBezTo>
                <a:cubicBezTo>
                  <a:pt x="5344" y="12999"/>
                  <a:pt x="5724" y="14870"/>
                  <a:pt x="6383" y="14870"/>
                </a:cubicBezTo>
                <a:cubicBezTo>
                  <a:pt x="6662" y="14870"/>
                  <a:pt x="6932" y="14483"/>
                  <a:pt x="7133" y="13799"/>
                </a:cubicBezTo>
                <a:lnTo>
                  <a:pt x="7064" y="13101"/>
                </a:lnTo>
                <a:cubicBezTo>
                  <a:pt x="6932" y="13451"/>
                  <a:pt x="6772" y="13784"/>
                  <a:pt x="6514" y="13784"/>
                </a:cubicBezTo>
                <a:cubicBezTo>
                  <a:pt x="5971" y="13784"/>
                  <a:pt x="5856" y="11550"/>
                  <a:pt x="5856" y="8548"/>
                </a:cubicBezTo>
                <a:cubicBezTo>
                  <a:pt x="5856" y="5396"/>
                  <a:pt x="5975" y="3559"/>
                  <a:pt x="6442" y="3559"/>
                </a:cubicBezTo>
                <a:cubicBezTo>
                  <a:pt x="6741" y="3559"/>
                  <a:pt x="6837" y="4161"/>
                  <a:pt x="6888" y="5028"/>
                </a:cubicBezTo>
                <a:lnTo>
                  <a:pt x="6926" y="5760"/>
                </a:lnTo>
                <a:lnTo>
                  <a:pt x="7066" y="5760"/>
                </a:lnTo>
                <a:cubicBezTo>
                  <a:pt x="7060" y="4976"/>
                  <a:pt x="7060" y="4110"/>
                  <a:pt x="7066" y="3326"/>
                </a:cubicBezTo>
                <a:cubicBezTo>
                  <a:pt x="7004" y="3193"/>
                  <a:pt x="6772" y="2793"/>
                  <a:pt x="6427" y="2793"/>
                </a:cubicBezTo>
                <a:close/>
                <a:moveTo>
                  <a:pt x="7330" y="2992"/>
                </a:moveTo>
                <a:lnTo>
                  <a:pt x="7330" y="3360"/>
                </a:lnTo>
                <a:cubicBezTo>
                  <a:pt x="7440" y="3493"/>
                  <a:pt x="7456" y="3662"/>
                  <a:pt x="7456" y="4296"/>
                </a:cubicBezTo>
                <a:lnTo>
                  <a:pt x="7456" y="13367"/>
                </a:lnTo>
                <a:cubicBezTo>
                  <a:pt x="7456" y="14001"/>
                  <a:pt x="7440" y="14170"/>
                  <a:pt x="7330" y="14303"/>
                </a:cubicBezTo>
                <a:lnTo>
                  <a:pt x="7330" y="14667"/>
                </a:lnTo>
                <a:lnTo>
                  <a:pt x="8210" y="14667"/>
                </a:lnTo>
                <a:cubicBezTo>
                  <a:pt x="8747" y="14667"/>
                  <a:pt x="9079" y="13899"/>
                  <a:pt x="9079" y="10764"/>
                </a:cubicBezTo>
                <a:cubicBezTo>
                  <a:pt x="9079" y="7545"/>
                  <a:pt x="8652" y="7181"/>
                  <a:pt x="8049" y="7181"/>
                </a:cubicBezTo>
                <a:lnTo>
                  <a:pt x="7927" y="7181"/>
                </a:lnTo>
                <a:lnTo>
                  <a:pt x="7927" y="4412"/>
                </a:lnTo>
                <a:cubicBezTo>
                  <a:pt x="7927" y="3912"/>
                  <a:pt x="7946" y="3728"/>
                  <a:pt x="8084" y="3728"/>
                </a:cubicBezTo>
                <a:cubicBezTo>
                  <a:pt x="8084" y="3728"/>
                  <a:pt x="8385" y="3728"/>
                  <a:pt x="8385" y="3728"/>
                </a:cubicBezTo>
                <a:cubicBezTo>
                  <a:pt x="8671" y="3728"/>
                  <a:pt x="8749" y="3842"/>
                  <a:pt x="8818" y="5042"/>
                </a:cubicBezTo>
                <a:lnTo>
                  <a:pt x="8847" y="5527"/>
                </a:lnTo>
                <a:lnTo>
                  <a:pt x="8966" y="5527"/>
                </a:lnTo>
                <a:cubicBezTo>
                  <a:pt x="8960" y="4677"/>
                  <a:pt x="8960" y="3842"/>
                  <a:pt x="8966" y="2992"/>
                </a:cubicBezTo>
                <a:lnTo>
                  <a:pt x="7330" y="2992"/>
                </a:lnTo>
                <a:close/>
                <a:moveTo>
                  <a:pt x="9327" y="2992"/>
                </a:moveTo>
                <a:lnTo>
                  <a:pt x="9327" y="3360"/>
                </a:lnTo>
                <a:cubicBezTo>
                  <a:pt x="9437" y="3493"/>
                  <a:pt x="9453" y="3662"/>
                  <a:pt x="9453" y="4296"/>
                </a:cubicBezTo>
                <a:lnTo>
                  <a:pt x="9453" y="13367"/>
                </a:lnTo>
                <a:cubicBezTo>
                  <a:pt x="9453" y="14001"/>
                  <a:pt x="9437" y="14170"/>
                  <a:pt x="9327" y="14303"/>
                </a:cubicBezTo>
                <a:lnTo>
                  <a:pt x="9327" y="14667"/>
                </a:lnTo>
                <a:lnTo>
                  <a:pt x="10909" y="14667"/>
                </a:lnTo>
                <a:cubicBezTo>
                  <a:pt x="10903" y="13766"/>
                  <a:pt x="10903" y="12852"/>
                  <a:pt x="10909" y="11952"/>
                </a:cubicBezTo>
                <a:lnTo>
                  <a:pt x="10771" y="11952"/>
                </a:lnTo>
                <a:lnTo>
                  <a:pt x="10752" y="12383"/>
                </a:lnTo>
                <a:cubicBezTo>
                  <a:pt x="10689" y="13834"/>
                  <a:pt x="10614" y="13935"/>
                  <a:pt x="10329" y="13935"/>
                </a:cubicBezTo>
                <a:lnTo>
                  <a:pt x="10266" y="13935"/>
                </a:lnTo>
                <a:cubicBezTo>
                  <a:pt x="9977" y="13935"/>
                  <a:pt x="9924" y="13699"/>
                  <a:pt x="9924" y="12999"/>
                </a:cubicBezTo>
                <a:lnTo>
                  <a:pt x="9924" y="8645"/>
                </a:lnTo>
                <a:lnTo>
                  <a:pt x="10216" y="8645"/>
                </a:lnTo>
                <a:cubicBezTo>
                  <a:pt x="10338" y="8645"/>
                  <a:pt x="10529" y="8715"/>
                  <a:pt x="10604" y="8999"/>
                </a:cubicBezTo>
                <a:lnTo>
                  <a:pt x="10604" y="7530"/>
                </a:lnTo>
                <a:cubicBezTo>
                  <a:pt x="10529" y="7813"/>
                  <a:pt x="10338" y="7879"/>
                  <a:pt x="10216" y="7879"/>
                </a:cubicBezTo>
                <a:lnTo>
                  <a:pt x="9924" y="7879"/>
                </a:lnTo>
                <a:lnTo>
                  <a:pt x="9924" y="4262"/>
                </a:lnTo>
                <a:cubicBezTo>
                  <a:pt x="9924" y="3862"/>
                  <a:pt x="9939" y="3728"/>
                  <a:pt x="10033" y="3728"/>
                </a:cubicBezTo>
                <a:cubicBezTo>
                  <a:pt x="10033" y="3728"/>
                  <a:pt x="10279" y="3728"/>
                  <a:pt x="10279" y="3728"/>
                </a:cubicBezTo>
                <a:cubicBezTo>
                  <a:pt x="10564" y="3728"/>
                  <a:pt x="10642" y="3842"/>
                  <a:pt x="10711" y="5042"/>
                </a:cubicBezTo>
                <a:lnTo>
                  <a:pt x="10739" y="5527"/>
                </a:lnTo>
                <a:lnTo>
                  <a:pt x="10859" y="5527"/>
                </a:lnTo>
                <a:cubicBezTo>
                  <a:pt x="10853" y="4677"/>
                  <a:pt x="10853" y="3842"/>
                  <a:pt x="10859" y="2992"/>
                </a:cubicBezTo>
                <a:lnTo>
                  <a:pt x="9327" y="2992"/>
                </a:lnTo>
                <a:close/>
                <a:moveTo>
                  <a:pt x="11192" y="2992"/>
                </a:moveTo>
                <a:lnTo>
                  <a:pt x="11192" y="3360"/>
                </a:lnTo>
                <a:cubicBezTo>
                  <a:pt x="11302" y="3493"/>
                  <a:pt x="11317" y="3662"/>
                  <a:pt x="11317" y="4296"/>
                </a:cubicBezTo>
                <a:lnTo>
                  <a:pt x="11317" y="13367"/>
                </a:lnTo>
                <a:cubicBezTo>
                  <a:pt x="11317" y="14001"/>
                  <a:pt x="11302" y="14170"/>
                  <a:pt x="11192" y="14303"/>
                </a:cubicBezTo>
                <a:lnTo>
                  <a:pt x="11192" y="14667"/>
                </a:lnTo>
                <a:cubicBezTo>
                  <a:pt x="11192" y="14667"/>
                  <a:pt x="11914" y="14667"/>
                  <a:pt x="11914" y="14667"/>
                </a:cubicBezTo>
                <a:lnTo>
                  <a:pt x="11914" y="14303"/>
                </a:lnTo>
                <a:cubicBezTo>
                  <a:pt x="11804" y="14170"/>
                  <a:pt x="11788" y="14001"/>
                  <a:pt x="11788" y="13367"/>
                </a:cubicBezTo>
                <a:lnTo>
                  <a:pt x="11788" y="10046"/>
                </a:lnTo>
                <a:lnTo>
                  <a:pt x="12008" y="10046"/>
                </a:lnTo>
                <a:cubicBezTo>
                  <a:pt x="12538" y="10046"/>
                  <a:pt x="12865" y="9199"/>
                  <a:pt x="12865" y="6347"/>
                </a:cubicBezTo>
                <a:cubicBezTo>
                  <a:pt x="12865" y="3545"/>
                  <a:pt x="12538" y="2992"/>
                  <a:pt x="12102" y="2992"/>
                </a:cubicBezTo>
                <a:lnTo>
                  <a:pt x="11192" y="2992"/>
                </a:lnTo>
                <a:close/>
                <a:moveTo>
                  <a:pt x="13063" y="2992"/>
                </a:moveTo>
                <a:lnTo>
                  <a:pt x="13063" y="3360"/>
                </a:lnTo>
                <a:cubicBezTo>
                  <a:pt x="13172" y="3493"/>
                  <a:pt x="13188" y="3662"/>
                  <a:pt x="13188" y="4296"/>
                </a:cubicBezTo>
                <a:lnTo>
                  <a:pt x="13188" y="13367"/>
                </a:lnTo>
                <a:cubicBezTo>
                  <a:pt x="13188" y="14001"/>
                  <a:pt x="13172" y="14170"/>
                  <a:pt x="13063" y="14303"/>
                </a:cubicBezTo>
                <a:lnTo>
                  <a:pt x="13063" y="14667"/>
                </a:lnTo>
                <a:lnTo>
                  <a:pt x="13941" y="14667"/>
                </a:lnTo>
                <a:cubicBezTo>
                  <a:pt x="14478" y="14667"/>
                  <a:pt x="14811" y="13899"/>
                  <a:pt x="14811" y="10764"/>
                </a:cubicBezTo>
                <a:cubicBezTo>
                  <a:pt x="14811" y="7545"/>
                  <a:pt x="14384" y="7181"/>
                  <a:pt x="13782" y="7181"/>
                </a:cubicBezTo>
                <a:lnTo>
                  <a:pt x="13658" y="7181"/>
                </a:lnTo>
                <a:lnTo>
                  <a:pt x="13658" y="4412"/>
                </a:lnTo>
                <a:cubicBezTo>
                  <a:pt x="13658" y="3912"/>
                  <a:pt x="13677" y="3728"/>
                  <a:pt x="13815" y="3728"/>
                </a:cubicBezTo>
                <a:cubicBezTo>
                  <a:pt x="13815" y="3728"/>
                  <a:pt x="14117" y="3728"/>
                  <a:pt x="14117" y="3728"/>
                </a:cubicBezTo>
                <a:cubicBezTo>
                  <a:pt x="14403" y="3728"/>
                  <a:pt x="14481" y="3842"/>
                  <a:pt x="14550" y="5042"/>
                </a:cubicBezTo>
                <a:lnTo>
                  <a:pt x="14578" y="5527"/>
                </a:lnTo>
                <a:lnTo>
                  <a:pt x="14698" y="5527"/>
                </a:lnTo>
                <a:cubicBezTo>
                  <a:pt x="14692" y="4677"/>
                  <a:pt x="14692" y="3842"/>
                  <a:pt x="14698" y="2992"/>
                </a:cubicBezTo>
                <a:lnTo>
                  <a:pt x="13063" y="2992"/>
                </a:lnTo>
                <a:close/>
                <a:moveTo>
                  <a:pt x="15564" y="2992"/>
                </a:moveTo>
                <a:lnTo>
                  <a:pt x="15564" y="3360"/>
                </a:lnTo>
                <a:cubicBezTo>
                  <a:pt x="15677" y="3493"/>
                  <a:pt x="15690" y="3810"/>
                  <a:pt x="15690" y="4044"/>
                </a:cubicBezTo>
                <a:cubicBezTo>
                  <a:pt x="15690" y="4377"/>
                  <a:pt x="15674" y="4746"/>
                  <a:pt x="15583" y="5930"/>
                </a:cubicBezTo>
                <a:lnTo>
                  <a:pt x="15178" y="11234"/>
                </a:lnTo>
                <a:cubicBezTo>
                  <a:pt x="15027" y="13185"/>
                  <a:pt x="14927" y="14216"/>
                  <a:pt x="14874" y="14667"/>
                </a:cubicBezTo>
                <a:lnTo>
                  <a:pt x="15273" y="14667"/>
                </a:lnTo>
                <a:cubicBezTo>
                  <a:pt x="15276" y="14400"/>
                  <a:pt x="15294" y="13898"/>
                  <a:pt x="15319" y="13232"/>
                </a:cubicBezTo>
                <a:cubicBezTo>
                  <a:pt x="15347" y="12564"/>
                  <a:pt x="15401" y="11616"/>
                  <a:pt x="15473" y="10448"/>
                </a:cubicBezTo>
                <a:lnTo>
                  <a:pt x="16170" y="10448"/>
                </a:lnTo>
                <a:lnTo>
                  <a:pt x="16265" y="11932"/>
                </a:lnTo>
                <a:cubicBezTo>
                  <a:pt x="16324" y="12866"/>
                  <a:pt x="16393" y="14033"/>
                  <a:pt x="16411" y="14667"/>
                </a:cubicBezTo>
                <a:cubicBezTo>
                  <a:pt x="16411" y="14667"/>
                  <a:pt x="16971" y="14667"/>
                  <a:pt x="16971" y="14667"/>
                </a:cubicBezTo>
                <a:cubicBezTo>
                  <a:pt x="16924" y="14250"/>
                  <a:pt x="16826" y="13082"/>
                  <a:pt x="16735" y="11714"/>
                </a:cubicBezTo>
                <a:lnTo>
                  <a:pt x="16274" y="4727"/>
                </a:lnTo>
                <a:cubicBezTo>
                  <a:pt x="16208" y="3743"/>
                  <a:pt x="16201" y="3342"/>
                  <a:pt x="16192" y="2992"/>
                </a:cubicBezTo>
                <a:lnTo>
                  <a:pt x="15564" y="2992"/>
                </a:lnTo>
                <a:close/>
                <a:moveTo>
                  <a:pt x="17140" y="2992"/>
                </a:moveTo>
                <a:lnTo>
                  <a:pt x="17140" y="3360"/>
                </a:lnTo>
                <a:cubicBezTo>
                  <a:pt x="17250" y="3493"/>
                  <a:pt x="17266" y="3662"/>
                  <a:pt x="17266" y="4296"/>
                </a:cubicBezTo>
                <a:lnTo>
                  <a:pt x="17266" y="13367"/>
                </a:lnTo>
                <a:cubicBezTo>
                  <a:pt x="17266" y="14001"/>
                  <a:pt x="17250" y="14170"/>
                  <a:pt x="17140" y="14303"/>
                </a:cubicBezTo>
                <a:lnTo>
                  <a:pt x="17140" y="14667"/>
                </a:lnTo>
                <a:lnTo>
                  <a:pt x="17861" y="14667"/>
                </a:lnTo>
                <a:lnTo>
                  <a:pt x="17861" y="14303"/>
                </a:lnTo>
                <a:cubicBezTo>
                  <a:pt x="17752" y="14170"/>
                  <a:pt x="17736" y="14001"/>
                  <a:pt x="17736" y="13367"/>
                </a:cubicBezTo>
                <a:lnTo>
                  <a:pt x="17736" y="8645"/>
                </a:lnTo>
                <a:lnTo>
                  <a:pt x="18584" y="8645"/>
                </a:lnTo>
                <a:cubicBezTo>
                  <a:pt x="18584" y="8645"/>
                  <a:pt x="18584" y="13367"/>
                  <a:pt x="18584" y="13367"/>
                </a:cubicBezTo>
                <a:cubicBezTo>
                  <a:pt x="18584" y="14001"/>
                  <a:pt x="18568" y="14170"/>
                  <a:pt x="18458" y="14303"/>
                </a:cubicBezTo>
                <a:lnTo>
                  <a:pt x="18458" y="14667"/>
                </a:lnTo>
                <a:lnTo>
                  <a:pt x="19180" y="14667"/>
                </a:lnTo>
                <a:lnTo>
                  <a:pt x="19180" y="14303"/>
                </a:lnTo>
                <a:cubicBezTo>
                  <a:pt x="19070" y="14170"/>
                  <a:pt x="19055" y="14001"/>
                  <a:pt x="19055" y="13367"/>
                </a:cubicBezTo>
                <a:lnTo>
                  <a:pt x="19055" y="4296"/>
                </a:lnTo>
                <a:cubicBezTo>
                  <a:pt x="19055" y="3662"/>
                  <a:pt x="19070" y="3493"/>
                  <a:pt x="19180" y="3360"/>
                </a:cubicBezTo>
                <a:lnTo>
                  <a:pt x="19180" y="2992"/>
                </a:lnTo>
                <a:lnTo>
                  <a:pt x="18458" y="2992"/>
                </a:lnTo>
                <a:lnTo>
                  <a:pt x="18458" y="3360"/>
                </a:lnTo>
                <a:cubicBezTo>
                  <a:pt x="18568" y="3493"/>
                  <a:pt x="18584" y="3662"/>
                  <a:pt x="18584" y="4296"/>
                </a:cubicBezTo>
                <a:lnTo>
                  <a:pt x="18584" y="7879"/>
                </a:lnTo>
                <a:lnTo>
                  <a:pt x="17736" y="7879"/>
                </a:lnTo>
                <a:lnTo>
                  <a:pt x="17736" y="4296"/>
                </a:lnTo>
                <a:cubicBezTo>
                  <a:pt x="17736" y="3662"/>
                  <a:pt x="17752" y="3493"/>
                  <a:pt x="17861" y="3360"/>
                </a:cubicBezTo>
                <a:lnTo>
                  <a:pt x="17861" y="2992"/>
                </a:lnTo>
                <a:lnTo>
                  <a:pt x="17140" y="2992"/>
                </a:lnTo>
                <a:close/>
                <a:moveTo>
                  <a:pt x="19529" y="2992"/>
                </a:moveTo>
                <a:lnTo>
                  <a:pt x="19529" y="3360"/>
                </a:lnTo>
                <a:cubicBezTo>
                  <a:pt x="19638" y="3493"/>
                  <a:pt x="19655" y="3662"/>
                  <a:pt x="19655" y="4296"/>
                </a:cubicBezTo>
                <a:cubicBezTo>
                  <a:pt x="19655" y="4296"/>
                  <a:pt x="19655" y="13367"/>
                  <a:pt x="19655" y="13367"/>
                </a:cubicBezTo>
                <a:cubicBezTo>
                  <a:pt x="19655" y="14001"/>
                  <a:pt x="19638" y="14170"/>
                  <a:pt x="19529" y="14303"/>
                </a:cubicBezTo>
                <a:lnTo>
                  <a:pt x="19529" y="14667"/>
                </a:lnTo>
                <a:lnTo>
                  <a:pt x="20250" y="14667"/>
                </a:lnTo>
                <a:lnTo>
                  <a:pt x="20250" y="14303"/>
                </a:lnTo>
                <a:cubicBezTo>
                  <a:pt x="20141" y="14170"/>
                  <a:pt x="20125" y="14001"/>
                  <a:pt x="20125" y="13367"/>
                </a:cubicBezTo>
                <a:lnTo>
                  <a:pt x="20125" y="4296"/>
                </a:lnTo>
                <a:cubicBezTo>
                  <a:pt x="20125" y="3662"/>
                  <a:pt x="20141" y="3493"/>
                  <a:pt x="20250" y="3360"/>
                </a:cubicBezTo>
                <a:lnTo>
                  <a:pt x="20250" y="2992"/>
                </a:lnTo>
                <a:lnTo>
                  <a:pt x="19529" y="2992"/>
                </a:lnTo>
                <a:close/>
                <a:moveTo>
                  <a:pt x="20906" y="2992"/>
                </a:moveTo>
                <a:cubicBezTo>
                  <a:pt x="20847" y="3792"/>
                  <a:pt x="20624" y="5376"/>
                  <a:pt x="20451" y="6560"/>
                </a:cubicBezTo>
                <a:lnTo>
                  <a:pt x="20163" y="8548"/>
                </a:lnTo>
                <a:lnTo>
                  <a:pt x="20496" y="11200"/>
                </a:lnTo>
                <a:cubicBezTo>
                  <a:pt x="20725" y="13035"/>
                  <a:pt x="20803" y="14050"/>
                  <a:pt x="20856" y="14667"/>
                </a:cubicBezTo>
                <a:lnTo>
                  <a:pt x="21595" y="14667"/>
                </a:lnTo>
                <a:cubicBezTo>
                  <a:pt x="21334" y="13266"/>
                  <a:pt x="20975" y="10698"/>
                  <a:pt x="20822" y="9547"/>
                </a:cubicBezTo>
                <a:cubicBezTo>
                  <a:pt x="20822" y="9547"/>
                  <a:pt x="20536" y="7394"/>
                  <a:pt x="20536" y="7394"/>
                </a:cubicBezTo>
                <a:lnTo>
                  <a:pt x="20765" y="6095"/>
                </a:lnTo>
                <a:cubicBezTo>
                  <a:pt x="20866" y="5511"/>
                  <a:pt x="21214" y="3645"/>
                  <a:pt x="21421" y="3011"/>
                </a:cubicBezTo>
                <a:lnTo>
                  <a:pt x="21421" y="2992"/>
                </a:lnTo>
                <a:lnTo>
                  <a:pt x="20906" y="2992"/>
                </a:lnTo>
                <a:close/>
                <a:moveTo>
                  <a:pt x="3744" y="3185"/>
                </a:moveTo>
                <a:cubicBezTo>
                  <a:pt x="3744" y="3185"/>
                  <a:pt x="1286" y="10701"/>
                  <a:pt x="1286" y="10701"/>
                </a:cubicBezTo>
                <a:lnTo>
                  <a:pt x="93" y="7055"/>
                </a:lnTo>
                <a:cubicBezTo>
                  <a:pt x="70" y="7458"/>
                  <a:pt x="50" y="7874"/>
                  <a:pt x="36" y="8296"/>
                </a:cubicBezTo>
                <a:lnTo>
                  <a:pt x="1286" y="12112"/>
                </a:lnTo>
                <a:lnTo>
                  <a:pt x="3882" y="4179"/>
                </a:lnTo>
                <a:cubicBezTo>
                  <a:pt x="3839" y="3835"/>
                  <a:pt x="3793" y="3502"/>
                  <a:pt x="3744" y="3185"/>
                </a:cubicBezTo>
                <a:close/>
                <a:moveTo>
                  <a:pt x="11926" y="3728"/>
                </a:moveTo>
                <a:lnTo>
                  <a:pt x="11977" y="3728"/>
                </a:lnTo>
                <a:cubicBezTo>
                  <a:pt x="12272" y="3728"/>
                  <a:pt x="12372" y="4710"/>
                  <a:pt x="12372" y="6245"/>
                </a:cubicBezTo>
                <a:cubicBezTo>
                  <a:pt x="12372" y="8063"/>
                  <a:pt x="12302" y="9314"/>
                  <a:pt x="12010" y="9314"/>
                </a:cubicBezTo>
                <a:cubicBezTo>
                  <a:pt x="12010" y="9314"/>
                  <a:pt x="11788" y="9314"/>
                  <a:pt x="11788" y="9314"/>
                </a:cubicBezTo>
                <a:lnTo>
                  <a:pt x="11788" y="4359"/>
                </a:lnTo>
                <a:cubicBezTo>
                  <a:pt x="11788" y="3808"/>
                  <a:pt x="11832" y="3728"/>
                  <a:pt x="11926" y="3728"/>
                </a:cubicBezTo>
                <a:close/>
                <a:moveTo>
                  <a:pt x="15827" y="4960"/>
                </a:moveTo>
                <a:lnTo>
                  <a:pt x="16123" y="9663"/>
                </a:lnTo>
                <a:cubicBezTo>
                  <a:pt x="16123" y="9663"/>
                  <a:pt x="15524" y="9663"/>
                  <a:pt x="15524" y="9663"/>
                </a:cubicBezTo>
                <a:lnTo>
                  <a:pt x="15827" y="4960"/>
                </a:lnTo>
                <a:close/>
                <a:moveTo>
                  <a:pt x="3999" y="5236"/>
                </a:moveTo>
                <a:lnTo>
                  <a:pt x="1286" y="13527"/>
                </a:lnTo>
                <a:lnTo>
                  <a:pt x="5" y="9615"/>
                </a:lnTo>
                <a:cubicBezTo>
                  <a:pt x="1" y="9862"/>
                  <a:pt x="0" y="10108"/>
                  <a:pt x="0" y="10361"/>
                </a:cubicBezTo>
                <a:cubicBezTo>
                  <a:pt x="0" y="16568"/>
                  <a:pt x="947" y="21600"/>
                  <a:pt x="2115" y="21600"/>
                </a:cubicBezTo>
                <a:cubicBezTo>
                  <a:pt x="3283" y="21600"/>
                  <a:pt x="4230" y="16568"/>
                  <a:pt x="4230" y="10361"/>
                </a:cubicBezTo>
                <a:cubicBezTo>
                  <a:pt x="4230" y="8514"/>
                  <a:pt x="4147" y="6773"/>
                  <a:pt x="3999" y="5236"/>
                </a:cubicBezTo>
                <a:close/>
                <a:moveTo>
                  <a:pt x="7927" y="7913"/>
                </a:moveTo>
                <a:lnTo>
                  <a:pt x="8119" y="7913"/>
                </a:lnTo>
                <a:cubicBezTo>
                  <a:pt x="8489" y="7913"/>
                  <a:pt x="8586" y="8979"/>
                  <a:pt x="8586" y="10880"/>
                </a:cubicBezTo>
                <a:cubicBezTo>
                  <a:pt x="8586" y="12915"/>
                  <a:pt x="8474" y="13935"/>
                  <a:pt x="8188" y="13935"/>
                </a:cubicBezTo>
                <a:cubicBezTo>
                  <a:pt x="8188" y="13935"/>
                  <a:pt x="8121" y="13935"/>
                  <a:pt x="8121" y="13935"/>
                </a:cubicBezTo>
                <a:cubicBezTo>
                  <a:pt x="7964" y="13935"/>
                  <a:pt x="7927" y="13667"/>
                  <a:pt x="7927" y="12916"/>
                </a:cubicBezTo>
                <a:lnTo>
                  <a:pt x="7927" y="7913"/>
                </a:lnTo>
                <a:close/>
                <a:moveTo>
                  <a:pt x="13658" y="7913"/>
                </a:moveTo>
                <a:lnTo>
                  <a:pt x="13850" y="7913"/>
                </a:lnTo>
                <a:cubicBezTo>
                  <a:pt x="14220" y="7913"/>
                  <a:pt x="14318" y="8979"/>
                  <a:pt x="14318" y="10880"/>
                </a:cubicBezTo>
                <a:cubicBezTo>
                  <a:pt x="14318" y="12915"/>
                  <a:pt x="14205" y="13935"/>
                  <a:pt x="13919" y="13935"/>
                </a:cubicBezTo>
                <a:cubicBezTo>
                  <a:pt x="13919" y="13935"/>
                  <a:pt x="13854" y="13935"/>
                  <a:pt x="13854" y="13935"/>
                </a:cubicBezTo>
                <a:cubicBezTo>
                  <a:pt x="13697" y="13935"/>
                  <a:pt x="13658" y="13667"/>
                  <a:pt x="13658" y="12916"/>
                </a:cubicBezTo>
                <a:lnTo>
                  <a:pt x="13658" y="7913"/>
                </a:lnTo>
                <a:close/>
                <a:moveTo>
                  <a:pt x="5519" y="17532"/>
                </a:moveTo>
                <a:lnTo>
                  <a:pt x="5519" y="18701"/>
                </a:lnTo>
                <a:lnTo>
                  <a:pt x="21600" y="18701"/>
                </a:lnTo>
                <a:cubicBezTo>
                  <a:pt x="21600" y="18701"/>
                  <a:pt x="21600" y="17532"/>
                  <a:pt x="21600" y="17532"/>
                </a:cubicBezTo>
                <a:lnTo>
                  <a:pt x="5519" y="17532"/>
                </a:lnTo>
                <a:close/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117" name="Slide Number"/>
          <p:cNvSpPr txBox="1"/>
          <p:nvPr>
            <p:ph type="sldNum" sz="quarter" idx="2"/>
          </p:nvPr>
        </p:nvSpPr>
        <p:spPr>
          <a:xfrm>
            <a:off x="11701348" y="6350035"/>
            <a:ext cx="346799" cy="328343"/>
          </a:xfrm>
          <a:prstGeom prst="rect">
            <a:avLst/>
          </a:prstGeom>
        </p:spPr>
        <p:txBody>
          <a:bodyPr lIns="44749" tIns="44749" rIns="44749" bIns="44749"/>
          <a:lstStyle>
            <a:lvl1pPr>
              <a:defRPr sz="1900">
                <a:solidFill>
                  <a:srgbClr val="A6A6A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Ыиук">
    <p:bg>
      <p:bgPr>
        <a:solidFill>
          <a:srgbClr val="1E1E1E">
            <a:alpha val="9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4" name="Picture 2" descr="Picture 2"/>
          <p:cNvPicPr>
            <a:picLocks noChangeAspect="1"/>
          </p:cNvPicPr>
          <p:nvPr/>
        </p:nvPicPr>
        <p:blipFill>
          <a:blip r:embed="rId2">
            <a:alphaModFix amt="15000"/>
            <a:extLst/>
          </a:blip>
          <a:stretch>
            <a:fillRect/>
          </a:stretch>
        </p:blipFill>
        <p:spPr>
          <a:xfrm>
            <a:off x="2" y="4"/>
            <a:ext cx="12192004" cy="6858004"/>
          </a:xfrm>
          <a:prstGeom prst="rect">
            <a:avLst/>
          </a:prstGeom>
          <a:ln w="12700">
            <a:miter lim="400000"/>
          </a:ln>
        </p:spPr>
      </p:pic>
      <p:sp>
        <p:nvSpPr>
          <p:cNvPr id="1125" name="Title Text"/>
          <p:cNvSpPr txBox="1"/>
          <p:nvPr>
            <p:ph type="title"/>
          </p:nvPr>
        </p:nvSpPr>
        <p:spPr>
          <a:xfrm>
            <a:off x="761864" y="2"/>
            <a:ext cx="9143932" cy="762752"/>
          </a:xfrm>
          <a:prstGeom prst="rect">
            <a:avLst/>
          </a:prstGeom>
        </p:spPr>
        <p:txBody>
          <a:bodyPr lIns="0" tIns="0" rIns="0" bIns="0"/>
          <a:lstStyle>
            <a:lvl1pPr defTabSz="967030">
              <a:lnSpc>
                <a:spcPct val="80000"/>
              </a:lnSpc>
              <a:defRPr sz="19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6" name="Body Level One…"/>
          <p:cNvSpPr txBox="1"/>
          <p:nvPr>
            <p:ph type="body" sz="quarter" idx="1"/>
          </p:nvPr>
        </p:nvSpPr>
        <p:spPr>
          <a:xfrm>
            <a:off x="760950" y="6096025"/>
            <a:ext cx="10669893" cy="761990"/>
          </a:xfrm>
          <a:prstGeom prst="rect">
            <a:avLst/>
          </a:prstGeom>
        </p:spPr>
        <p:txBody>
          <a:bodyPr lIns="0" tIns="0" rIns="0" bIns="0"/>
          <a:lstStyle>
            <a:lvl1pPr marL="0" indent="0" defTabSz="96703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</a:defRPr>
            </a:lvl1pPr>
            <a:lvl2pPr marL="598144" indent="-114627" defTabSz="967030">
              <a:lnSpc>
                <a:spcPct val="100000"/>
              </a:lnSpc>
              <a:spcBef>
                <a:spcPts val="600"/>
              </a:spcBef>
              <a:buFontTx/>
              <a:buChar char="–"/>
              <a:defRPr sz="1100">
                <a:solidFill>
                  <a:srgbClr val="FFFFFF"/>
                </a:solidFill>
              </a:defRPr>
            </a:lvl2pPr>
            <a:lvl3pPr marL="1077834" indent="-110806" defTabSz="967030">
              <a:lnSpc>
                <a:spcPct val="100000"/>
              </a:lnSpc>
              <a:spcBef>
                <a:spcPts val="600"/>
              </a:spcBef>
              <a:buFontTx/>
              <a:defRPr sz="1100">
                <a:solidFill>
                  <a:srgbClr val="FFFFFF"/>
                </a:solidFill>
              </a:defRPr>
            </a:lvl3pPr>
            <a:lvl4pPr marL="1577185" indent="-126635" defTabSz="967030">
              <a:lnSpc>
                <a:spcPct val="100000"/>
              </a:lnSpc>
              <a:spcBef>
                <a:spcPts val="600"/>
              </a:spcBef>
              <a:buFontTx/>
              <a:buChar char="–"/>
              <a:defRPr sz="1100">
                <a:solidFill>
                  <a:srgbClr val="FFFFFF"/>
                </a:solidFill>
              </a:defRPr>
            </a:lvl4pPr>
            <a:lvl5pPr marL="2060699" indent="-126633" defTabSz="967030">
              <a:lnSpc>
                <a:spcPct val="100000"/>
              </a:lnSpc>
              <a:spcBef>
                <a:spcPts val="600"/>
              </a:spcBef>
              <a:buFontTx/>
              <a:buChar char="»"/>
              <a:defRPr sz="11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7" name="TextBox 9"/>
          <p:cNvSpPr txBox="1"/>
          <p:nvPr/>
        </p:nvSpPr>
        <p:spPr>
          <a:xfrm>
            <a:off x="2685527" y="1485940"/>
            <a:ext cx="11217820" cy="5748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351" tIns="48351" rIns="48351" bIns="48351">
            <a:spAutoFit/>
          </a:bodyPr>
          <a:lstStyle>
            <a:lvl1pPr>
              <a:defRPr sz="36300">
                <a:solidFill>
                  <a:srgbClr val="FFFFFF">
                    <a:alpha val="5000"/>
                  </a:srgb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2020</a:t>
            </a:r>
          </a:p>
        </p:txBody>
      </p:sp>
      <p:sp>
        <p:nvSpPr>
          <p:cNvPr id="1128" name="Rectangle 10"/>
          <p:cNvSpPr/>
          <p:nvPr/>
        </p:nvSpPr>
        <p:spPr>
          <a:xfrm>
            <a:off x="1095" y="6800849"/>
            <a:ext cx="12189808" cy="57152"/>
          </a:xfrm>
          <a:prstGeom prst="rect">
            <a:avLst/>
          </a:prstGeom>
          <a:solidFill>
            <a:srgbClr val="319B4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29" name="Slide Number"/>
          <p:cNvSpPr txBox="1"/>
          <p:nvPr>
            <p:ph type="sldNum" sz="quarter" idx="2"/>
          </p:nvPr>
        </p:nvSpPr>
        <p:spPr>
          <a:xfrm>
            <a:off x="8478982" y="6232200"/>
            <a:ext cx="258620" cy="2483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2424C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4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Slide Number"/>
          <p:cNvSpPr txBox="1"/>
          <p:nvPr>
            <p:ph type="sldNum" sz="quarter" idx="2"/>
          </p:nvPr>
        </p:nvSpPr>
        <p:spPr>
          <a:xfrm>
            <a:off x="8478982" y="6232200"/>
            <a:ext cx="258620" cy="2483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2424C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Титульны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Freeform 6"/>
          <p:cNvSpPr/>
          <p:nvPr/>
        </p:nvSpPr>
        <p:spPr>
          <a:xfrm>
            <a:off x="-7" y="-3177"/>
            <a:ext cx="12192013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0361"/>
                </a:lnTo>
                <a:lnTo>
                  <a:pt x="3536" y="20361"/>
                </a:lnTo>
                <a:lnTo>
                  <a:pt x="4211" y="21547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80"/>
                </a:lnTo>
                <a:lnTo>
                  <a:pt x="4369" y="21547"/>
                </a:lnTo>
                <a:lnTo>
                  <a:pt x="5044" y="20361"/>
                </a:lnTo>
                <a:lnTo>
                  <a:pt x="21600" y="2036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144" name="Title Text"/>
          <p:cNvSpPr txBox="1"/>
          <p:nvPr>
            <p:ph type="title"/>
          </p:nvPr>
        </p:nvSpPr>
        <p:spPr>
          <a:xfrm>
            <a:off x="809999" y="1449146"/>
            <a:ext cx="10572005" cy="2971059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5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45" name="Body Level One…"/>
          <p:cNvSpPr txBox="1"/>
          <p:nvPr>
            <p:ph type="body" sz="quarter" idx="1"/>
          </p:nvPr>
        </p:nvSpPr>
        <p:spPr>
          <a:xfrm>
            <a:off x="809999" y="5280847"/>
            <a:ext cx="10572005" cy="434985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6" name="Slide Number"/>
          <p:cNvSpPr txBox="1"/>
          <p:nvPr>
            <p:ph type="sldNum" sz="quarter" idx="2"/>
          </p:nvPr>
        </p:nvSpPr>
        <p:spPr>
          <a:xfrm>
            <a:off x="11438737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Заголовок и объект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Freeform 6"/>
          <p:cNvSpPr/>
          <p:nvPr/>
        </p:nvSpPr>
        <p:spPr>
          <a:xfrm>
            <a:off x="-7" y="-5"/>
            <a:ext cx="12192013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154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55" name="Body Level One…"/>
          <p:cNvSpPr txBox="1"/>
          <p:nvPr>
            <p:ph type="body" idx="1"/>
          </p:nvPr>
        </p:nvSpPr>
        <p:spPr>
          <a:xfrm>
            <a:off x="818713" y="2222287"/>
            <a:ext cx="10554576" cy="3636515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>
            <a:lvl1pPr marL="342751" indent="-342751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0710" indent="-323709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2812" indent="-298808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4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1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6" name="Slide Number"/>
          <p:cNvSpPr txBox="1"/>
          <p:nvPr>
            <p:ph type="sldNum" sz="quarter" idx="2"/>
          </p:nvPr>
        </p:nvSpPr>
        <p:spPr>
          <a:xfrm>
            <a:off x="11438737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Ыиук">
    <p:bg>
      <p:bgPr>
        <a:solidFill>
          <a:srgbClr val="1E1E1E">
            <a:alpha val="9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2" descr="Picture 2"/>
          <p:cNvPicPr>
            <a:picLocks noChangeAspect="1"/>
          </p:cNvPicPr>
          <p:nvPr/>
        </p:nvPicPr>
        <p:blipFill>
          <a:blip r:embed="rId2">
            <a:alphaModFix amt="15000"/>
            <a:extLst/>
          </a:blip>
          <a:stretch>
            <a:fillRect/>
          </a:stretch>
        </p:blipFill>
        <p:spPr>
          <a:xfrm>
            <a:off x="2" y="4"/>
            <a:ext cx="12192004" cy="6858004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Click to edit master title style"/>
          <p:cNvSpPr txBox="1"/>
          <p:nvPr>
            <p:ph type="title" hasCustomPrompt="1"/>
          </p:nvPr>
        </p:nvSpPr>
        <p:spPr>
          <a:xfrm>
            <a:off x="761864" y="2"/>
            <a:ext cx="9143932" cy="762752"/>
          </a:xfrm>
          <a:prstGeom prst="rect">
            <a:avLst/>
          </a:prstGeom>
        </p:spPr>
        <p:txBody>
          <a:bodyPr lIns="0" tIns="0" rIns="0" bIns="0"/>
          <a:lstStyle>
            <a:lvl1pPr defTabSz="967030">
              <a:lnSpc>
                <a:spcPct val="80000"/>
              </a:lnSpc>
              <a:defRPr sz="1900">
                <a:solidFill>
                  <a:srgbClr val="FFFFFF"/>
                </a:solidFill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760950" y="6096025"/>
            <a:ext cx="10669893" cy="761985"/>
          </a:xfrm>
          <a:prstGeom prst="rect">
            <a:avLst/>
          </a:prstGeom>
        </p:spPr>
        <p:txBody>
          <a:bodyPr lIns="0" tIns="0" rIns="0" bIns="0"/>
          <a:lstStyle>
            <a:lvl1pPr marL="0" indent="0" defTabSz="96703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</a:defRPr>
            </a:lvl1pPr>
            <a:lvl2pPr marL="598144" indent="-114627" defTabSz="967030">
              <a:lnSpc>
                <a:spcPct val="100000"/>
              </a:lnSpc>
              <a:spcBef>
                <a:spcPts val="600"/>
              </a:spcBef>
              <a:buFontTx/>
              <a:buChar char="–"/>
              <a:defRPr sz="1100">
                <a:solidFill>
                  <a:srgbClr val="FFFFFF"/>
                </a:solidFill>
              </a:defRPr>
            </a:lvl2pPr>
            <a:lvl3pPr marL="1077834" indent="-110806" defTabSz="967030">
              <a:lnSpc>
                <a:spcPct val="100000"/>
              </a:lnSpc>
              <a:spcBef>
                <a:spcPts val="600"/>
              </a:spcBef>
              <a:buFontTx/>
              <a:defRPr sz="1100">
                <a:solidFill>
                  <a:srgbClr val="FFFFFF"/>
                </a:solidFill>
              </a:defRPr>
            </a:lvl3pPr>
            <a:lvl4pPr marL="1577185" indent="-126635" defTabSz="967030">
              <a:lnSpc>
                <a:spcPct val="100000"/>
              </a:lnSpc>
              <a:spcBef>
                <a:spcPts val="600"/>
              </a:spcBef>
              <a:buFontTx/>
              <a:buChar char="–"/>
              <a:defRPr sz="1100">
                <a:solidFill>
                  <a:srgbClr val="FFFFFF"/>
                </a:solidFill>
              </a:defRPr>
            </a:lvl4pPr>
            <a:lvl5pPr marL="2060699" indent="-126633" defTabSz="967030">
              <a:lnSpc>
                <a:spcPct val="100000"/>
              </a:lnSpc>
              <a:spcBef>
                <a:spcPts val="600"/>
              </a:spcBef>
              <a:buFontTx/>
              <a:buChar char="»"/>
              <a:defRPr sz="11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TextBox 9"/>
          <p:cNvSpPr txBox="1"/>
          <p:nvPr/>
        </p:nvSpPr>
        <p:spPr>
          <a:xfrm>
            <a:off x="2685524" y="1485940"/>
            <a:ext cx="11217824" cy="5748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351" tIns="48351" rIns="48351" bIns="48351">
            <a:spAutoFit/>
          </a:bodyPr>
          <a:lstStyle>
            <a:lvl1pPr>
              <a:defRPr sz="36300">
                <a:solidFill>
                  <a:srgbClr val="FFFFFF">
                    <a:alpha val="5000"/>
                  </a:srgb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2020</a:t>
            </a:r>
          </a:p>
        </p:txBody>
      </p:sp>
      <p:sp>
        <p:nvSpPr>
          <p:cNvPr id="114" name="Rectangle 10"/>
          <p:cNvSpPr/>
          <p:nvPr/>
        </p:nvSpPr>
        <p:spPr>
          <a:xfrm>
            <a:off x="1095" y="6800849"/>
            <a:ext cx="12189808" cy="57152"/>
          </a:xfrm>
          <a:prstGeom prst="rect">
            <a:avLst/>
          </a:prstGeom>
          <a:solidFill>
            <a:srgbClr val="319B4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xfrm>
            <a:off x="8478982" y="6232200"/>
            <a:ext cx="258620" cy="2483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2424C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2_Заголовок раздел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Freeform 7"/>
          <p:cNvSpPr/>
          <p:nvPr/>
        </p:nvSpPr>
        <p:spPr>
          <a:xfrm>
            <a:off x="-7" y="-1"/>
            <a:ext cx="12192013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164" name="Title Text"/>
          <p:cNvSpPr txBox="1"/>
          <p:nvPr>
            <p:ph type="title"/>
          </p:nvPr>
        </p:nvSpPr>
        <p:spPr>
          <a:xfrm>
            <a:off x="809999" y="2951396"/>
            <a:ext cx="10561420" cy="146881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algn="r" defTabSz="457000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65" name="Body Level One…"/>
          <p:cNvSpPr txBox="1"/>
          <p:nvPr>
            <p:ph type="body" sz="quarter" idx="1"/>
          </p:nvPr>
        </p:nvSpPr>
        <p:spPr>
          <a:xfrm>
            <a:off x="809999" y="5281202"/>
            <a:ext cx="10561420" cy="433966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6" name="Slide Number"/>
          <p:cNvSpPr txBox="1"/>
          <p:nvPr>
            <p:ph type="sldNum" sz="quarter" idx="2"/>
          </p:nvPr>
        </p:nvSpPr>
        <p:spPr>
          <a:xfrm>
            <a:off x="11438737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Два объект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Freeform 6"/>
          <p:cNvSpPr/>
          <p:nvPr/>
        </p:nvSpPr>
        <p:spPr>
          <a:xfrm>
            <a:off x="-7" y="-5"/>
            <a:ext cx="12192013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174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75" name="Body Level One…"/>
          <p:cNvSpPr txBox="1"/>
          <p:nvPr>
            <p:ph type="body" sz="half" idx="1"/>
          </p:nvPr>
        </p:nvSpPr>
        <p:spPr>
          <a:xfrm>
            <a:off x="818713" y="2222287"/>
            <a:ext cx="5185875" cy="363876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>
            <a:lvl1pPr marL="342751" indent="-342751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0710" indent="-323709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2812" indent="-298808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4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1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6" name="Slide Number"/>
          <p:cNvSpPr txBox="1"/>
          <p:nvPr>
            <p:ph type="sldNum" sz="quarter" idx="2"/>
          </p:nvPr>
        </p:nvSpPr>
        <p:spPr>
          <a:xfrm>
            <a:off x="11438737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Сравнение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Freeform 6"/>
          <p:cNvSpPr/>
          <p:nvPr/>
        </p:nvSpPr>
        <p:spPr>
          <a:xfrm>
            <a:off x="-7" y="-5"/>
            <a:ext cx="12192013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184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85" name="Body Level One…"/>
          <p:cNvSpPr txBox="1"/>
          <p:nvPr>
            <p:ph type="body" sz="quarter" idx="1"/>
          </p:nvPr>
        </p:nvSpPr>
        <p:spPr>
          <a:xfrm>
            <a:off x="814727" y="2174875"/>
            <a:ext cx="5189862" cy="576271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b"/>
          <a:lstStyle>
            <a:lvl1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6" name="Text Placeholder 4"/>
          <p:cNvSpPr/>
          <p:nvPr>
            <p:ph type="body" sz="quarter" idx="21"/>
          </p:nvPr>
        </p:nvSpPr>
        <p:spPr>
          <a:xfrm>
            <a:off x="6187411" y="2174874"/>
            <a:ext cx="5194592" cy="576274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b"/>
          <a:lstStyle/>
          <a:p>
            <a:pPr/>
          </a:p>
        </p:txBody>
      </p:sp>
      <p:sp>
        <p:nvSpPr>
          <p:cNvPr id="1187" name="Slide Number"/>
          <p:cNvSpPr txBox="1"/>
          <p:nvPr>
            <p:ph type="sldNum" sz="quarter" idx="2"/>
          </p:nvPr>
        </p:nvSpPr>
        <p:spPr>
          <a:xfrm>
            <a:off x="11438737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5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Freeform 6"/>
          <p:cNvSpPr/>
          <p:nvPr/>
        </p:nvSpPr>
        <p:spPr>
          <a:xfrm>
            <a:off x="-7" y="-5"/>
            <a:ext cx="12192013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cap="rnd">
            <a:solidFill>
              <a:srgbClr val="114A5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195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96" name="Slide Number"/>
          <p:cNvSpPr txBox="1"/>
          <p:nvPr>
            <p:ph type="sldNum" sz="quarter" idx="2"/>
          </p:nvPr>
        </p:nvSpPr>
        <p:spPr>
          <a:xfrm>
            <a:off x="11438737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6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grpSp>
        <p:nvGrpSpPr>
          <p:cNvPr id="1206" name="Рисунок 8"/>
          <p:cNvGrpSpPr/>
          <p:nvPr/>
        </p:nvGrpSpPr>
        <p:grpSpPr>
          <a:xfrm>
            <a:off x="-3" y="-7510"/>
            <a:ext cx="12192007" cy="1115159"/>
            <a:chOff x="-1" y="-1"/>
            <a:chExt cx="12192006" cy="1115157"/>
          </a:xfrm>
        </p:grpSpPr>
        <p:sp>
          <p:nvSpPr>
            <p:cNvPr id="1204" name="Rectangle"/>
            <p:cNvSpPr/>
            <p:nvPr/>
          </p:nvSpPr>
          <p:spPr>
            <a:xfrm>
              <a:off x="-1" y="-1"/>
              <a:ext cx="12192006" cy="1115156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42424C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pic>
          <p:nvPicPr>
            <p:cNvPr id="1205" name="image6.jpeg" descr="image6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-2" y="-2"/>
              <a:ext cx="12192007" cy="11151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207" name="Прямоугольник 9"/>
          <p:cNvSpPr/>
          <p:nvPr/>
        </p:nvSpPr>
        <p:spPr>
          <a:xfrm>
            <a:off x="0" y="1107638"/>
            <a:ext cx="12192000" cy="46681"/>
          </a:xfrm>
          <a:prstGeom prst="rect">
            <a:avLst/>
          </a:prstGeom>
          <a:gradFill>
            <a:gsLst>
              <a:gs pos="0">
                <a:srgbClr val="074A58"/>
              </a:gs>
              <a:gs pos="100000">
                <a:srgbClr val="000000">
                  <a:alpha val="8300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208" name="Slide Number"/>
          <p:cNvSpPr txBox="1"/>
          <p:nvPr>
            <p:ph type="sldNum" sz="quarter" idx="2"/>
          </p:nvPr>
        </p:nvSpPr>
        <p:spPr>
          <a:xfrm>
            <a:off x="11750997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7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5" name="Рисунок 12" descr="Рисунок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66" y="0"/>
            <a:ext cx="12190991" cy="1344236"/>
          </a:xfrm>
          <a:prstGeom prst="rect">
            <a:avLst/>
          </a:prstGeom>
          <a:ln w="12700">
            <a:miter lim="400000"/>
          </a:ln>
        </p:spPr>
      </p:pic>
      <p:sp>
        <p:nvSpPr>
          <p:cNvPr id="1216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17" name="Slide Number"/>
          <p:cNvSpPr txBox="1"/>
          <p:nvPr>
            <p:ph type="sldNum" sz="quarter" idx="2"/>
          </p:nvPr>
        </p:nvSpPr>
        <p:spPr>
          <a:xfrm>
            <a:off x="11750997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8_Пусто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4" name="Рисунок 4" descr="Рисунок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" y="0"/>
            <a:ext cx="12192004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5" name="Rectangle 100"/>
          <p:cNvSpPr/>
          <p:nvPr/>
        </p:nvSpPr>
        <p:spPr>
          <a:xfrm>
            <a:off x="-2" y="2609563"/>
            <a:ext cx="12192004" cy="2507577"/>
          </a:xfrm>
          <a:prstGeom prst="rect">
            <a:avLst/>
          </a:prstGeom>
          <a:solidFill>
            <a:srgbClr val="C1C8DD">
              <a:alpha val="2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85269">
              <a:defRPr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226" name="Slide Number"/>
          <p:cNvSpPr txBox="1"/>
          <p:nvPr>
            <p:ph type="sldNum" sz="quarter" idx="2"/>
          </p:nvPr>
        </p:nvSpPr>
        <p:spPr>
          <a:xfrm>
            <a:off x="8478982" y="6232200"/>
            <a:ext cx="258620" cy="2483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2424C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3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Freeform 7"/>
          <p:cNvSpPr/>
          <p:nvPr/>
        </p:nvSpPr>
        <p:spPr>
          <a:xfrm>
            <a:off x="-7" y="-1"/>
            <a:ext cx="12192013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1E83A2"/>
              </a:gs>
              <a:gs pos="23000">
                <a:srgbClr val="1A728E"/>
              </a:gs>
              <a:gs pos="69000">
                <a:srgbClr val="165E74"/>
              </a:gs>
              <a:gs pos="97000">
                <a:srgbClr val="114A5B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234" name="Title Text"/>
          <p:cNvSpPr txBox="1"/>
          <p:nvPr>
            <p:ph type="title"/>
          </p:nvPr>
        </p:nvSpPr>
        <p:spPr>
          <a:xfrm>
            <a:off x="809999" y="2951396"/>
            <a:ext cx="10561420" cy="146881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algn="r" defTabSz="457000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35" name="Slide Number"/>
          <p:cNvSpPr txBox="1"/>
          <p:nvPr>
            <p:ph type="sldNum" sz="quarter" idx="2"/>
          </p:nvPr>
        </p:nvSpPr>
        <p:spPr>
          <a:xfrm>
            <a:off x="11750997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4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Freeform 7"/>
          <p:cNvSpPr/>
          <p:nvPr/>
        </p:nvSpPr>
        <p:spPr>
          <a:xfrm>
            <a:off x="-7" y="-1"/>
            <a:ext cx="12192013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243" name="Title Text"/>
          <p:cNvSpPr txBox="1"/>
          <p:nvPr>
            <p:ph type="title"/>
          </p:nvPr>
        </p:nvSpPr>
        <p:spPr>
          <a:xfrm>
            <a:off x="809999" y="2951396"/>
            <a:ext cx="10561420" cy="146881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algn="r" defTabSz="457000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44" name="Slide Number"/>
          <p:cNvSpPr txBox="1"/>
          <p:nvPr>
            <p:ph type="sldNum" sz="quarter" idx="2"/>
          </p:nvPr>
        </p:nvSpPr>
        <p:spPr>
          <a:xfrm>
            <a:off x="11750997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8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3" name="Рисунок 11"/>
          <p:cNvGrpSpPr/>
          <p:nvPr/>
        </p:nvGrpSpPr>
        <p:grpSpPr>
          <a:xfrm>
            <a:off x="-3" y="-7510"/>
            <a:ext cx="12192007" cy="1115159"/>
            <a:chOff x="-1" y="-1"/>
            <a:chExt cx="12192006" cy="1115157"/>
          </a:xfrm>
        </p:grpSpPr>
        <p:sp>
          <p:nvSpPr>
            <p:cNvPr id="1251" name="Rectangle"/>
            <p:cNvSpPr/>
            <p:nvPr/>
          </p:nvSpPr>
          <p:spPr>
            <a:xfrm>
              <a:off x="-1" y="-1"/>
              <a:ext cx="12192006" cy="1115156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42424C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pic>
          <p:nvPicPr>
            <p:cNvPr id="1252" name="image6.jpeg" descr="image6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-2" y="-2"/>
              <a:ext cx="12192007" cy="11151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254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55" name="Slide Number"/>
          <p:cNvSpPr txBox="1"/>
          <p:nvPr>
            <p:ph type="sldNum" sz="quarter" idx="2"/>
          </p:nvPr>
        </p:nvSpPr>
        <p:spPr>
          <a:xfrm>
            <a:off x="11750997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lide Number"/>
          <p:cNvSpPr txBox="1"/>
          <p:nvPr>
            <p:ph type="sldNum" sz="quarter" idx="2"/>
          </p:nvPr>
        </p:nvSpPr>
        <p:spPr>
          <a:xfrm>
            <a:off x="8478982" y="6232200"/>
            <a:ext cx="258620" cy="2483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2424C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9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2" name="Рисунок 12" descr="Рисунок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66" y="-29171"/>
            <a:ext cx="12190991" cy="1344239"/>
          </a:xfrm>
          <a:prstGeom prst="rect">
            <a:avLst/>
          </a:prstGeom>
          <a:ln w="12700">
            <a:miter lim="400000"/>
          </a:ln>
        </p:spPr>
      </p:pic>
      <p:sp>
        <p:nvSpPr>
          <p:cNvPr id="1263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64" name="Slide Number"/>
          <p:cNvSpPr txBox="1"/>
          <p:nvPr>
            <p:ph type="sldNum" sz="quarter" idx="2"/>
          </p:nvPr>
        </p:nvSpPr>
        <p:spPr>
          <a:xfrm>
            <a:off x="11710052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Cover /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Title Text"/>
          <p:cNvSpPr txBox="1"/>
          <p:nvPr>
            <p:ph type="title"/>
          </p:nvPr>
        </p:nvSpPr>
        <p:spPr>
          <a:xfrm>
            <a:off x="761864" y="2"/>
            <a:ext cx="9143932" cy="762747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0" tIns="0" rIns="0" bIns="0"/>
          <a:lstStyle>
            <a:lvl1pPr defTabSz="457000">
              <a:lnSpc>
                <a:spcPct val="8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72" name="Slide Number"/>
          <p:cNvSpPr txBox="1"/>
          <p:nvPr>
            <p:ph type="sldNum" sz="quarter" idx="2"/>
          </p:nvPr>
        </p:nvSpPr>
        <p:spPr>
          <a:xfrm>
            <a:off x="11750997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9_Пусто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Slide Number"/>
          <p:cNvSpPr txBox="1"/>
          <p:nvPr>
            <p:ph type="sldNum" sz="quarter" idx="2"/>
          </p:nvPr>
        </p:nvSpPr>
        <p:spPr>
          <a:xfrm>
            <a:off x="11438737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Объект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Freeform 6"/>
          <p:cNvSpPr/>
          <p:nvPr/>
        </p:nvSpPr>
        <p:spPr>
          <a:xfrm>
            <a:off x="1073145" y="446084"/>
            <a:ext cx="3547547" cy="1814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287" name="Title Text"/>
          <p:cNvSpPr txBox="1"/>
          <p:nvPr>
            <p:ph type="title"/>
          </p:nvPr>
        </p:nvSpPr>
        <p:spPr>
          <a:xfrm>
            <a:off x="1073150" y="446087"/>
            <a:ext cx="3547537" cy="161840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1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88" name="Body Level One…"/>
          <p:cNvSpPr txBox="1"/>
          <p:nvPr>
            <p:ph type="body" idx="1"/>
          </p:nvPr>
        </p:nvSpPr>
        <p:spPr>
          <a:xfrm>
            <a:off x="4855633" y="446089"/>
            <a:ext cx="6252639" cy="5414965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>
            <a:lvl1pPr marL="342751" indent="-342751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0710" indent="-323709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2812" indent="-298808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4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1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9" name="Text Placeholder 3"/>
          <p:cNvSpPr/>
          <p:nvPr>
            <p:ph type="body" sz="quarter" idx="21"/>
          </p:nvPr>
        </p:nvSpPr>
        <p:spPr>
          <a:xfrm>
            <a:off x="1073149" y="2260735"/>
            <a:ext cx="3547538" cy="360031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/>
          </a:p>
        </p:txBody>
      </p:sp>
      <p:sp>
        <p:nvSpPr>
          <p:cNvPr id="1290" name="Slide Number"/>
          <p:cNvSpPr txBox="1"/>
          <p:nvPr>
            <p:ph type="sldNum" sz="quarter" idx="2"/>
          </p:nvPr>
        </p:nvSpPr>
        <p:spPr>
          <a:xfrm>
            <a:off x="11438737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Рисунок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Title Text"/>
          <p:cNvSpPr txBox="1"/>
          <p:nvPr>
            <p:ph type="title"/>
          </p:nvPr>
        </p:nvSpPr>
        <p:spPr>
          <a:xfrm>
            <a:off x="814727" y="727522"/>
            <a:ext cx="4852990" cy="1617165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sz="2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98" name="Picture Placeholder 11"/>
          <p:cNvSpPr/>
          <p:nvPr>
            <p:ph type="pic" idx="21"/>
          </p:nvPr>
        </p:nvSpPr>
        <p:spPr>
          <a:xfrm>
            <a:off x="6098118" y="-3"/>
            <a:ext cx="6093888" cy="6858004"/>
          </a:xfrm>
          <a:prstGeom prst="rect">
            <a:avLst/>
          </a:prstGeom>
          <a:ln w="9525">
            <a:solidFill>
              <a:srgbClr val="636363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99" name="Body Level One…"/>
          <p:cNvSpPr txBox="1"/>
          <p:nvPr>
            <p:ph type="body" sz="half" idx="1"/>
          </p:nvPr>
        </p:nvSpPr>
        <p:spPr>
          <a:xfrm>
            <a:off x="814727" y="2344684"/>
            <a:ext cx="4852990" cy="351637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0" name="Slide Number"/>
          <p:cNvSpPr txBox="1"/>
          <p:nvPr>
            <p:ph type="sldNum" sz="quarter" idx="2"/>
          </p:nvPr>
        </p:nvSpPr>
        <p:spPr>
          <a:xfrm>
            <a:off x="5623094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Панорамная фотография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Title Text"/>
          <p:cNvSpPr txBox="1"/>
          <p:nvPr>
            <p:ph type="title"/>
          </p:nvPr>
        </p:nvSpPr>
        <p:spPr>
          <a:xfrm>
            <a:off x="809999" y="4800598"/>
            <a:ext cx="10561420" cy="566749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sz="2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08" name="Picture Placeholder 14"/>
          <p:cNvSpPr/>
          <p:nvPr>
            <p:ph type="pic" idx="21"/>
          </p:nvPr>
        </p:nvSpPr>
        <p:spPr>
          <a:xfrm>
            <a:off x="0" y="0"/>
            <a:ext cx="12192000" cy="4800600"/>
          </a:xfrm>
          <a:prstGeom prst="rect">
            <a:avLst/>
          </a:prstGeom>
          <a:ln w="9525" cap="rnd">
            <a:solidFill>
              <a:srgbClr val="636363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09" name="Body Level One…"/>
          <p:cNvSpPr txBox="1"/>
          <p:nvPr>
            <p:ph type="body" sz="quarter" idx="1"/>
          </p:nvPr>
        </p:nvSpPr>
        <p:spPr>
          <a:xfrm>
            <a:off x="809999" y="5367337"/>
            <a:ext cx="10561420" cy="49372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0" name="Slide Number"/>
          <p:cNvSpPr txBox="1"/>
          <p:nvPr>
            <p:ph type="sldNum" sz="quarter" idx="2"/>
          </p:nvPr>
        </p:nvSpPr>
        <p:spPr>
          <a:xfrm>
            <a:off x="11438737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Цитата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Freeform 6"/>
          <p:cNvSpPr/>
          <p:nvPr/>
        </p:nvSpPr>
        <p:spPr>
          <a:xfrm>
            <a:off x="631689" y="1081448"/>
            <a:ext cx="6332433" cy="3239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318" name="Title Text"/>
          <p:cNvSpPr txBox="1"/>
          <p:nvPr>
            <p:ph type="title"/>
          </p:nvPr>
        </p:nvSpPr>
        <p:spPr>
          <a:xfrm>
            <a:off x="850984" y="1238502"/>
            <a:ext cx="5893845" cy="264591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41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19" name="Body Level One…"/>
          <p:cNvSpPr txBox="1"/>
          <p:nvPr>
            <p:ph type="body" sz="quarter" idx="1"/>
          </p:nvPr>
        </p:nvSpPr>
        <p:spPr>
          <a:xfrm>
            <a:off x="853189" y="4443679"/>
            <a:ext cx="5891639" cy="713252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20" name="Text Placeholder 5"/>
          <p:cNvSpPr/>
          <p:nvPr>
            <p:ph type="body" sz="quarter" idx="21"/>
          </p:nvPr>
        </p:nvSpPr>
        <p:spPr>
          <a:xfrm>
            <a:off x="7574643" y="1081454"/>
            <a:ext cx="3810006" cy="407547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1321" name="Slide Number"/>
          <p:cNvSpPr txBox="1"/>
          <p:nvPr>
            <p:ph type="sldNum" sz="quarter" idx="2"/>
          </p:nvPr>
        </p:nvSpPr>
        <p:spPr>
          <a:xfrm>
            <a:off x="11438737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Карточка имени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Freeform 6"/>
          <p:cNvSpPr/>
          <p:nvPr/>
        </p:nvSpPr>
        <p:spPr>
          <a:xfrm>
            <a:off x="1140878" y="2286579"/>
            <a:ext cx="4895132" cy="25039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329" name="Title Text"/>
          <p:cNvSpPr txBox="1"/>
          <p:nvPr>
            <p:ph type="title"/>
          </p:nvPr>
        </p:nvSpPr>
        <p:spPr>
          <a:xfrm>
            <a:off x="1357087" y="2435954"/>
            <a:ext cx="4382528" cy="200779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1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30" name="Body Level One…"/>
          <p:cNvSpPr txBox="1"/>
          <p:nvPr>
            <p:ph type="body" sz="quarter" idx="1"/>
          </p:nvPr>
        </p:nvSpPr>
        <p:spPr>
          <a:xfrm>
            <a:off x="6155999" y="2286000"/>
            <a:ext cx="4880303" cy="2295532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0710" indent="-323709" defTabSz="457000">
              <a:lnSpc>
                <a:spcPct val="100000"/>
              </a:lnSpc>
              <a:spcBef>
                <a:spcPts val="500"/>
              </a:spcBef>
              <a:buFontTx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2812" indent="-298808" defTabSz="457000">
              <a:lnSpc>
                <a:spcPct val="100000"/>
              </a:lnSpc>
              <a:spcBef>
                <a:spcPts val="500"/>
              </a:spcBef>
              <a:buFontTx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4143" indent="-353136" defTabSz="457000">
              <a:lnSpc>
                <a:spcPct val="100000"/>
              </a:lnSpc>
              <a:spcBef>
                <a:spcPts val="500"/>
              </a:spcBef>
              <a:buFontTx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1143" indent="-353136" defTabSz="457000">
              <a:lnSpc>
                <a:spcPct val="100000"/>
              </a:lnSpc>
              <a:spcBef>
                <a:spcPts val="500"/>
              </a:spcBef>
              <a:buFontTx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31" name="Slide Number"/>
          <p:cNvSpPr txBox="1"/>
          <p:nvPr>
            <p:ph type="sldNum" sz="quarter" idx="2"/>
          </p:nvPr>
        </p:nvSpPr>
        <p:spPr>
          <a:xfrm>
            <a:off x="11438737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Shape"/>
          <p:cNvSpPr/>
          <p:nvPr/>
        </p:nvSpPr>
        <p:spPr>
          <a:xfrm>
            <a:off x="10340737" y="337589"/>
            <a:ext cx="1505569" cy="2833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36" y="0"/>
                </a:moveTo>
                <a:lnTo>
                  <a:pt x="1286" y="5042"/>
                </a:lnTo>
                <a:lnTo>
                  <a:pt x="551" y="2798"/>
                </a:lnTo>
                <a:cubicBezTo>
                  <a:pt x="499" y="3104"/>
                  <a:pt x="449" y="3428"/>
                  <a:pt x="403" y="3762"/>
                </a:cubicBezTo>
                <a:cubicBezTo>
                  <a:pt x="403" y="3762"/>
                  <a:pt x="1286" y="6458"/>
                  <a:pt x="1286" y="6458"/>
                </a:cubicBezTo>
                <a:lnTo>
                  <a:pt x="3183" y="659"/>
                </a:lnTo>
                <a:cubicBezTo>
                  <a:pt x="3104" y="413"/>
                  <a:pt x="3022" y="191"/>
                  <a:pt x="2936" y="0"/>
                </a:cubicBezTo>
                <a:close/>
                <a:moveTo>
                  <a:pt x="3397" y="1421"/>
                </a:moveTo>
                <a:lnTo>
                  <a:pt x="1286" y="7874"/>
                </a:lnTo>
                <a:lnTo>
                  <a:pt x="277" y="4790"/>
                </a:lnTo>
                <a:cubicBezTo>
                  <a:pt x="239" y="5144"/>
                  <a:pt x="205" y="5514"/>
                  <a:pt x="174" y="5891"/>
                </a:cubicBezTo>
                <a:lnTo>
                  <a:pt x="1286" y="9285"/>
                </a:lnTo>
                <a:cubicBezTo>
                  <a:pt x="1286" y="9285"/>
                  <a:pt x="3583" y="2264"/>
                  <a:pt x="3583" y="2264"/>
                </a:cubicBezTo>
                <a:cubicBezTo>
                  <a:pt x="3524" y="1964"/>
                  <a:pt x="3462" y="1684"/>
                  <a:pt x="3397" y="1421"/>
                </a:cubicBezTo>
                <a:close/>
                <a:moveTo>
                  <a:pt x="6427" y="2793"/>
                </a:moveTo>
                <a:cubicBezTo>
                  <a:pt x="5648" y="2793"/>
                  <a:pt x="5344" y="5127"/>
                  <a:pt x="5344" y="8979"/>
                </a:cubicBezTo>
                <a:cubicBezTo>
                  <a:pt x="5344" y="12999"/>
                  <a:pt x="5724" y="14870"/>
                  <a:pt x="6383" y="14870"/>
                </a:cubicBezTo>
                <a:cubicBezTo>
                  <a:pt x="6662" y="14870"/>
                  <a:pt x="6932" y="14483"/>
                  <a:pt x="7133" y="13799"/>
                </a:cubicBezTo>
                <a:lnTo>
                  <a:pt x="7064" y="13101"/>
                </a:lnTo>
                <a:cubicBezTo>
                  <a:pt x="6932" y="13451"/>
                  <a:pt x="6772" y="13784"/>
                  <a:pt x="6514" y="13784"/>
                </a:cubicBezTo>
                <a:cubicBezTo>
                  <a:pt x="5971" y="13784"/>
                  <a:pt x="5856" y="11550"/>
                  <a:pt x="5856" y="8548"/>
                </a:cubicBezTo>
                <a:cubicBezTo>
                  <a:pt x="5856" y="5396"/>
                  <a:pt x="5975" y="3559"/>
                  <a:pt x="6442" y="3559"/>
                </a:cubicBezTo>
                <a:cubicBezTo>
                  <a:pt x="6741" y="3559"/>
                  <a:pt x="6837" y="4161"/>
                  <a:pt x="6888" y="5028"/>
                </a:cubicBezTo>
                <a:lnTo>
                  <a:pt x="6926" y="5760"/>
                </a:lnTo>
                <a:lnTo>
                  <a:pt x="7066" y="5760"/>
                </a:lnTo>
                <a:cubicBezTo>
                  <a:pt x="7060" y="4976"/>
                  <a:pt x="7060" y="4110"/>
                  <a:pt x="7066" y="3326"/>
                </a:cubicBezTo>
                <a:cubicBezTo>
                  <a:pt x="7004" y="3193"/>
                  <a:pt x="6772" y="2793"/>
                  <a:pt x="6427" y="2793"/>
                </a:cubicBezTo>
                <a:close/>
                <a:moveTo>
                  <a:pt x="7330" y="2992"/>
                </a:moveTo>
                <a:lnTo>
                  <a:pt x="7330" y="3360"/>
                </a:lnTo>
                <a:cubicBezTo>
                  <a:pt x="7440" y="3493"/>
                  <a:pt x="7456" y="3662"/>
                  <a:pt x="7456" y="4296"/>
                </a:cubicBezTo>
                <a:lnTo>
                  <a:pt x="7456" y="13367"/>
                </a:lnTo>
                <a:cubicBezTo>
                  <a:pt x="7456" y="14001"/>
                  <a:pt x="7440" y="14170"/>
                  <a:pt x="7330" y="14303"/>
                </a:cubicBezTo>
                <a:lnTo>
                  <a:pt x="7330" y="14667"/>
                </a:lnTo>
                <a:lnTo>
                  <a:pt x="8210" y="14667"/>
                </a:lnTo>
                <a:cubicBezTo>
                  <a:pt x="8747" y="14667"/>
                  <a:pt x="9079" y="13899"/>
                  <a:pt x="9079" y="10764"/>
                </a:cubicBezTo>
                <a:cubicBezTo>
                  <a:pt x="9079" y="7545"/>
                  <a:pt x="8652" y="7181"/>
                  <a:pt x="8049" y="7181"/>
                </a:cubicBezTo>
                <a:lnTo>
                  <a:pt x="7927" y="7181"/>
                </a:lnTo>
                <a:lnTo>
                  <a:pt x="7927" y="4412"/>
                </a:lnTo>
                <a:cubicBezTo>
                  <a:pt x="7927" y="3912"/>
                  <a:pt x="7946" y="3728"/>
                  <a:pt x="8084" y="3728"/>
                </a:cubicBezTo>
                <a:cubicBezTo>
                  <a:pt x="8084" y="3728"/>
                  <a:pt x="8385" y="3728"/>
                  <a:pt x="8385" y="3728"/>
                </a:cubicBezTo>
                <a:cubicBezTo>
                  <a:pt x="8671" y="3728"/>
                  <a:pt x="8749" y="3842"/>
                  <a:pt x="8818" y="5042"/>
                </a:cubicBezTo>
                <a:lnTo>
                  <a:pt x="8847" y="5527"/>
                </a:lnTo>
                <a:lnTo>
                  <a:pt x="8966" y="5527"/>
                </a:lnTo>
                <a:cubicBezTo>
                  <a:pt x="8960" y="4677"/>
                  <a:pt x="8960" y="3842"/>
                  <a:pt x="8966" y="2992"/>
                </a:cubicBezTo>
                <a:lnTo>
                  <a:pt x="7330" y="2992"/>
                </a:lnTo>
                <a:close/>
                <a:moveTo>
                  <a:pt x="9327" y="2992"/>
                </a:moveTo>
                <a:lnTo>
                  <a:pt x="9327" y="3360"/>
                </a:lnTo>
                <a:cubicBezTo>
                  <a:pt x="9437" y="3493"/>
                  <a:pt x="9453" y="3662"/>
                  <a:pt x="9453" y="4296"/>
                </a:cubicBezTo>
                <a:lnTo>
                  <a:pt x="9453" y="13367"/>
                </a:lnTo>
                <a:cubicBezTo>
                  <a:pt x="9453" y="14001"/>
                  <a:pt x="9437" y="14170"/>
                  <a:pt x="9327" y="14303"/>
                </a:cubicBezTo>
                <a:lnTo>
                  <a:pt x="9327" y="14667"/>
                </a:lnTo>
                <a:lnTo>
                  <a:pt x="10909" y="14667"/>
                </a:lnTo>
                <a:cubicBezTo>
                  <a:pt x="10903" y="13766"/>
                  <a:pt x="10903" y="12852"/>
                  <a:pt x="10909" y="11952"/>
                </a:cubicBezTo>
                <a:lnTo>
                  <a:pt x="10771" y="11952"/>
                </a:lnTo>
                <a:lnTo>
                  <a:pt x="10752" y="12383"/>
                </a:lnTo>
                <a:cubicBezTo>
                  <a:pt x="10689" y="13834"/>
                  <a:pt x="10614" y="13935"/>
                  <a:pt x="10329" y="13935"/>
                </a:cubicBezTo>
                <a:lnTo>
                  <a:pt x="10266" y="13935"/>
                </a:lnTo>
                <a:cubicBezTo>
                  <a:pt x="9977" y="13935"/>
                  <a:pt x="9924" y="13699"/>
                  <a:pt x="9924" y="12999"/>
                </a:cubicBezTo>
                <a:lnTo>
                  <a:pt x="9924" y="8645"/>
                </a:lnTo>
                <a:lnTo>
                  <a:pt x="10216" y="8645"/>
                </a:lnTo>
                <a:cubicBezTo>
                  <a:pt x="10338" y="8645"/>
                  <a:pt x="10529" y="8715"/>
                  <a:pt x="10604" y="8999"/>
                </a:cubicBezTo>
                <a:lnTo>
                  <a:pt x="10604" y="7530"/>
                </a:lnTo>
                <a:cubicBezTo>
                  <a:pt x="10529" y="7813"/>
                  <a:pt x="10338" y="7879"/>
                  <a:pt x="10216" y="7879"/>
                </a:cubicBezTo>
                <a:lnTo>
                  <a:pt x="9924" y="7879"/>
                </a:lnTo>
                <a:lnTo>
                  <a:pt x="9924" y="4262"/>
                </a:lnTo>
                <a:cubicBezTo>
                  <a:pt x="9924" y="3862"/>
                  <a:pt x="9939" y="3728"/>
                  <a:pt x="10033" y="3728"/>
                </a:cubicBezTo>
                <a:cubicBezTo>
                  <a:pt x="10033" y="3728"/>
                  <a:pt x="10279" y="3728"/>
                  <a:pt x="10279" y="3728"/>
                </a:cubicBezTo>
                <a:cubicBezTo>
                  <a:pt x="10564" y="3728"/>
                  <a:pt x="10642" y="3842"/>
                  <a:pt x="10711" y="5042"/>
                </a:cubicBezTo>
                <a:lnTo>
                  <a:pt x="10739" y="5527"/>
                </a:lnTo>
                <a:lnTo>
                  <a:pt x="10859" y="5527"/>
                </a:lnTo>
                <a:cubicBezTo>
                  <a:pt x="10853" y="4677"/>
                  <a:pt x="10853" y="3842"/>
                  <a:pt x="10859" y="2992"/>
                </a:cubicBezTo>
                <a:lnTo>
                  <a:pt x="9327" y="2992"/>
                </a:lnTo>
                <a:close/>
                <a:moveTo>
                  <a:pt x="11192" y="2992"/>
                </a:moveTo>
                <a:lnTo>
                  <a:pt x="11192" y="3360"/>
                </a:lnTo>
                <a:cubicBezTo>
                  <a:pt x="11302" y="3493"/>
                  <a:pt x="11317" y="3662"/>
                  <a:pt x="11317" y="4296"/>
                </a:cubicBezTo>
                <a:lnTo>
                  <a:pt x="11317" y="13367"/>
                </a:lnTo>
                <a:cubicBezTo>
                  <a:pt x="11317" y="14001"/>
                  <a:pt x="11302" y="14170"/>
                  <a:pt x="11192" y="14303"/>
                </a:cubicBezTo>
                <a:lnTo>
                  <a:pt x="11192" y="14667"/>
                </a:lnTo>
                <a:cubicBezTo>
                  <a:pt x="11192" y="14667"/>
                  <a:pt x="11914" y="14667"/>
                  <a:pt x="11914" y="14667"/>
                </a:cubicBezTo>
                <a:lnTo>
                  <a:pt x="11914" y="14303"/>
                </a:lnTo>
                <a:cubicBezTo>
                  <a:pt x="11804" y="14170"/>
                  <a:pt x="11788" y="14001"/>
                  <a:pt x="11788" y="13367"/>
                </a:cubicBezTo>
                <a:lnTo>
                  <a:pt x="11788" y="10046"/>
                </a:lnTo>
                <a:lnTo>
                  <a:pt x="12008" y="10046"/>
                </a:lnTo>
                <a:cubicBezTo>
                  <a:pt x="12538" y="10046"/>
                  <a:pt x="12865" y="9199"/>
                  <a:pt x="12865" y="6347"/>
                </a:cubicBezTo>
                <a:cubicBezTo>
                  <a:pt x="12865" y="3545"/>
                  <a:pt x="12538" y="2992"/>
                  <a:pt x="12102" y="2992"/>
                </a:cubicBezTo>
                <a:lnTo>
                  <a:pt x="11192" y="2992"/>
                </a:lnTo>
                <a:close/>
                <a:moveTo>
                  <a:pt x="13063" y="2992"/>
                </a:moveTo>
                <a:lnTo>
                  <a:pt x="13063" y="3360"/>
                </a:lnTo>
                <a:cubicBezTo>
                  <a:pt x="13172" y="3493"/>
                  <a:pt x="13188" y="3662"/>
                  <a:pt x="13188" y="4296"/>
                </a:cubicBezTo>
                <a:lnTo>
                  <a:pt x="13188" y="13367"/>
                </a:lnTo>
                <a:cubicBezTo>
                  <a:pt x="13188" y="14001"/>
                  <a:pt x="13172" y="14170"/>
                  <a:pt x="13063" y="14303"/>
                </a:cubicBezTo>
                <a:lnTo>
                  <a:pt x="13063" y="14667"/>
                </a:lnTo>
                <a:lnTo>
                  <a:pt x="13941" y="14667"/>
                </a:lnTo>
                <a:cubicBezTo>
                  <a:pt x="14478" y="14667"/>
                  <a:pt x="14811" y="13899"/>
                  <a:pt x="14811" y="10764"/>
                </a:cubicBezTo>
                <a:cubicBezTo>
                  <a:pt x="14811" y="7545"/>
                  <a:pt x="14384" y="7181"/>
                  <a:pt x="13782" y="7181"/>
                </a:cubicBezTo>
                <a:lnTo>
                  <a:pt x="13658" y="7181"/>
                </a:lnTo>
                <a:lnTo>
                  <a:pt x="13658" y="4412"/>
                </a:lnTo>
                <a:cubicBezTo>
                  <a:pt x="13658" y="3912"/>
                  <a:pt x="13677" y="3728"/>
                  <a:pt x="13815" y="3728"/>
                </a:cubicBezTo>
                <a:cubicBezTo>
                  <a:pt x="13815" y="3728"/>
                  <a:pt x="14117" y="3728"/>
                  <a:pt x="14117" y="3728"/>
                </a:cubicBezTo>
                <a:cubicBezTo>
                  <a:pt x="14403" y="3728"/>
                  <a:pt x="14481" y="3842"/>
                  <a:pt x="14550" y="5042"/>
                </a:cubicBezTo>
                <a:lnTo>
                  <a:pt x="14578" y="5527"/>
                </a:lnTo>
                <a:lnTo>
                  <a:pt x="14698" y="5527"/>
                </a:lnTo>
                <a:cubicBezTo>
                  <a:pt x="14692" y="4677"/>
                  <a:pt x="14692" y="3842"/>
                  <a:pt x="14698" y="2992"/>
                </a:cubicBezTo>
                <a:lnTo>
                  <a:pt x="13063" y="2992"/>
                </a:lnTo>
                <a:close/>
                <a:moveTo>
                  <a:pt x="15564" y="2992"/>
                </a:moveTo>
                <a:lnTo>
                  <a:pt x="15564" y="3360"/>
                </a:lnTo>
                <a:cubicBezTo>
                  <a:pt x="15677" y="3493"/>
                  <a:pt x="15690" y="3810"/>
                  <a:pt x="15690" y="4044"/>
                </a:cubicBezTo>
                <a:cubicBezTo>
                  <a:pt x="15690" y="4377"/>
                  <a:pt x="15674" y="4746"/>
                  <a:pt x="15583" y="5930"/>
                </a:cubicBezTo>
                <a:lnTo>
                  <a:pt x="15178" y="11234"/>
                </a:lnTo>
                <a:cubicBezTo>
                  <a:pt x="15027" y="13185"/>
                  <a:pt x="14927" y="14216"/>
                  <a:pt x="14874" y="14667"/>
                </a:cubicBezTo>
                <a:lnTo>
                  <a:pt x="15273" y="14667"/>
                </a:lnTo>
                <a:cubicBezTo>
                  <a:pt x="15276" y="14400"/>
                  <a:pt x="15294" y="13898"/>
                  <a:pt x="15319" y="13232"/>
                </a:cubicBezTo>
                <a:cubicBezTo>
                  <a:pt x="15347" y="12564"/>
                  <a:pt x="15401" y="11616"/>
                  <a:pt x="15473" y="10448"/>
                </a:cubicBezTo>
                <a:lnTo>
                  <a:pt x="16170" y="10448"/>
                </a:lnTo>
                <a:lnTo>
                  <a:pt x="16265" y="11932"/>
                </a:lnTo>
                <a:cubicBezTo>
                  <a:pt x="16324" y="12866"/>
                  <a:pt x="16393" y="14033"/>
                  <a:pt x="16411" y="14667"/>
                </a:cubicBezTo>
                <a:cubicBezTo>
                  <a:pt x="16411" y="14667"/>
                  <a:pt x="16971" y="14667"/>
                  <a:pt x="16971" y="14667"/>
                </a:cubicBezTo>
                <a:cubicBezTo>
                  <a:pt x="16924" y="14250"/>
                  <a:pt x="16826" y="13082"/>
                  <a:pt x="16735" y="11714"/>
                </a:cubicBezTo>
                <a:lnTo>
                  <a:pt x="16274" y="4727"/>
                </a:lnTo>
                <a:cubicBezTo>
                  <a:pt x="16208" y="3743"/>
                  <a:pt x="16201" y="3342"/>
                  <a:pt x="16192" y="2992"/>
                </a:cubicBezTo>
                <a:lnTo>
                  <a:pt x="15564" y="2992"/>
                </a:lnTo>
                <a:close/>
                <a:moveTo>
                  <a:pt x="17140" y="2992"/>
                </a:moveTo>
                <a:lnTo>
                  <a:pt x="17140" y="3360"/>
                </a:lnTo>
                <a:cubicBezTo>
                  <a:pt x="17250" y="3493"/>
                  <a:pt x="17266" y="3662"/>
                  <a:pt x="17266" y="4296"/>
                </a:cubicBezTo>
                <a:lnTo>
                  <a:pt x="17266" y="13367"/>
                </a:lnTo>
                <a:cubicBezTo>
                  <a:pt x="17266" y="14001"/>
                  <a:pt x="17250" y="14170"/>
                  <a:pt x="17140" y="14303"/>
                </a:cubicBezTo>
                <a:lnTo>
                  <a:pt x="17140" y="14667"/>
                </a:lnTo>
                <a:lnTo>
                  <a:pt x="17861" y="14667"/>
                </a:lnTo>
                <a:lnTo>
                  <a:pt x="17861" y="14303"/>
                </a:lnTo>
                <a:cubicBezTo>
                  <a:pt x="17752" y="14170"/>
                  <a:pt x="17736" y="14001"/>
                  <a:pt x="17736" y="13367"/>
                </a:cubicBezTo>
                <a:lnTo>
                  <a:pt x="17736" y="8645"/>
                </a:lnTo>
                <a:lnTo>
                  <a:pt x="18584" y="8645"/>
                </a:lnTo>
                <a:cubicBezTo>
                  <a:pt x="18584" y="8645"/>
                  <a:pt x="18584" y="13367"/>
                  <a:pt x="18584" y="13367"/>
                </a:cubicBezTo>
                <a:cubicBezTo>
                  <a:pt x="18584" y="14001"/>
                  <a:pt x="18568" y="14170"/>
                  <a:pt x="18458" y="14303"/>
                </a:cubicBezTo>
                <a:lnTo>
                  <a:pt x="18458" y="14667"/>
                </a:lnTo>
                <a:lnTo>
                  <a:pt x="19180" y="14667"/>
                </a:lnTo>
                <a:lnTo>
                  <a:pt x="19180" y="14303"/>
                </a:lnTo>
                <a:cubicBezTo>
                  <a:pt x="19070" y="14170"/>
                  <a:pt x="19055" y="14001"/>
                  <a:pt x="19055" y="13367"/>
                </a:cubicBezTo>
                <a:lnTo>
                  <a:pt x="19055" y="4296"/>
                </a:lnTo>
                <a:cubicBezTo>
                  <a:pt x="19055" y="3662"/>
                  <a:pt x="19070" y="3493"/>
                  <a:pt x="19180" y="3360"/>
                </a:cubicBezTo>
                <a:lnTo>
                  <a:pt x="19180" y="2992"/>
                </a:lnTo>
                <a:lnTo>
                  <a:pt x="18458" y="2992"/>
                </a:lnTo>
                <a:lnTo>
                  <a:pt x="18458" y="3360"/>
                </a:lnTo>
                <a:cubicBezTo>
                  <a:pt x="18568" y="3493"/>
                  <a:pt x="18584" y="3662"/>
                  <a:pt x="18584" y="4296"/>
                </a:cubicBezTo>
                <a:lnTo>
                  <a:pt x="18584" y="7879"/>
                </a:lnTo>
                <a:lnTo>
                  <a:pt x="17736" y="7879"/>
                </a:lnTo>
                <a:lnTo>
                  <a:pt x="17736" y="4296"/>
                </a:lnTo>
                <a:cubicBezTo>
                  <a:pt x="17736" y="3662"/>
                  <a:pt x="17752" y="3493"/>
                  <a:pt x="17861" y="3360"/>
                </a:cubicBezTo>
                <a:lnTo>
                  <a:pt x="17861" y="2992"/>
                </a:lnTo>
                <a:lnTo>
                  <a:pt x="17140" y="2992"/>
                </a:lnTo>
                <a:close/>
                <a:moveTo>
                  <a:pt x="19529" y="2992"/>
                </a:moveTo>
                <a:lnTo>
                  <a:pt x="19529" y="3360"/>
                </a:lnTo>
                <a:cubicBezTo>
                  <a:pt x="19638" y="3493"/>
                  <a:pt x="19655" y="3662"/>
                  <a:pt x="19655" y="4296"/>
                </a:cubicBezTo>
                <a:cubicBezTo>
                  <a:pt x="19655" y="4296"/>
                  <a:pt x="19655" y="13367"/>
                  <a:pt x="19655" y="13367"/>
                </a:cubicBezTo>
                <a:cubicBezTo>
                  <a:pt x="19655" y="14001"/>
                  <a:pt x="19638" y="14170"/>
                  <a:pt x="19529" y="14303"/>
                </a:cubicBezTo>
                <a:lnTo>
                  <a:pt x="19529" y="14667"/>
                </a:lnTo>
                <a:lnTo>
                  <a:pt x="20250" y="14667"/>
                </a:lnTo>
                <a:lnTo>
                  <a:pt x="20250" y="14303"/>
                </a:lnTo>
                <a:cubicBezTo>
                  <a:pt x="20141" y="14170"/>
                  <a:pt x="20125" y="14001"/>
                  <a:pt x="20125" y="13367"/>
                </a:cubicBezTo>
                <a:lnTo>
                  <a:pt x="20125" y="4296"/>
                </a:lnTo>
                <a:cubicBezTo>
                  <a:pt x="20125" y="3662"/>
                  <a:pt x="20141" y="3493"/>
                  <a:pt x="20250" y="3360"/>
                </a:cubicBezTo>
                <a:lnTo>
                  <a:pt x="20250" y="2992"/>
                </a:lnTo>
                <a:lnTo>
                  <a:pt x="19529" y="2992"/>
                </a:lnTo>
                <a:close/>
                <a:moveTo>
                  <a:pt x="20906" y="2992"/>
                </a:moveTo>
                <a:cubicBezTo>
                  <a:pt x="20847" y="3792"/>
                  <a:pt x="20624" y="5376"/>
                  <a:pt x="20451" y="6560"/>
                </a:cubicBezTo>
                <a:lnTo>
                  <a:pt x="20163" y="8548"/>
                </a:lnTo>
                <a:lnTo>
                  <a:pt x="20496" y="11200"/>
                </a:lnTo>
                <a:cubicBezTo>
                  <a:pt x="20725" y="13035"/>
                  <a:pt x="20803" y="14050"/>
                  <a:pt x="20856" y="14667"/>
                </a:cubicBezTo>
                <a:lnTo>
                  <a:pt x="21595" y="14667"/>
                </a:lnTo>
                <a:cubicBezTo>
                  <a:pt x="21334" y="13266"/>
                  <a:pt x="20975" y="10698"/>
                  <a:pt x="20822" y="9547"/>
                </a:cubicBezTo>
                <a:cubicBezTo>
                  <a:pt x="20822" y="9547"/>
                  <a:pt x="20536" y="7394"/>
                  <a:pt x="20536" y="7394"/>
                </a:cubicBezTo>
                <a:lnTo>
                  <a:pt x="20765" y="6095"/>
                </a:lnTo>
                <a:cubicBezTo>
                  <a:pt x="20866" y="5511"/>
                  <a:pt x="21214" y="3645"/>
                  <a:pt x="21421" y="3011"/>
                </a:cubicBezTo>
                <a:lnTo>
                  <a:pt x="21421" y="2992"/>
                </a:lnTo>
                <a:lnTo>
                  <a:pt x="20906" y="2992"/>
                </a:lnTo>
                <a:close/>
                <a:moveTo>
                  <a:pt x="3744" y="3185"/>
                </a:moveTo>
                <a:cubicBezTo>
                  <a:pt x="3744" y="3185"/>
                  <a:pt x="1286" y="10701"/>
                  <a:pt x="1286" y="10701"/>
                </a:cubicBezTo>
                <a:lnTo>
                  <a:pt x="93" y="7055"/>
                </a:lnTo>
                <a:cubicBezTo>
                  <a:pt x="70" y="7458"/>
                  <a:pt x="50" y="7874"/>
                  <a:pt x="36" y="8296"/>
                </a:cubicBezTo>
                <a:lnTo>
                  <a:pt x="1286" y="12112"/>
                </a:lnTo>
                <a:lnTo>
                  <a:pt x="3882" y="4179"/>
                </a:lnTo>
                <a:cubicBezTo>
                  <a:pt x="3839" y="3835"/>
                  <a:pt x="3793" y="3502"/>
                  <a:pt x="3744" y="3185"/>
                </a:cubicBezTo>
                <a:close/>
                <a:moveTo>
                  <a:pt x="11926" y="3728"/>
                </a:moveTo>
                <a:lnTo>
                  <a:pt x="11977" y="3728"/>
                </a:lnTo>
                <a:cubicBezTo>
                  <a:pt x="12272" y="3728"/>
                  <a:pt x="12372" y="4710"/>
                  <a:pt x="12372" y="6245"/>
                </a:cubicBezTo>
                <a:cubicBezTo>
                  <a:pt x="12372" y="8063"/>
                  <a:pt x="12302" y="9314"/>
                  <a:pt x="12010" y="9314"/>
                </a:cubicBezTo>
                <a:cubicBezTo>
                  <a:pt x="12010" y="9314"/>
                  <a:pt x="11788" y="9314"/>
                  <a:pt x="11788" y="9314"/>
                </a:cubicBezTo>
                <a:lnTo>
                  <a:pt x="11788" y="4359"/>
                </a:lnTo>
                <a:cubicBezTo>
                  <a:pt x="11788" y="3808"/>
                  <a:pt x="11832" y="3728"/>
                  <a:pt x="11926" y="3728"/>
                </a:cubicBezTo>
                <a:close/>
                <a:moveTo>
                  <a:pt x="15827" y="4960"/>
                </a:moveTo>
                <a:lnTo>
                  <a:pt x="16123" y="9663"/>
                </a:lnTo>
                <a:cubicBezTo>
                  <a:pt x="16123" y="9663"/>
                  <a:pt x="15524" y="9663"/>
                  <a:pt x="15524" y="9663"/>
                </a:cubicBezTo>
                <a:lnTo>
                  <a:pt x="15827" y="4960"/>
                </a:lnTo>
                <a:close/>
                <a:moveTo>
                  <a:pt x="3999" y="5236"/>
                </a:moveTo>
                <a:lnTo>
                  <a:pt x="1286" y="13527"/>
                </a:lnTo>
                <a:lnTo>
                  <a:pt x="5" y="9615"/>
                </a:lnTo>
                <a:cubicBezTo>
                  <a:pt x="1" y="9862"/>
                  <a:pt x="0" y="10108"/>
                  <a:pt x="0" y="10361"/>
                </a:cubicBezTo>
                <a:cubicBezTo>
                  <a:pt x="0" y="16568"/>
                  <a:pt x="947" y="21600"/>
                  <a:pt x="2115" y="21600"/>
                </a:cubicBezTo>
                <a:cubicBezTo>
                  <a:pt x="3283" y="21600"/>
                  <a:pt x="4230" y="16568"/>
                  <a:pt x="4230" y="10361"/>
                </a:cubicBezTo>
                <a:cubicBezTo>
                  <a:pt x="4230" y="8514"/>
                  <a:pt x="4147" y="6773"/>
                  <a:pt x="3999" y="5236"/>
                </a:cubicBezTo>
                <a:close/>
                <a:moveTo>
                  <a:pt x="7927" y="7913"/>
                </a:moveTo>
                <a:lnTo>
                  <a:pt x="8119" y="7913"/>
                </a:lnTo>
                <a:cubicBezTo>
                  <a:pt x="8489" y="7913"/>
                  <a:pt x="8586" y="8979"/>
                  <a:pt x="8586" y="10880"/>
                </a:cubicBezTo>
                <a:cubicBezTo>
                  <a:pt x="8586" y="12915"/>
                  <a:pt x="8474" y="13935"/>
                  <a:pt x="8188" y="13935"/>
                </a:cubicBezTo>
                <a:cubicBezTo>
                  <a:pt x="8188" y="13935"/>
                  <a:pt x="8121" y="13935"/>
                  <a:pt x="8121" y="13935"/>
                </a:cubicBezTo>
                <a:cubicBezTo>
                  <a:pt x="7964" y="13935"/>
                  <a:pt x="7927" y="13667"/>
                  <a:pt x="7927" y="12916"/>
                </a:cubicBezTo>
                <a:lnTo>
                  <a:pt x="7927" y="7913"/>
                </a:lnTo>
                <a:close/>
                <a:moveTo>
                  <a:pt x="13658" y="7913"/>
                </a:moveTo>
                <a:lnTo>
                  <a:pt x="13850" y="7913"/>
                </a:lnTo>
                <a:cubicBezTo>
                  <a:pt x="14220" y="7913"/>
                  <a:pt x="14318" y="8979"/>
                  <a:pt x="14318" y="10880"/>
                </a:cubicBezTo>
                <a:cubicBezTo>
                  <a:pt x="14318" y="12915"/>
                  <a:pt x="14205" y="13935"/>
                  <a:pt x="13919" y="13935"/>
                </a:cubicBezTo>
                <a:cubicBezTo>
                  <a:pt x="13919" y="13935"/>
                  <a:pt x="13854" y="13935"/>
                  <a:pt x="13854" y="13935"/>
                </a:cubicBezTo>
                <a:cubicBezTo>
                  <a:pt x="13697" y="13935"/>
                  <a:pt x="13658" y="13667"/>
                  <a:pt x="13658" y="12916"/>
                </a:cubicBezTo>
                <a:lnTo>
                  <a:pt x="13658" y="7913"/>
                </a:lnTo>
                <a:close/>
                <a:moveTo>
                  <a:pt x="5519" y="17532"/>
                </a:moveTo>
                <a:lnTo>
                  <a:pt x="5519" y="18701"/>
                </a:lnTo>
                <a:lnTo>
                  <a:pt x="21600" y="18701"/>
                </a:lnTo>
                <a:cubicBezTo>
                  <a:pt x="21600" y="18701"/>
                  <a:pt x="21600" y="17532"/>
                  <a:pt x="21600" y="17532"/>
                </a:cubicBezTo>
                <a:lnTo>
                  <a:pt x="5519" y="17532"/>
                </a:lnTo>
                <a:close/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defTabSz="933418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339" name="Полилиния 20"/>
          <p:cNvSpPr/>
          <p:nvPr/>
        </p:nvSpPr>
        <p:spPr>
          <a:xfrm flipH="1" rot="10800000">
            <a:off x="-3" y="-7"/>
            <a:ext cx="1297845" cy="902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12513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309B41"/>
              </a:gs>
              <a:gs pos="100000">
                <a:srgbClr val="77C21C"/>
              </a:gs>
            </a:gsLst>
            <a:lin ang="30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defTabSz="914007">
              <a:spcBef>
                <a:spcPts val="1100"/>
              </a:spcBef>
              <a:defRPr b="1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340" name="Title Text"/>
          <p:cNvSpPr txBox="1"/>
          <p:nvPr>
            <p:ph type="title"/>
          </p:nvPr>
        </p:nvSpPr>
        <p:spPr>
          <a:xfrm>
            <a:off x="1272682" y="0"/>
            <a:ext cx="7704671" cy="914404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2200">
                <a:solidFill>
                  <a:srgbClr val="1A1A1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41" name="Slide Number"/>
          <p:cNvSpPr txBox="1"/>
          <p:nvPr>
            <p:ph type="sldNum" sz="quarter" idx="2"/>
          </p:nvPr>
        </p:nvSpPr>
        <p:spPr>
          <a:xfrm>
            <a:off x="11746315" y="634193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786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Title Text"/>
          <p:cNvSpPr txBox="1"/>
          <p:nvPr>
            <p:ph type="title"/>
          </p:nvPr>
        </p:nvSpPr>
        <p:spPr>
          <a:xfrm>
            <a:off x="1524000" y="1122362"/>
            <a:ext cx="9144000" cy="2387603"/>
          </a:xfrm>
          <a:prstGeom prst="rect">
            <a:avLst/>
          </a:prstGeom>
        </p:spPr>
        <p:txBody>
          <a:bodyPr anchor="b"/>
          <a:lstStyle>
            <a:lvl1pPr algn="ctr" defTabSz="914003">
              <a:defRPr sz="5900"/>
            </a:lvl1pPr>
          </a:lstStyle>
          <a:p>
            <a:pPr/>
            <a:r>
              <a:t>Title Text</a:t>
            </a:r>
          </a:p>
        </p:txBody>
      </p:sp>
      <p:sp>
        <p:nvSpPr>
          <p:cNvPr id="1349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74"/>
          </a:xfrm>
          <a:prstGeom prst="rect">
            <a:avLst/>
          </a:prstGeom>
        </p:spPr>
        <p:txBody>
          <a:bodyPr/>
          <a:lstStyle>
            <a:lvl1pPr marL="0" indent="0" algn="ctr" defTabSz="914003">
              <a:spcBef>
                <a:spcPts val="900"/>
              </a:spcBef>
              <a:buSzTx/>
              <a:buFontTx/>
              <a:buNone/>
              <a:defRPr sz="2300"/>
            </a:lvl1pPr>
            <a:lvl2pPr marL="0" indent="0" algn="ctr" defTabSz="914003">
              <a:spcBef>
                <a:spcPts val="900"/>
              </a:spcBef>
              <a:buSzTx/>
              <a:buFontTx/>
              <a:buNone/>
              <a:defRPr sz="2300"/>
            </a:lvl2pPr>
            <a:lvl3pPr marL="0" indent="0" algn="ctr" defTabSz="914003">
              <a:spcBef>
                <a:spcPts val="900"/>
              </a:spcBef>
              <a:buSzTx/>
              <a:buFontTx/>
              <a:buNone/>
              <a:defRPr sz="2300"/>
            </a:lvl3pPr>
            <a:lvl4pPr marL="0" indent="0" algn="ctr" defTabSz="914003">
              <a:spcBef>
                <a:spcPts val="900"/>
              </a:spcBef>
              <a:buSzTx/>
              <a:buFontTx/>
              <a:buNone/>
              <a:defRPr sz="2300"/>
            </a:lvl4pPr>
            <a:lvl5pPr marL="0" indent="0" algn="ctr" defTabSz="914003">
              <a:spcBef>
                <a:spcPts val="900"/>
              </a:spcBef>
              <a:buSzTx/>
              <a:buFontTx/>
              <a:buNone/>
              <a:defRPr sz="23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50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итульны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Freeform 6"/>
          <p:cNvSpPr/>
          <p:nvPr/>
        </p:nvSpPr>
        <p:spPr>
          <a:xfrm>
            <a:off x="-2" y="-3177"/>
            <a:ext cx="12192005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0361"/>
                </a:lnTo>
                <a:lnTo>
                  <a:pt x="3536" y="20361"/>
                </a:lnTo>
                <a:lnTo>
                  <a:pt x="4211" y="21547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80"/>
                </a:lnTo>
                <a:lnTo>
                  <a:pt x="4369" y="21547"/>
                </a:lnTo>
                <a:lnTo>
                  <a:pt x="5044" y="20361"/>
                </a:lnTo>
                <a:lnTo>
                  <a:pt x="21600" y="2036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30" name="Title Text"/>
          <p:cNvSpPr txBox="1"/>
          <p:nvPr>
            <p:ph type="title"/>
          </p:nvPr>
        </p:nvSpPr>
        <p:spPr>
          <a:xfrm>
            <a:off x="809999" y="1449146"/>
            <a:ext cx="10572005" cy="2971059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5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1" name="Body Level One…"/>
          <p:cNvSpPr txBox="1"/>
          <p:nvPr>
            <p:ph type="body" sz="quarter" idx="1"/>
          </p:nvPr>
        </p:nvSpPr>
        <p:spPr>
          <a:xfrm>
            <a:off x="809999" y="5280847"/>
            <a:ext cx="10572005" cy="43498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2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Title Text"/>
          <p:cNvSpPr txBox="1"/>
          <p:nvPr>
            <p:ph type="title"/>
          </p:nvPr>
        </p:nvSpPr>
        <p:spPr>
          <a:xfrm>
            <a:off x="838200" y="365125"/>
            <a:ext cx="10515601" cy="1325567"/>
          </a:xfrm>
          <a:prstGeom prst="rect">
            <a:avLst/>
          </a:prstGeom>
        </p:spPr>
        <p:txBody>
          <a:bodyPr/>
          <a:lstStyle>
            <a:lvl1pPr defTabSz="914003">
              <a:defRPr sz="4300"/>
            </a:lvl1pPr>
          </a:lstStyle>
          <a:p>
            <a:pPr/>
            <a:r>
              <a:t>Title Text</a:t>
            </a:r>
          </a:p>
        </p:txBody>
      </p:sp>
      <p:sp>
        <p:nvSpPr>
          <p:cNvPr id="1358" name="Body Level One…"/>
          <p:cNvSpPr txBox="1"/>
          <p:nvPr>
            <p:ph type="body" idx="1"/>
          </p:nvPr>
        </p:nvSpPr>
        <p:spPr>
          <a:xfrm>
            <a:off x="838200" y="1825624"/>
            <a:ext cx="10515601" cy="4351340"/>
          </a:xfrm>
          <a:prstGeom prst="rect">
            <a:avLst/>
          </a:prstGeom>
        </p:spPr>
        <p:txBody>
          <a:bodyPr/>
          <a:lstStyle>
            <a:lvl1pPr marL="228500" indent="-228500" defTabSz="914003">
              <a:spcBef>
                <a:spcPts val="900"/>
              </a:spcBef>
              <a:defRPr sz="2700"/>
            </a:lvl1pPr>
            <a:lvl2pPr marL="725239" indent="-268239" defTabSz="914003">
              <a:spcBef>
                <a:spcPts val="900"/>
              </a:spcBef>
              <a:defRPr sz="2700"/>
            </a:lvl2pPr>
            <a:lvl3pPr marL="1238714" indent="-324710" defTabSz="914003">
              <a:spcBef>
                <a:spcPts val="900"/>
              </a:spcBef>
              <a:defRPr sz="2700"/>
            </a:lvl3pPr>
            <a:lvl4pPr marL="1733918" indent="-362913" defTabSz="914003">
              <a:spcBef>
                <a:spcPts val="900"/>
              </a:spcBef>
              <a:defRPr sz="2700"/>
            </a:lvl4pPr>
            <a:lvl5pPr marL="2190922" indent="-362910" defTabSz="914003">
              <a:spcBef>
                <a:spcPts val="900"/>
              </a:spcBef>
              <a:defRPr sz="2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59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Title Text"/>
          <p:cNvSpPr txBox="1"/>
          <p:nvPr>
            <p:ph type="title"/>
          </p:nvPr>
        </p:nvSpPr>
        <p:spPr>
          <a:xfrm>
            <a:off x="831849" y="1709738"/>
            <a:ext cx="10515604" cy="2852745"/>
          </a:xfrm>
          <a:prstGeom prst="rect">
            <a:avLst/>
          </a:prstGeom>
        </p:spPr>
        <p:txBody>
          <a:bodyPr anchor="b"/>
          <a:lstStyle>
            <a:lvl1pPr defTabSz="914003">
              <a:defRPr sz="5900"/>
            </a:lvl1pPr>
          </a:lstStyle>
          <a:p>
            <a:pPr/>
            <a:r>
              <a:t>Title Text</a:t>
            </a:r>
          </a:p>
        </p:txBody>
      </p:sp>
      <p:sp>
        <p:nvSpPr>
          <p:cNvPr id="1367" name="Body Level One…"/>
          <p:cNvSpPr txBox="1"/>
          <p:nvPr>
            <p:ph type="body" sz="quarter" idx="1"/>
          </p:nvPr>
        </p:nvSpPr>
        <p:spPr>
          <a:xfrm>
            <a:off x="831849" y="4589462"/>
            <a:ext cx="10515604" cy="1500192"/>
          </a:xfrm>
          <a:prstGeom prst="rect">
            <a:avLst/>
          </a:prstGeom>
        </p:spPr>
        <p:txBody>
          <a:bodyPr/>
          <a:lstStyle>
            <a:lvl1pPr marL="0" indent="0" defTabSz="914003">
              <a:spcBef>
                <a:spcPts val="900"/>
              </a:spcBef>
              <a:buSzTx/>
              <a:buFontTx/>
              <a:buNone/>
              <a:defRPr sz="2300">
                <a:solidFill>
                  <a:srgbClr val="888888"/>
                </a:solidFill>
              </a:defRPr>
            </a:lvl1pPr>
            <a:lvl2pPr marL="0" indent="0" defTabSz="914003">
              <a:spcBef>
                <a:spcPts val="900"/>
              </a:spcBef>
              <a:buSzTx/>
              <a:buFontTx/>
              <a:buNone/>
              <a:defRPr sz="2300">
                <a:solidFill>
                  <a:srgbClr val="888888"/>
                </a:solidFill>
              </a:defRPr>
            </a:lvl2pPr>
            <a:lvl3pPr marL="0" indent="0" defTabSz="914003">
              <a:spcBef>
                <a:spcPts val="900"/>
              </a:spcBef>
              <a:buSzTx/>
              <a:buFontTx/>
              <a:buNone/>
              <a:defRPr sz="2300">
                <a:solidFill>
                  <a:srgbClr val="888888"/>
                </a:solidFill>
              </a:defRPr>
            </a:lvl3pPr>
            <a:lvl4pPr marL="0" indent="0" defTabSz="914003">
              <a:spcBef>
                <a:spcPts val="900"/>
              </a:spcBef>
              <a:buSzTx/>
              <a:buFontTx/>
              <a:buNone/>
              <a:defRPr sz="2300">
                <a:solidFill>
                  <a:srgbClr val="888888"/>
                </a:solidFill>
              </a:defRPr>
            </a:lvl4pPr>
            <a:lvl5pPr marL="0" indent="0" defTabSz="914003">
              <a:spcBef>
                <a:spcPts val="900"/>
              </a:spcBef>
              <a:buSzTx/>
              <a:buFontTx/>
              <a:buNone/>
              <a:defRPr sz="23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8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Title Text"/>
          <p:cNvSpPr txBox="1"/>
          <p:nvPr>
            <p:ph type="title"/>
          </p:nvPr>
        </p:nvSpPr>
        <p:spPr>
          <a:xfrm>
            <a:off x="838200" y="365125"/>
            <a:ext cx="10515601" cy="1325567"/>
          </a:xfrm>
          <a:prstGeom prst="rect">
            <a:avLst/>
          </a:prstGeom>
        </p:spPr>
        <p:txBody>
          <a:bodyPr/>
          <a:lstStyle>
            <a:lvl1pPr defTabSz="914003">
              <a:defRPr sz="4300"/>
            </a:lvl1pPr>
          </a:lstStyle>
          <a:p>
            <a:pPr/>
            <a:r>
              <a:t>Title Text</a:t>
            </a:r>
          </a:p>
        </p:txBody>
      </p:sp>
      <p:sp>
        <p:nvSpPr>
          <p:cNvPr id="1376" name="Body Level One…"/>
          <p:cNvSpPr txBox="1"/>
          <p:nvPr>
            <p:ph type="body" sz="half" idx="1"/>
          </p:nvPr>
        </p:nvSpPr>
        <p:spPr>
          <a:xfrm>
            <a:off x="838200" y="1825624"/>
            <a:ext cx="5181602" cy="4351340"/>
          </a:xfrm>
          <a:prstGeom prst="rect">
            <a:avLst/>
          </a:prstGeom>
        </p:spPr>
        <p:txBody>
          <a:bodyPr/>
          <a:lstStyle>
            <a:lvl1pPr marL="228500" indent="-228500" defTabSz="914003">
              <a:spcBef>
                <a:spcPts val="900"/>
              </a:spcBef>
              <a:defRPr sz="2700"/>
            </a:lvl1pPr>
            <a:lvl2pPr marL="725239" indent="-268239" defTabSz="914003">
              <a:spcBef>
                <a:spcPts val="900"/>
              </a:spcBef>
              <a:defRPr sz="2700"/>
            </a:lvl2pPr>
            <a:lvl3pPr marL="1238714" indent="-324710" defTabSz="914003">
              <a:spcBef>
                <a:spcPts val="900"/>
              </a:spcBef>
              <a:defRPr sz="2700"/>
            </a:lvl3pPr>
            <a:lvl4pPr marL="1733918" indent="-362913" defTabSz="914003">
              <a:spcBef>
                <a:spcPts val="900"/>
              </a:spcBef>
              <a:defRPr sz="2700"/>
            </a:lvl4pPr>
            <a:lvl5pPr marL="2190922" indent="-362910" defTabSz="914003">
              <a:spcBef>
                <a:spcPts val="900"/>
              </a:spcBef>
              <a:defRPr sz="2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7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Title Text"/>
          <p:cNvSpPr txBox="1"/>
          <p:nvPr>
            <p:ph type="title"/>
          </p:nvPr>
        </p:nvSpPr>
        <p:spPr>
          <a:xfrm>
            <a:off x="839786" y="365125"/>
            <a:ext cx="10515604" cy="1325567"/>
          </a:xfrm>
          <a:prstGeom prst="rect">
            <a:avLst/>
          </a:prstGeom>
        </p:spPr>
        <p:txBody>
          <a:bodyPr/>
          <a:lstStyle>
            <a:lvl1pPr defTabSz="914003">
              <a:defRPr sz="4300"/>
            </a:lvl1pPr>
          </a:lstStyle>
          <a:p>
            <a:pPr/>
            <a:r>
              <a:t>Title Text</a:t>
            </a:r>
          </a:p>
        </p:txBody>
      </p:sp>
      <p:sp>
        <p:nvSpPr>
          <p:cNvPr id="1385" name="Body Level One…"/>
          <p:cNvSpPr txBox="1"/>
          <p:nvPr>
            <p:ph type="body" sz="quarter" idx="1"/>
          </p:nvPr>
        </p:nvSpPr>
        <p:spPr>
          <a:xfrm>
            <a:off x="839787" y="1681159"/>
            <a:ext cx="5157792" cy="823916"/>
          </a:xfrm>
          <a:prstGeom prst="rect">
            <a:avLst/>
          </a:prstGeom>
        </p:spPr>
        <p:txBody>
          <a:bodyPr anchor="b"/>
          <a:lstStyle>
            <a:lvl1pPr marL="0" indent="0" defTabSz="914003">
              <a:spcBef>
                <a:spcPts val="900"/>
              </a:spcBef>
              <a:buSzTx/>
              <a:buFontTx/>
              <a:buNone/>
              <a:defRPr b="1" sz="2300">
                <a:latin typeface="+mj-lt"/>
                <a:ea typeface="+mj-ea"/>
                <a:cs typeface="+mj-cs"/>
                <a:sym typeface="Helvetica"/>
              </a:defRPr>
            </a:lvl1pPr>
            <a:lvl2pPr marL="0" indent="0" defTabSz="914003">
              <a:spcBef>
                <a:spcPts val="900"/>
              </a:spcBef>
              <a:buSzTx/>
              <a:buFontTx/>
              <a:buNone/>
              <a:defRPr b="1" sz="2300">
                <a:latin typeface="+mj-lt"/>
                <a:ea typeface="+mj-ea"/>
                <a:cs typeface="+mj-cs"/>
                <a:sym typeface="Helvetica"/>
              </a:defRPr>
            </a:lvl2pPr>
            <a:lvl3pPr marL="0" indent="0" defTabSz="914003">
              <a:spcBef>
                <a:spcPts val="900"/>
              </a:spcBef>
              <a:buSzTx/>
              <a:buFontTx/>
              <a:buNone/>
              <a:defRPr b="1" sz="2300">
                <a:latin typeface="+mj-lt"/>
                <a:ea typeface="+mj-ea"/>
                <a:cs typeface="+mj-cs"/>
                <a:sym typeface="Helvetica"/>
              </a:defRPr>
            </a:lvl3pPr>
            <a:lvl4pPr marL="0" indent="0" defTabSz="914003">
              <a:spcBef>
                <a:spcPts val="900"/>
              </a:spcBef>
              <a:buSzTx/>
              <a:buFontTx/>
              <a:buNone/>
              <a:defRPr b="1" sz="2300">
                <a:latin typeface="+mj-lt"/>
                <a:ea typeface="+mj-ea"/>
                <a:cs typeface="+mj-cs"/>
                <a:sym typeface="Helvetica"/>
              </a:defRPr>
            </a:lvl4pPr>
            <a:lvl5pPr marL="0" indent="0" defTabSz="914003">
              <a:spcBef>
                <a:spcPts val="900"/>
              </a:spcBef>
              <a:buSzTx/>
              <a:buFontTx/>
              <a:buNone/>
              <a:defRPr b="1" sz="23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6" name="Text Placeholder 4"/>
          <p:cNvSpPr/>
          <p:nvPr>
            <p:ph type="body" sz="quarter" idx="21"/>
          </p:nvPr>
        </p:nvSpPr>
        <p:spPr>
          <a:xfrm>
            <a:off x="6172197" y="1681159"/>
            <a:ext cx="5183197" cy="823923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1387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Title Text"/>
          <p:cNvSpPr txBox="1"/>
          <p:nvPr>
            <p:ph type="title"/>
          </p:nvPr>
        </p:nvSpPr>
        <p:spPr>
          <a:xfrm>
            <a:off x="838200" y="365125"/>
            <a:ext cx="10515601" cy="1325567"/>
          </a:xfrm>
          <a:prstGeom prst="rect">
            <a:avLst/>
          </a:prstGeom>
        </p:spPr>
        <p:txBody>
          <a:bodyPr/>
          <a:lstStyle>
            <a:lvl1pPr defTabSz="914003">
              <a:defRPr sz="4300"/>
            </a:lvl1pPr>
          </a:lstStyle>
          <a:p>
            <a:pPr/>
            <a:r>
              <a:t>Title Text</a:t>
            </a:r>
          </a:p>
        </p:txBody>
      </p:sp>
      <p:sp>
        <p:nvSpPr>
          <p:cNvPr id="1395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Title Text"/>
          <p:cNvSpPr txBox="1"/>
          <p:nvPr>
            <p:ph type="title"/>
          </p:nvPr>
        </p:nvSpPr>
        <p:spPr>
          <a:xfrm>
            <a:off x="839787" y="457201"/>
            <a:ext cx="3932243" cy="1600201"/>
          </a:xfrm>
          <a:prstGeom prst="rect">
            <a:avLst/>
          </a:prstGeom>
        </p:spPr>
        <p:txBody>
          <a:bodyPr anchor="b"/>
          <a:lstStyle>
            <a:lvl1pPr defTabSz="914003">
              <a:defRPr sz="3100"/>
            </a:lvl1pPr>
          </a:lstStyle>
          <a:p>
            <a:pPr/>
            <a:r>
              <a:t>Title Text</a:t>
            </a:r>
          </a:p>
        </p:txBody>
      </p:sp>
      <p:sp>
        <p:nvSpPr>
          <p:cNvPr id="1410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4" cy="4873629"/>
          </a:xfrm>
          <a:prstGeom prst="rect">
            <a:avLst/>
          </a:prstGeom>
        </p:spPr>
        <p:txBody>
          <a:bodyPr/>
          <a:lstStyle>
            <a:lvl1pPr marL="228500" indent="-228500" defTabSz="914003">
              <a:spcBef>
                <a:spcPts val="900"/>
              </a:spcBef>
              <a:defRPr sz="3100"/>
            </a:lvl1pPr>
            <a:lvl2pPr marL="719354" indent="-262352" defTabSz="914003">
              <a:spcBef>
                <a:spcPts val="900"/>
              </a:spcBef>
              <a:defRPr sz="3100"/>
            </a:lvl2pPr>
            <a:lvl3pPr marL="1221982" indent="-307977" defTabSz="914003">
              <a:spcBef>
                <a:spcPts val="900"/>
              </a:spcBef>
              <a:defRPr sz="3100"/>
            </a:lvl3pPr>
            <a:lvl4pPr marL="1743823" indent="-372815" defTabSz="914003">
              <a:spcBef>
                <a:spcPts val="900"/>
              </a:spcBef>
              <a:defRPr sz="3100"/>
            </a:lvl4pPr>
            <a:lvl5pPr marL="2200823" indent="-372815" defTabSz="914003">
              <a:spcBef>
                <a:spcPts val="900"/>
              </a:spcBef>
              <a:defRPr sz="3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11" name="Text Placeholder 3"/>
          <p:cNvSpPr/>
          <p:nvPr>
            <p:ph type="body" sz="quarter" idx="21"/>
          </p:nvPr>
        </p:nvSpPr>
        <p:spPr>
          <a:xfrm>
            <a:off x="839781" y="2057395"/>
            <a:ext cx="3932254" cy="381159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12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Title Text"/>
          <p:cNvSpPr txBox="1"/>
          <p:nvPr>
            <p:ph type="title"/>
          </p:nvPr>
        </p:nvSpPr>
        <p:spPr>
          <a:xfrm>
            <a:off x="839787" y="457201"/>
            <a:ext cx="3932243" cy="1600201"/>
          </a:xfrm>
          <a:prstGeom prst="rect">
            <a:avLst/>
          </a:prstGeom>
        </p:spPr>
        <p:txBody>
          <a:bodyPr anchor="b"/>
          <a:lstStyle>
            <a:lvl1pPr defTabSz="914003">
              <a:defRPr sz="3100"/>
            </a:lvl1pPr>
          </a:lstStyle>
          <a:p>
            <a:pPr/>
            <a:r>
              <a:t>Title Text</a:t>
            </a:r>
          </a:p>
        </p:txBody>
      </p:sp>
      <p:sp>
        <p:nvSpPr>
          <p:cNvPr id="1420" name="Picture Placeholder 2"/>
          <p:cNvSpPr/>
          <p:nvPr>
            <p:ph type="pic" sz="half" idx="21"/>
          </p:nvPr>
        </p:nvSpPr>
        <p:spPr>
          <a:xfrm>
            <a:off x="5183187" y="987425"/>
            <a:ext cx="6172204" cy="487362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21" name="Body Level One…"/>
          <p:cNvSpPr txBox="1"/>
          <p:nvPr>
            <p:ph type="body" sz="quarter" idx="1"/>
          </p:nvPr>
        </p:nvSpPr>
        <p:spPr>
          <a:xfrm>
            <a:off x="839787" y="2057398"/>
            <a:ext cx="3932243" cy="3811593"/>
          </a:xfrm>
          <a:prstGeom prst="rect">
            <a:avLst/>
          </a:prstGeom>
        </p:spPr>
        <p:txBody>
          <a:bodyPr/>
          <a:lstStyle>
            <a:lvl1pPr marL="0" indent="0" defTabSz="914003">
              <a:spcBef>
                <a:spcPts val="900"/>
              </a:spcBef>
              <a:buSzTx/>
              <a:buFontTx/>
              <a:buNone/>
              <a:defRPr sz="1500"/>
            </a:lvl1pPr>
            <a:lvl2pPr marL="0" indent="0" defTabSz="914003">
              <a:spcBef>
                <a:spcPts val="900"/>
              </a:spcBef>
              <a:buSzTx/>
              <a:buFontTx/>
              <a:buNone/>
              <a:defRPr sz="1500"/>
            </a:lvl2pPr>
            <a:lvl3pPr marL="0" indent="0" defTabSz="914003">
              <a:spcBef>
                <a:spcPts val="900"/>
              </a:spcBef>
              <a:buSzTx/>
              <a:buFontTx/>
              <a:buNone/>
              <a:defRPr sz="1500"/>
            </a:lvl3pPr>
            <a:lvl4pPr marL="0" indent="0" defTabSz="914003">
              <a:spcBef>
                <a:spcPts val="900"/>
              </a:spcBef>
              <a:buSzTx/>
              <a:buFontTx/>
              <a:buNone/>
              <a:defRPr sz="1500"/>
            </a:lvl4pPr>
            <a:lvl5pPr marL="0" indent="0" defTabSz="914003">
              <a:spcBef>
                <a:spcPts val="900"/>
              </a:spcBef>
              <a:buSzTx/>
              <a:buFontTx/>
              <a:buNone/>
              <a:defRPr sz="1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22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0_Пусто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9" name="Google Shape;12;p2" descr="Google Shape;12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" y="0"/>
            <a:ext cx="12192004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30" name="Google Shape;13;p2"/>
          <p:cNvSpPr/>
          <p:nvPr/>
        </p:nvSpPr>
        <p:spPr>
          <a:xfrm>
            <a:off x="-2" y="2609563"/>
            <a:ext cx="12192004" cy="2507577"/>
          </a:xfrm>
          <a:prstGeom prst="rect">
            <a:avLst/>
          </a:prstGeom>
          <a:solidFill>
            <a:srgbClr val="C1C8DD">
              <a:alpha val="24705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431" name="Slide Number"/>
          <p:cNvSpPr txBox="1"/>
          <p:nvPr>
            <p:ph type="sldNum" sz="quarter" idx="2"/>
          </p:nvPr>
        </p:nvSpPr>
        <p:spPr>
          <a:xfrm>
            <a:off x="8478982" y="6232200"/>
            <a:ext cx="258620" cy="2483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2424C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0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0" name="Google Shape;15;p3"/>
          <p:cNvGrpSpPr/>
          <p:nvPr/>
        </p:nvGrpSpPr>
        <p:grpSpPr>
          <a:xfrm>
            <a:off x="-3" y="-7510"/>
            <a:ext cx="12192007" cy="1115159"/>
            <a:chOff x="-1" y="-1"/>
            <a:chExt cx="12192006" cy="1115157"/>
          </a:xfrm>
        </p:grpSpPr>
        <p:sp>
          <p:nvSpPr>
            <p:cNvPr id="1438" name="Rectangle"/>
            <p:cNvSpPr/>
            <p:nvPr/>
          </p:nvSpPr>
          <p:spPr>
            <a:xfrm>
              <a:off x="-1" y="-1"/>
              <a:ext cx="12192006" cy="1115156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42424C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pic>
          <p:nvPicPr>
            <p:cNvPr id="1439" name="image6.jpeg" descr="image6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-2" y="-2"/>
              <a:ext cx="12192007" cy="11151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41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2" name="Slide Number"/>
          <p:cNvSpPr txBox="1"/>
          <p:nvPr>
            <p:ph type="sldNum" sz="quarter" idx="2"/>
          </p:nvPr>
        </p:nvSpPr>
        <p:spPr>
          <a:xfrm>
            <a:off x="11750997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объект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Freeform 6"/>
          <p:cNvSpPr/>
          <p:nvPr/>
        </p:nvSpPr>
        <p:spPr>
          <a:xfrm>
            <a:off x="-2" y="-4"/>
            <a:ext cx="12192005" cy="21859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40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1" name="Body Level One…"/>
          <p:cNvSpPr txBox="1"/>
          <p:nvPr>
            <p:ph type="body" idx="1"/>
          </p:nvPr>
        </p:nvSpPr>
        <p:spPr>
          <a:xfrm>
            <a:off x="818713" y="2222287"/>
            <a:ext cx="10554576" cy="3636515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>
            <a:lvl1pPr marL="342751" indent="-342751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0710" indent="-323709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2812" indent="-298808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4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1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Титульны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9;p4"/>
          <p:cNvSpPr/>
          <p:nvPr/>
        </p:nvSpPr>
        <p:spPr>
          <a:xfrm>
            <a:off x="-7" y="-3177"/>
            <a:ext cx="12192013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0361"/>
                </a:lnTo>
                <a:lnTo>
                  <a:pt x="3536" y="20361"/>
                </a:lnTo>
                <a:lnTo>
                  <a:pt x="4211" y="21547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80"/>
                </a:lnTo>
                <a:lnTo>
                  <a:pt x="4369" y="21547"/>
                </a:lnTo>
                <a:lnTo>
                  <a:pt x="5044" y="20361"/>
                </a:lnTo>
                <a:lnTo>
                  <a:pt x="21600" y="2036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50" name="Title Text"/>
          <p:cNvSpPr txBox="1"/>
          <p:nvPr>
            <p:ph type="title"/>
          </p:nvPr>
        </p:nvSpPr>
        <p:spPr>
          <a:xfrm>
            <a:off x="809999" y="1449146"/>
            <a:ext cx="10572005" cy="2971059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5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51" name="Body Level One…"/>
          <p:cNvSpPr txBox="1"/>
          <p:nvPr>
            <p:ph type="body" sz="quarter" idx="1"/>
          </p:nvPr>
        </p:nvSpPr>
        <p:spPr>
          <a:xfrm>
            <a:off x="809999" y="5280847"/>
            <a:ext cx="10572005" cy="434985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0" indent="119076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119076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119076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119076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119076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2" name="Slide Number"/>
          <p:cNvSpPr txBox="1"/>
          <p:nvPr>
            <p:ph type="sldNum" sz="quarter" idx="2"/>
          </p:nvPr>
        </p:nvSpPr>
        <p:spPr>
          <a:xfrm>
            <a:off x="11438737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Заголовок и объект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26;p5"/>
          <p:cNvSpPr/>
          <p:nvPr/>
        </p:nvSpPr>
        <p:spPr>
          <a:xfrm>
            <a:off x="-7" y="-5"/>
            <a:ext cx="12192013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60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61" name="Body Level One…"/>
          <p:cNvSpPr txBox="1"/>
          <p:nvPr>
            <p:ph type="body" idx="1"/>
          </p:nvPr>
        </p:nvSpPr>
        <p:spPr>
          <a:xfrm>
            <a:off x="818713" y="2222287"/>
            <a:ext cx="10554576" cy="3636515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ctr"/>
          <a:lstStyle>
            <a:lvl1pPr marL="466709" indent="-350032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80089" indent="-396700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507831" indent="-457733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057765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524474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62" name="Slide Number"/>
          <p:cNvSpPr txBox="1"/>
          <p:nvPr>
            <p:ph type="sldNum" sz="quarter" idx="2"/>
          </p:nvPr>
        </p:nvSpPr>
        <p:spPr>
          <a:xfrm>
            <a:off x="11438737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5_Заголовок раздел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33;p6"/>
          <p:cNvSpPr/>
          <p:nvPr/>
        </p:nvSpPr>
        <p:spPr>
          <a:xfrm>
            <a:off x="-7" y="-1"/>
            <a:ext cx="12192013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70" name="Title Text"/>
          <p:cNvSpPr txBox="1"/>
          <p:nvPr>
            <p:ph type="title"/>
          </p:nvPr>
        </p:nvSpPr>
        <p:spPr>
          <a:xfrm>
            <a:off x="809999" y="2951396"/>
            <a:ext cx="10561420" cy="146881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algn="r" defTabSz="933418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71" name="Body Level One…"/>
          <p:cNvSpPr txBox="1"/>
          <p:nvPr>
            <p:ph type="body" sz="quarter" idx="1"/>
          </p:nvPr>
        </p:nvSpPr>
        <p:spPr>
          <a:xfrm>
            <a:off x="809999" y="5281202"/>
            <a:ext cx="10561420" cy="433966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0" indent="233353" algn="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233353" algn="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233353" algn="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233353" algn="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233353" algn="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72" name="Slide Number"/>
          <p:cNvSpPr txBox="1"/>
          <p:nvPr>
            <p:ph type="sldNum" sz="quarter" idx="2"/>
          </p:nvPr>
        </p:nvSpPr>
        <p:spPr>
          <a:xfrm>
            <a:off x="11438737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Два объект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40;p7"/>
          <p:cNvSpPr/>
          <p:nvPr/>
        </p:nvSpPr>
        <p:spPr>
          <a:xfrm>
            <a:off x="-7" y="-5"/>
            <a:ext cx="12192013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80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81" name="Body Level One…"/>
          <p:cNvSpPr txBox="1"/>
          <p:nvPr>
            <p:ph type="body" sz="half" idx="1"/>
          </p:nvPr>
        </p:nvSpPr>
        <p:spPr>
          <a:xfrm>
            <a:off x="818713" y="2222287"/>
            <a:ext cx="5185875" cy="3638768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ctr"/>
          <a:lstStyle>
            <a:lvl1pPr marL="466709" indent="-350032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80089" indent="-396700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507831" indent="-457733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057765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524474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82" name="Google Shape;43;p7"/>
          <p:cNvSpPr txBox="1"/>
          <p:nvPr>
            <p:ph type="body" sz="half" idx="21"/>
          </p:nvPr>
        </p:nvSpPr>
        <p:spPr>
          <a:xfrm>
            <a:off x="6187411" y="2222287"/>
            <a:ext cx="5194592" cy="3638768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ctr"/>
          <a:lstStyle/>
          <a:p>
            <a:pPr/>
          </a:p>
        </p:txBody>
      </p:sp>
      <p:sp>
        <p:nvSpPr>
          <p:cNvPr id="1483" name="Slide Number"/>
          <p:cNvSpPr txBox="1"/>
          <p:nvPr>
            <p:ph type="sldNum" sz="quarter" idx="2"/>
          </p:nvPr>
        </p:nvSpPr>
        <p:spPr>
          <a:xfrm>
            <a:off x="11438737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Сравнение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48;p8"/>
          <p:cNvSpPr/>
          <p:nvPr/>
        </p:nvSpPr>
        <p:spPr>
          <a:xfrm>
            <a:off x="-7" y="-5"/>
            <a:ext cx="12192013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91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92" name="Body Level One…"/>
          <p:cNvSpPr txBox="1"/>
          <p:nvPr>
            <p:ph type="body" sz="quarter" idx="1"/>
          </p:nvPr>
        </p:nvSpPr>
        <p:spPr>
          <a:xfrm>
            <a:off x="814727" y="2174875"/>
            <a:ext cx="5189862" cy="576271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b"/>
          <a:lstStyle>
            <a:lvl1pPr marL="0" indent="233353" algn="ct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233353" algn="ct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233353" algn="ct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233353" algn="ct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233353" algn="ct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93" name="Google Shape;51;p8"/>
          <p:cNvSpPr txBox="1"/>
          <p:nvPr>
            <p:ph type="body" sz="quarter" idx="21"/>
          </p:nvPr>
        </p:nvSpPr>
        <p:spPr>
          <a:xfrm>
            <a:off x="814721" y="2751134"/>
            <a:ext cx="5189871" cy="310992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/>
          <a:p>
            <a:pPr/>
          </a:p>
        </p:txBody>
      </p:sp>
      <p:sp>
        <p:nvSpPr>
          <p:cNvPr id="1494" name="Google Shape;52;p8"/>
          <p:cNvSpPr txBox="1"/>
          <p:nvPr>
            <p:ph type="body" sz="quarter" idx="22"/>
          </p:nvPr>
        </p:nvSpPr>
        <p:spPr>
          <a:xfrm>
            <a:off x="6187411" y="2174874"/>
            <a:ext cx="5194592" cy="576274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b"/>
          <a:lstStyle/>
          <a:p>
            <a:pPr/>
          </a:p>
        </p:txBody>
      </p:sp>
      <p:sp>
        <p:nvSpPr>
          <p:cNvPr id="1495" name="Google Shape;53;p8"/>
          <p:cNvSpPr txBox="1"/>
          <p:nvPr>
            <p:ph type="body" sz="quarter" idx="23"/>
          </p:nvPr>
        </p:nvSpPr>
        <p:spPr>
          <a:xfrm>
            <a:off x="6187411" y="2751134"/>
            <a:ext cx="5194592" cy="310992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/>
          <a:p>
            <a:pPr/>
          </a:p>
        </p:txBody>
      </p:sp>
      <p:sp>
        <p:nvSpPr>
          <p:cNvPr id="1496" name="Slide Number"/>
          <p:cNvSpPr txBox="1"/>
          <p:nvPr>
            <p:ph type="sldNum" sz="quarter" idx="2"/>
          </p:nvPr>
        </p:nvSpPr>
        <p:spPr>
          <a:xfrm>
            <a:off x="11438737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1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58;p9"/>
          <p:cNvSpPr/>
          <p:nvPr/>
        </p:nvSpPr>
        <p:spPr>
          <a:xfrm>
            <a:off x="-7" y="-5"/>
            <a:ext cx="12192013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114A5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04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05" name="Slide Number"/>
          <p:cNvSpPr txBox="1"/>
          <p:nvPr>
            <p:ph type="sldNum" sz="quarter" idx="2"/>
          </p:nvPr>
        </p:nvSpPr>
        <p:spPr>
          <a:xfrm>
            <a:off x="11438737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2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grpSp>
        <p:nvGrpSpPr>
          <p:cNvPr id="1515" name="Google Shape;68;p10"/>
          <p:cNvGrpSpPr/>
          <p:nvPr/>
        </p:nvGrpSpPr>
        <p:grpSpPr>
          <a:xfrm>
            <a:off x="-3" y="-7510"/>
            <a:ext cx="12192007" cy="1115159"/>
            <a:chOff x="-1" y="-1"/>
            <a:chExt cx="12192006" cy="1115157"/>
          </a:xfrm>
        </p:grpSpPr>
        <p:sp>
          <p:nvSpPr>
            <p:cNvPr id="1513" name="Rectangle"/>
            <p:cNvSpPr/>
            <p:nvPr/>
          </p:nvSpPr>
          <p:spPr>
            <a:xfrm>
              <a:off x="-1" y="-1"/>
              <a:ext cx="12192006" cy="1115156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42424C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pic>
          <p:nvPicPr>
            <p:cNvPr id="1514" name="image6.jpeg" descr="image6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-2" y="-2"/>
              <a:ext cx="12192007" cy="11151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16" name="Google Shape;69;p10"/>
          <p:cNvSpPr/>
          <p:nvPr/>
        </p:nvSpPr>
        <p:spPr>
          <a:xfrm>
            <a:off x="0" y="1107638"/>
            <a:ext cx="12192000" cy="46681"/>
          </a:xfrm>
          <a:prstGeom prst="rect">
            <a:avLst/>
          </a:prstGeom>
          <a:gradFill>
            <a:gsLst>
              <a:gs pos="0">
                <a:srgbClr val="044C59"/>
              </a:gs>
              <a:gs pos="100000">
                <a:srgbClr val="000000">
                  <a:alpha val="82745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517" name="Slide Number"/>
          <p:cNvSpPr txBox="1"/>
          <p:nvPr>
            <p:ph type="sldNum" sz="quarter" idx="2"/>
          </p:nvPr>
        </p:nvSpPr>
        <p:spPr>
          <a:xfrm>
            <a:off x="11750997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3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4" name="Google Shape;71;p11" descr="Google Shape;71;p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66" y="0"/>
            <a:ext cx="12190991" cy="1344236"/>
          </a:xfrm>
          <a:prstGeom prst="rect">
            <a:avLst/>
          </a:prstGeom>
          <a:ln w="12700">
            <a:miter lim="400000"/>
          </a:ln>
        </p:spPr>
      </p:pic>
      <p:sp>
        <p:nvSpPr>
          <p:cNvPr id="1525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26" name="Slide Number"/>
          <p:cNvSpPr txBox="1"/>
          <p:nvPr>
            <p:ph type="sldNum" sz="quarter" idx="2"/>
          </p:nvPr>
        </p:nvSpPr>
        <p:spPr>
          <a:xfrm>
            <a:off x="11750997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6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75;p12"/>
          <p:cNvSpPr/>
          <p:nvPr/>
        </p:nvSpPr>
        <p:spPr>
          <a:xfrm>
            <a:off x="-7" y="-1"/>
            <a:ext cx="12192013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1E83A2"/>
              </a:gs>
              <a:gs pos="23000">
                <a:srgbClr val="1A728E"/>
              </a:gs>
              <a:gs pos="69000">
                <a:srgbClr val="165E74"/>
              </a:gs>
              <a:gs pos="97000">
                <a:srgbClr val="114A5B"/>
              </a:gs>
              <a:gs pos="100000">
                <a:srgbClr val="114A5B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34" name="Title Text"/>
          <p:cNvSpPr txBox="1"/>
          <p:nvPr>
            <p:ph type="title"/>
          </p:nvPr>
        </p:nvSpPr>
        <p:spPr>
          <a:xfrm>
            <a:off x="809999" y="2951396"/>
            <a:ext cx="10561420" cy="146881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algn="r" defTabSz="933418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35" name="Slide Number"/>
          <p:cNvSpPr txBox="1"/>
          <p:nvPr>
            <p:ph type="sldNum" sz="quarter" idx="2"/>
          </p:nvPr>
        </p:nvSpPr>
        <p:spPr>
          <a:xfrm>
            <a:off x="11750997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7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79;p13"/>
          <p:cNvSpPr/>
          <p:nvPr/>
        </p:nvSpPr>
        <p:spPr>
          <a:xfrm>
            <a:off x="-7" y="-1"/>
            <a:ext cx="12192013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solidFill>
            <a:srgbClr val="165E74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43" name="Title Text"/>
          <p:cNvSpPr txBox="1"/>
          <p:nvPr>
            <p:ph type="title"/>
          </p:nvPr>
        </p:nvSpPr>
        <p:spPr>
          <a:xfrm>
            <a:off x="809999" y="2951396"/>
            <a:ext cx="10561420" cy="146881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algn="r" defTabSz="933418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44" name="Slide Number"/>
          <p:cNvSpPr txBox="1"/>
          <p:nvPr>
            <p:ph type="sldNum" sz="quarter" idx="2"/>
          </p:nvPr>
        </p:nvSpPr>
        <p:spPr>
          <a:xfrm>
            <a:off x="11750997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раздел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Freeform 7"/>
          <p:cNvSpPr/>
          <p:nvPr/>
        </p:nvSpPr>
        <p:spPr>
          <a:xfrm>
            <a:off x="-2" y="-1"/>
            <a:ext cx="12192005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50" name="Title Text"/>
          <p:cNvSpPr txBox="1"/>
          <p:nvPr>
            <p:ph type="title"/>
          </p:nvPr>
        </p:nvSpPr>
        <p:spPr>
          <a:xfrm>
            <a:off x="809999" y="2951396"/>
            <a:ext cx="10561420" cy="1468806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algn="r" defTabSz="457000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1" name="Body Level One…"/>
          <p:cNvSpPr txBox="1"/>
          <p:nvPr>
            <p:ph type="body" sz="quarter" idx="1"/>
          </p:nvPr>
        </p:nvSpPr>
        <p:spPr>
          <a:xfrm>
            <a:off x="809999" y="5281202"/>
            <a:ext cx="10561420" cy="433961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2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4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1" name="Google Shape;83;p14" descr="Google Shape;83;p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66" y="-29171"/>
            <a:ext cx="12190991" cy="1344239"/>
          </a:xfrm>
          <a:prstGeom prst="rect">
            <a:avLst/>
          </a:prstGeom>
          <a:ln w="12700">
            <a:miter lim="400000"/>
          </a:ln>
        </p:spPr>
      </p:pic>
      <p:sp>
        <p:nvSpPr>
          <p:cNvPr id="1552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53" name="Slide Number"/>
          <p:cNvSpPr txBox="1"/>
          <p:nvPr>
            <p:ph type="sldNum" sz="quarter" idx="2"/>
          </p:nvPr>
        </p:nvSpPr>
        <p:spPr>
          <a:xfrm>
            <a:off x="11750997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Cover /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Title Text"/>
          <p:cNvSpPr txBox="1"/>
          <p:nvPr>
            <p:ph type="title"/>
          </p:nvPr>
        </p:nvSpPr>
        <p:spPr>
          <a:xfrm>
            <a:off x="761864" y="2"/>
            <a:ext cx="9143932" cy="762747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0" tIns="0" rIns="0" bIns="0"/>
          <a:lstStyle>
            <a:lvl1pPr defTabSz="933418">
              <a:lnSpc>
                <a:spcPct val="8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61" name="Slide Number"/>
          <p:cNvSpPr txBox="1"/>
          <p:nvPr>
            <p:ph type="sldNum" sz="quarter" idx="2"/>
          </p:nvPr>
        </p:nvSpPr>
        <p:spPr>
          <a:xfrm>
            <a:off x="11750997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1_Пусто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Slide Number"/>
          <p:cNvSpPr txBox="1"/>
          <p:nvPr>
            <p:ph type="sldNum" sz="quarter" idx="2"/>
          </p:nvPr>
        </p:nvSpPr>
        <p:spPr>
          <a:xfrm>
            <a:off x="11438737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Объект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94;p17"/>
          <p:cNvSpPr/>
          <p:nvPr/>
        </p:nvSpPr>
        <p:spPr>
          <a:xfrm>
            <a:off x="1073145" y="446084"/>
            <a:ext cx="3547547" cy="1814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76" name="Title Text"/>
          <p:cNvSpPr txBox="1"/>
          <p:nvPr>
            <p:ph type="title"/>
          </p:nvPr>
        </p:nvSpPr>
        <p:spPr>
          <a:xfrm>
            <a:off x="1073150" y="446087"/>
            <a:ext cx="3547537" cy="161840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1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77" name="Body Level One…"/>
          <p:cNvSpPr txBox="1"/>
          <p:nvPr>
            <p:ph type="body" idx="1"/>
          </p:nvPr>
        </p:nvSpPr>
        <p:spPr>
          <a:xfrm>
            <a:off x="4855633" y="446089"/>
            <a:ext cx="6252639" cy="5414965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ctr"/>
          <a:lstStyle>
            <a:lvl1pPr marL="466709" indent="-350032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80089" indent="-396700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507831" indent="-457733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057765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524474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78" name="Google Shape;97;p17"/>
          <p:cNvSpPr txBox="1"/>
          <p:nvPr>
            <p:ph type="body" sz="quarter" idx="21"/>
          </p:nvPr>
        </p:nvSpPr>
        <p:spPr>
          <a:xfrm>
            <a:off x="1073149" y="2260735"/>
            <a:ext cx="3547538" cy="3600318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ctr"/>
          <a:lstStyle/>
          <a:p>
            <a:pPr/>
          </a:p>
        </p:txBody>
      </p:sp>
      <p:sp>
        <p:nvSpPr>
          <p:cNvPr id="1579" name="Slide Number"/>
          <p:cNvSpPr txBox="1"/>
          <p:nvPr>
            <p:ph type="sldNum" sz="quarter" idx="2"/>
          </p:nvPr>
        </p:nvSpPr>
        <p:spPr>
          <a:xfrm>
            <a:off x="11438737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Рисунок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Title Text"/>
          <p:cNvSpPr txBox="1"/>
          <p:nvPr>
            <p:ph type="title"/>
          </p:nvPr>
        </p:nvSpPr>
        <p:spPr>
          <a:xfrm>
            <a:off x="814727" y="727522"/>
            <a:ext cx="4852990" cy="1617165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sz="2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7" name="Google Shape;103;p18"/>
          <p:cNvSpPr/>
          <p:nvPr>
            <p:ph type="pic" idx="21"/>
          </p:nvPr>
        </p:nvSpPr>
        <p:spPr>
          <a:xfrm>
            <a:off x="6098118" y="0"/>
            <a:ext cx="6093884" cy="6858000"/>
          </a:xfrm>
          <a:prstGeom prst="rect">
            <a:avLst/>
          </a:prstGeom>
          <a:ln w="9525">
            <a:solidFill>
              <a:srgbClr val="636363"/>
            </a:solidFill>
            <a:round/>
          </a:ln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88" name="Body Level One…"/>
          <p:cNvSpPr txBox="1"/>
          <p:nvPr>
            <p:ph type="body" sz="half" idx="1"/>
          </p:nvPr>
        </p:nvSpPr>
        <p:spPr>
          <a:xfrm>
            <a:off x="814727" y="2344684"/>
            <a:ext cx="4852990" cy="351637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89" name="Slide Number"/>
          <p:cNvSpPr txBox="1"/>
          <p:nvPr>
            <p:ph type="sldNum" sz="quarter" idx="2"/>
          </p:nvPr>
        </p:nvSpPr>
        <p:spPr>
          <a:xfrm>
            <a:off x="5623094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Панорамная фотография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Title Text"/>
          <p:cNvSpPr txBox="1"/>
          <p:nvPr>
            <p:ph type="title"/>
          </p:nvPr>
        </p:nvSpPr>
        <p:spPr>
          <a:xfrm>
            <a:off x="809999" y="4800598"/>
            <a:ext cx="10561420" cy="566749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sz="2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7" name="Google Shape;110;p19"/>
          <p:cNvSpPr/>
          <p:nvPr>
            <p:ph type="pic" idx="21"/>
          </p:nvPr>
        </p:nvSpPr>
        <p:spPr>
          <a:xfrm>
            <a:off x="0" y="0"/>
            <a:ext cx="12192000" cy="4800600"/>
          </a:xfrm>
          <a:prstGeom prst="rect">
            <a:avLst/>
          </a:prstGeom>
          <a:ln w="9525" cap="rnd">
            <a:solidFill>
              <a:srgbClr val="636363"/>
            </a:solidFill>
            <a:round/>
          </a:ln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98" name="Body Level One…"/>
          <p:cNvSpPr txBox="1"/>
          <p:nvPr>
            <p:ph type="body" sz="quarter" idx="1"/>
          </p:nvPr>
        </p:nvSpPr>
        <p:spPr>
          <a:xfrm>
            <a:off x="809999" y="5367337"/>
            <a:ext cx="10561420" cy="49372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ctr"/>
          <a:lstStyle>
            <a:lvl1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9" name="Slide Number"/>
          <p:cNvSpPr txBox="1"/>
          <p:nvPr>
            <p:ph type="sldNum" sz="quarter" idx="2"/>
          </p:nvPr>
        </p:nvSpPr>
        <p:spPr>
          <a:xfrm>
            <a:off x="11438737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Цитата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16;p20"/>
          <p:cNvSpPr/>
          <p:nvPr/>
        </p:nvSpPr>
        <p:spPr>
          <a:xfrm>
            <a:off x="631689" y="1081448"/>
            <a:ext cx="6332433" cy="3239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07" name="Title Text"/>
          <p:cNvSpPr txBox="1"/>
          <p:nvPr>
            <p:ph type="title"/>
          </p:nvPr>
        </p:nvSpPr>
        <p:spPr>
          <a:xfrm>
            <a:off x="850984" y="1238502"/>
            <a:ext cx="5893845" cy="2645918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41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08" name="Body Level One…"/>
          <p:cNvSpPr txBox="1"/>
          <p:nvPr>
            <p:ph type="body" sz="quarter" idx="1"/>
          </p:nvPr>
        </p:nvSpPr>
        <p:spPr>
          <a:xfrm>
            <a:off x="853189" y="4443679"/>
            <a:ext cx="5891639" cy="713252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0" indent="233353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233353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233353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233353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233353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9" name="Google Shape;119;p20"/>
          <p:cNvSpPr txBox="1"/>
          <p:nvPr>
            <p:ph type="body" sz="quarter" idx="21"/>
          </p:nvPr>
        </p:nvSpPr>
        <p:spPr>
          <a:xfrm>
            <a:off x="7574643" y="1081454"/>
            <a:ext cx="3810006" cy="407547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/>
          <a:p>
            <a:pPr/>
          </a:p>
        </p:txBody>
      </p:sp>
      <p:sp>
        <p:nvSpPr>
          <p:cNvPr id="1610" name="Slide Number"/>
          <p:cNvSpPr txBox="1"/>
          <p:nvPr>
            <p:ph type="sldNum" sz="quarter" idx="2"/>
          </p:nvPr>
        </p:nvSpPr>
        <p:spPr>
          <a:xfrm>
            <a:off x="11438737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Карточка имени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24;p21"/>
          <p:cNvSpPr/>
          <p:nvPr/>
        </p:nvSpPr>
        <p:spPr>
          <a:xfrm>
            <a:off x="1140878" y="2286579"/>
            <a:ext cx="4895132" cy="25039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18" name="Title Text"/>
          <p:cNvSpPr txBox="1"/>
          <p:nvPr>
            <p:ph type="title"/>
          </p:nvPr>
        </p:nvSpPr>
        <p:spPr>
          <a:xfrm>
            <a:off x="1357087" y="2435954"/>
            <a:ext cx="4382528" cy="200779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1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19" name="Body Level One…"/>
          <p:cNvSpPr txBox="1"/>
          <p:nvPr>
            <p:ph type="body" sz="quarter" idx="1"/>
          </p:nvPr>
        </p:nvSpPr>
        <p:spPr>
          <a:xfrm>
            <a:off x="6155999" y="2286000"/>
            <a:ext cx="4880303" cy="2295532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0" indent="233353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080275" indent="-396699" defTabSz="933418">
              <a:lnSpc>
                <a:spcPct val="100000"/>
              </a:lnSpc>
              <a:spcBef>
                <a:spcPts val="300"/>
              </a:spcBef>
              <a:buSzPts val="1700"/>
              <a:buFontTx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3608016" indent="-457729" defTabSz="933418">
              <a:lnSpc>
                <a:spcPct val="100000"/>
              </a:lnSpc>
              <a:spcBef>
                <a:spcPts val="300"/>
              </a:spcBef>
              <a:buSzPts val="1700"/>
              <a:buFontTx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4157955" indent="-540958" defTabSz="933418">
              <a:lnSpc>
                <a:spcPct val="100000"/>
              </a:lnSpc>
              <a:spcBef>
                <a:spcPts val="300"/>
              </a:spcBef>
              <a:buSzPts val="1700"/>
              <a:buFontTx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4624663" indent="-540958" defTabSz="933418">
              <a:lnSpc>
                <a:spcPct val="100000"/>
              </a:lnSpc>
              <a:spcBef>
                <a:spcPts val="300"/>
              </a:spcBef>
              <a:buSzPts val="1700"/>
              <a:buFontTx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20" name="Slide Number"/>
          <p:cNvSpPr txBox="1"/>
          <p:nvPr>
            <p:ph type="sldNum" sz="quarter" idx="2"/>
          </p:nvPr>
        </p:nvSpPr>
        <p:spPr>
          <a:xfrm>
            <a:off x="11438737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Заголовок и вертикальный текст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Google Shape;131;p22"/>
          <p:cNvSpPr/>
          <p:nvPr/>
        </p:nvSpPr>
        <p:spPr>
          <a:xfrm>
            <a:off x="-7" y="-5"/>
            <a:ext cx="12192013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28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29" name="Body Level One…"/>
          <p:cNvSpPr txBox="1"/>
          <p:nvPr>
            <p:ph type="body" idx="1"/>
          </p:nvPr>
        </p:nvSpPr>
        <p:spPr>
          <a:xfrm rot="5400000">
            <a:off x="4254444" y="-1260042"/>
            <a:ext cx="3674404" cy="10563288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466709" indent="-350032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80089" indent="-396700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507831" indent="-457733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057765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524474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30" name="Slide Number"/>
          <p:cNvSpPr txBox="1"/>
          <p:nvPr>
            <p:ph type="sldNum" sz="quarter" idx="2"/>
          </p:nvPr>
        </p:nvSpPr>
        <p:spPr>
          <a:xfrm>
            <a:off x="11438737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Вертикальный заголовок и текст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38;p23"/>
          <p:cNvSpPr/>
          <p:nvPr/>
        </p:nvSpPr>
        <p:spPr>
          <a:xfrm>
            <a:off x="7669651" y="446087"/>
            <a:ext cx="4522353" cy="54149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73" y="0"/>
                </a:moveTo>
                <a:lnTo>
                  <a:pt x="1373" y="5985"/>
                </a:lnTo>
                <a:lnTo>
                  <a:pt x="60" y="6860"/>
                </a:lnTo>
                <a:lnTo>
                  <a:pt x="23" y="6910"/>
                </a:lnTo>
                <a:lnTo>
                  <a:pt x="0" y="6935"/>
                </a:lnTo>
                <a:lnTo>
                  <a:pt x="0" y="6995"/>
                </a:lnTo>
                <a:lnTo>
                  <a:pt x="23" y="7020"/>
                </a:lnTo>
                <a:lnTo>
                  <a:pt x="60" y="7070"/>
                </a:lnTo>
                <a:lnTo>
                  <a:pt x="1373" y="7945"/>
                </a:lnTo>
                <a:lnTo>
                  <a:pt x="1373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1373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38" name="Title Text"/>
          <p:cNvSpPr txBox="1"/>
          <p:nvPr>
            <p:ph type="title"/>
          </p:nvPr>
        </p:nvSpPr>
        <p:spPr>
          <a:xfrm rot="5400000">
            <a:off x="6863536" y="1906172"/>
            <a:ext cx="5134803" cy="2494796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39" name="Body Level One…"/>
          <p:cNvSpPr txBox="1"/>
          <p:nvPr>
            <p:ph type="body" idx="1"/>
          </p:nvPr>
        </p:nvSpPr>
        <p:spPr>
          <a:xfrm rot="5400000">
            <a:off x="1408290" y="-152202"/>
            <a:ext cx="5414963" cy="661154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466709" indent="-350032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80089" indent="-396700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507831" indent="-457733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057765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524474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40" name="Slide Number"/>
          <p:cNvSpPr txBox="1"/>
          <p:nvPr>
            <p:ph type="sldNum" sz="quarter" idx="2"/>
          </p:nvPr>
        </p:nvSpPr>
        <p:spPr>
          <a:xfrm>
            <a:off x="11438737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Два объект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Freeform 6"/>
          <p:cNvSpPr/>
          <p:nvPr/>
        </p:nvSpPr>
        <p:spPr>
          <a:xfrm>
            <a:off x="-2" y="-4"/>
            <a:ext cx="12192005" cy="21859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60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1" name="Body Level One…"/>
          <p:cNvSpPr txBox="1"/>
          <p:nvPr>
            <p:ph type="body" sz="half" idx="1"/>
          </p:nvPr>
        </p:nvSpPr>
        <p:spPr>
          <a:xfrm>
            <a:off x="818713" y="2222287"/>
            <a:ext cx="5185875" cy="363876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>
            <a:lvl1pPr marL="342751" indent="-342751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0710" indent="-323709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2812" indent="-298808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4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1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2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Google Shape;145;p24"/>
          <p:cNvSpPr/>
          <p:nvPr/>
        </p:nvSpPr>
        <p:spPr>
          <a:xfrm>
            <a:off x="10340736" y="337589"/>
            <a:ext cx="1505577" cy="2833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36" y="0"/>
                </a:moveTo>
                <a:lnTo>
                  <a:pt x="1286" y="5042"/>
                </a:lnTo>
                <a:lnTo>
                  <a:pt x="551" y="2798"/>
                </a:lnTo>
                <a:cubicBezTo>
                  <a:pt x="499" y="3104"/>
                  <a:pt x="449" y="3428"/>
                  <a:pt x="403" y="3762"/>
                </a:cubicBezTo>
                <a:cubicBezTo>
                  <a:pt x="403" y="3762"/>
                  <a:pt x="1286" y="6458"/>
                  <a:pt x="1286" y="6458"/>
                </a:cubicBezTo>
                <a:lnTo>
                  <a:pt x="3183" y="659"/>
                </a:lnTo>
                <a:cubicBezTo>
                  <a:pt x="3104" y="413"/>
                  <a:pt x="3022" y="191"/>
                  <a:pt x="2936" y="0"/>
                </a:cubicBezTo>
                <a:close/>
                <a:moveTo>
                  <a:pt x="3397" y="1421"/>
                </a:moveTo>
                <a:lnTo>
                  <a:pt x="1286" y="7874"/>
                </a:lnTo>
                <a:lnTo>
                  <a:pt x="277" y="4790"/>
                </a:lnTo>
                <a:cubicBezTo>
                  <a:pt x="239" y="5144"/>
                  <a:pt x="205" y="5514"/>
                  <a:pt x="174" y="5891"/>
                </a:cubicBezTo>
                <a:lnTo>
                  <a:pt x="1286" y="9285"/>
                </a:lnTo>
                <a:cubicBezTo>
                  <a:pt x="1286" y="9285"/>
                  <a:pt x="3583" y="2264"/>
                  <a:pt x="3583" y="2264"/>
                </a:cubicBezTo>
                <a:cubicBezTo>
                  <a:pt x="3524" y="1964"/>
                  <a:pt x="3462" y="1684"/>
                  <a:pt x="3397" y="1421"/>
                </a:cubicBezTo>
                <a:close/>
                <a:moveTo>
                  <a:pt x="6427" y="2793"/>
                </a:moveTo>
                <a:cubicBezTo>
                  <a:pt x="5648" y="2793"/>
                  <a:pt x="5344" y="5127"/>
                  <a:pt x="5344" y="8979"/>
                </a:cubicBezTo>
                <a:cubicBezTo>
                  <a:pt x="5344" y="12999"/>
                  <a:pt x="5724" y="14870"/>
                  <a:pt x="6383" y="14870"/>
                </a:cubicBezTo>
                <a:cubicBezTo>
                  <a:pt x="6662" y="14870"/>
                  <a:pt x="6932" y="14483"/>
                  <a:pt x="7133" y="13799"/>
                </a:cubicBezTo>
                <a:lnTo>
                  <a:pt x="7064" y="13101"/>
                </a:lnTo>
                <a:cubicBezTo>
                  <a:pt x="6932" y="13451"/>
                  <a:pt x="6772" y="13784"/>
                  <a:pt x="6514" y="13784"/>
                </a:cubicBezTo>
                <a:cubicBezTo>
                  <a:pt x="5971" y="13784"/>
                  <a:pt x="5856" y="11550"/>
                  <a:pt x="5856" y="8548"/>
                </a:cubicBezTo>
                <a:cubicBezTo>
                  <a:pt x="5856" y="5396"/>
                  <a:pt x="5975" y="3559"/>
                  <a:pt x="6442" y="3559"/>
                </a:cubicBezTo>
                <a:cubicBezTo>
                  <a:pt x="6741" y="3559"/>
                  <a:pt x="6837" y="4161"/>
                  <a:pt x="6888" y="5028"/>
                </a:cubicBezTo>
                <a:lnTo>
                  <a:pt x="6926" y="5760"/>
                </a:lnTo>
                <a:lnTo>
                  <a:pt x="7066" y="5760"/>
                </a:lnTo>
                <a:cubicBezTo>
                  <a:pt x="7060" y="4976"/>
                  <a:pt x="7060" y="4110"/>
                  <a:pt x="7066" y="3326"/>
                </a:cubicBezTo>
                <a:cubicBezTo>
                  <a:pt x="7004" y="3193"/>
                  <a:pt x="6772" y="2793"/>
                  <a:pt x="6427" y="2793"/>
                </a:cubicBezTo>
                <a:close/>
                <a:moveTo>
                  <a:pt x="7330" y="2992"/>
                </a:moveTo>
                <a:lnTo>
                  <a:pt x="7330" y="3360"/>
                </a:lnTo>
                <a:cubicBezTo>
                  <a:pt x="7440" y="3493"/>
                  <a:pt x="7456" y="3662"/>
                  <a:pt x="7456" y="4296"/>
                </a:cubicBezTo>
                <a:lnTo>
                  <a:pt x="7456" y="13367"/>
                </a:lnTo>
                <a:cubicBezTo>
                  <a:pt x="7456" y="14001"/>
                  <a:pt x="7440" y="14170"/>
                  <a:pt x="7330" y="14303"/>
                </a:cubicBezTo>
                <a:lnTo>
                  <a:pt x="7330" y="14667"/>
                </a:lnTo>
                <a:lnTo>
                  <a:pt x="8210" y="14667"/>
                </a:lnTo>
                <a:cubicBezTo>
                  <a:pt x="8747" y="14667"/>
                  <a:pt x="9079" y="13899"/>
                  <a:pt x="9079" y="10764"/>
                </a:cubicBezTo>
                <a:cubicBezTo>
                  <a:pt x="9079" y="7545"/>
                  <a:pt x="8652" y="7181"/>
                  <a:pt x="8049" y="7181"/>
                </a:cubicBezTo>
                <a:lnTo>
                  <a:pt x="7927" y="7181"/>
                </a:lnTo>
                <a:lnTo>
                  <a:pt x="7927" y="4412"/>
                </a:lnTo>
                <a:cubicBezTo>
                  <a:pt x="7927" y="3912"/>
                  <a:pt x="7946" y="3728"/>
                  <a:pt x="8084" y="3728"/>
                </a:cubicBezTo>
                <a:cubicBezTo>
                  <a:pt x="8084" y="3728"/>
                  <a:pt x="8385" y="3728"/>
                  <a:pt x="8385" y="3728"/>
                </a:cubicBezTo>
                <a:cubicBezTo>
                  <a:pt x="8671" y="3728"/>
                  <a:pt x="8749" y="3842"/>
                  <a:pt x="8818" y="5042"/>
                </a:cubicBezTo>
                <a:lnTo>
                  <a:pt x="8847" y="5527"/>
                </a:lnTo>
                <a:lnTo>
                  <a:pt x="8966" y="5527"/>
                </a:lnTo>
                <a:cubicBezTo>
                  <a:pt x="8960" y="4677"/>
                  <a:pt x="8960" y="3842"/>
                  <a:pt x="8966" y="2992"/>
                </a:cubicBezTo>
                <a:lnTo>
                  <a:pt x="7330" y="2992"/>
                </a:lnTo>
                <a:close/>
                <a:moveTo>
                  <a:pt x="9327" y="2992"/>
                </a:moveTo>
                <a:lnTo>
                  <a:pt x="9327" y="3360"/>
                </a:lnTo>
                <a:cubicBezTo>
                  <a:pt x="9437" y="3493"/>
                  <a:pt x="9453" y="3662"/>
                  <a:pt x="9453" y="4296"/>
                </a:cubicBezTo>
                <a:lnTo>
                  <a:pt x="9453" y="13367"/>
                </a:lnTo>
                <a:cubicBezTo>
                  <a:pt x="9453" y="14001"/>
                  <a:pt x="9437" y="14170"/>
                  <a:pt x="9327" y="14303"/>
                </a:cubicBezTo>
                <a:lnTo>
                  <a:pt x="9327" y="14667"/>
                </a:lnTo>
                <a:lnTo>
                  <a:pt x="10909" y="14667"/>
                </a:lnTo>
                <a:cubicBezTo>
                  <a:pt x="10903" y="13766"/>
                  <a:pt x="10903" y="12852"/>
                  <a:pt x="10909" y="11952"/>
                </a:cubicBezTo>
                <a:lnTo>
                  <a:pt x="10771" y="11952"/>
                </a:lnTo>
                <a:lnTo>
                  <a:pt x="10752" y="12383"/>
                </a:lnTo>
                <a:cubicBezTo>
                  <a:pt x="10689" y="13834"/>
                  <a:pt x="10614" y="13935"/>
                  <a:pt x="10329" y="13935"/>
                </a:cubicBezTo>
                <a:lnTo>
                  <a:pt x="10266" y="13935"/>
                </a:lnTo>
                <a:cubicBezTo>
                  <a:pt x="9977" y="13935"/>
                  <a:pt x="9924" y="13699"/>
                  <a:pt x="9924" y="12999"/>
                </a:cubicBezTo>
                <a:lnTo>
                  <a:pt x="9924" y="8645"/>
                </a:lnTo>
                <a:lnTo>
                  <a:pt x="10216" y="8645"/>
                </a:lnTo>
                <a:cubicBezTo>
                  <a:pt x="10338" y="8645"/>
                  <a:pt x="10529" y="8715"/>
                  <a:pt x="10604" y="8999"/>
                </a:cubicBezTo>
                <a:lnTo>
                  <a:pt x="10604" y="7530"/>
                </a:lnTo>
                <a:cubicBezTo>
                  <a:pt x="10529" y="7813"/>
                  <a:pt x="10338" y="7879"/>
                  <a:pt x="10216" y="7879"/>
                </a:cubicBezTo>
                <a:lnTo>
                  <a:pt x="9924" y="7879"/>
                </a:lnTo>
                <a:lnTo>
                  <a:pt x="9924" y="4262"/>
                </a:lnTo>
                <a:cubicBezTo>
                  <a:pt x="9924" y="3862"/>
                  <a:pt x="9939" y="3728"/>
                  <a:pt x="10033" y="3728"/>
                </a:cubicBezTo>
                <a:cubicBezTo>
                  <a:pt x="10033" y="3728"/>
                  <a:pt x="10279" y="3728"/>
                  <a:pt x="10279" y="3728"/>
                </a:cubicBezTo>
                <a:cubicBezTo>
                  <a:pt x="10564" y="3728"/>
                  <a:pt x="10642" y="3842"/>
                  <a:pt x="10711" y="5042"/>
                </a:cubicBezTo>
                <a:lnTo>
                  <a:pt x="10739" y="5527"/>
                </a:lnTo>
                <a:lnTo>
                  <a:pt x="10859" y="5527"/>
                </a:lnTo>
                <a:cubicBezTo>
                  <a:pt x="10853" y="4677"/>
                  <a:pt x="10853" y="3842"/>
                  <a:pt x="10859" y="2992"/>
                </a:cubicBezTo>
                <a:lnTo>
                  <a:pt x="9327" y="2992"/>
                </a:lnTo>
                <a:close/>
                <a:moveTo>
                  <a:pt x="11192" y="2992"/>
                </a:moveTo>
                <a:lnTo>
                  <a:pt x="11192" y="3360"/>
                </a:lnTo>
                <a:cubicBezTo>
                  <a:pt x="11302" y="3493"/>
                  <a:pt x="11317" y="3662"/>
                  <a:pt x="11317" y="4296"/>
                </a:cubicBezTo>
                <a:lnTo>
                  <a:pt x="11317" y="13367"/>
                </a:lnTo>
                <a:cubicBezTo>
                  <a:pt x="11317" y="14001"/>
                  <a:pt x="11302" y="14170"/>
                  <a:pt x="11192" y="14303"/>
                </a:cubicBezTo>
                <a:lnTo>
                  <a:pt x="11192" y="14667"/>
                </a:lnTo>
                <a:cubicBezTo>
                  <a:pt x="11192" y="14667"/>
                  <a:pt x="11914" y="14667"/>
                  <a:pt x="11914" y="14667"/>
                </a:cubicBezTo>
                <a:lnTo>
                  <a:pt x="11914" y="14303"/>
                </a:lnTo>
                <a:cubicBezTo>
                  <a:pt x="11804" y="14170"/>
                  <a:pt x="11788" y="14001"/>
                  <a:pt x="11788" y="13367"/>
                </a:cubicBezTo>
                <a:lnTo>
                  <a:pt x="11788" y="10046"/>
                </a:lnTo>
                <a:lnTo>
                  <a:pt x="12008" y="10046"/>
                </a:lnTo>
                <a:cubicBezTo>
                  <a:pt x="12538" y="10046"/>
                  <a:pt x="12865" y="9199"/>
                  <a:pt x="12865" y="6347"/>
                </a:cubicBezTo>
                <a:cubicBezTo>
                  <a:pt x="12865" y="3545"/>
                  <a:pt x="12538" y="2992"/>
                  <a:pt x="12102" y="2992"/>
                </a:cubicBezTo>
                <a:lnTo>
                  <a:pt x="11192" y="2992"/>
                </a:lnTo>
                <a:close/>
                <a:moveTo>
                  <a:pt x="13063" y="2992"/>
                </a:moveTo>
                <a:lnTo>
                  <a:pt x="13063" y="3360"/>
                </a:lnTo>
                <a:cubicBezTo>
                  <a:pt x="13172" y="3493"/>
                  <a:pt x="13188" y="3662"/>
                  <a:pt x="13188" y="4296"/>
                </a:cubicBezTo>
                <a:lnTo>
                  <a:pt x="13188" y="13367"/>
                </a:lnTo>
                <a:cubicBezTo>
                  <a:pt x="13188" y="14001"/>
                  <a:pt x="13172" y="14170"/>
                  <a:pt x="13063" y="14303"/>
                </a:cubicBezTo>
                <a:lnTo>
                  <a:pt x="13063" y="14667"/>
                </a:lnTo>
                <a:lnTo>
                  <a:pt x="13941" y="14667"/>
                </a:lnTo>
                <a:cubicBezTo>
                  <a:pt x="14478" y="14667"/>
                  <a:pt x="14811" y="13899"/>
                  <a:pt x="14811" y="10764"/>
                </a:cubicBezTo>
                <a:cubicBezTo>
                  <a:pt x="14811" y="7545"/>
                  <a:pt x="14384" y="7181"/>
                  <a:pt x="13782" y="7181"/>
                </a:cubicBezTo>
                <a:lnTo>
                  <a:pt x="13658" y="7181"/>
                </a:lnTo>
                <a:lnTo>
                  <a:pt x="13658" y="4412"/>
                </a:lnTo>
                <a:cubicBezTo>
                  <a:pt x="13658" y="3912"/>
                  <a:pt x="13677" y="3728"/>
                  <a:pt x="13815" y="3728"/>
                </a:cubicBezTo>
                <a:cubicBezTo>
                  <a:pt x="13815" y="3728"/>
                  <a:pt x="14117" y="3728"/>
                  <a:pt x="14117" y="3728"/>
                </a:cubicBezTo>
                <a:cubicBezTo>
                  <a:pt x="14403" y="3728"/>
                  <a:pt x="14481" y="3842"/>
                  <a:pt x="14550" y="5042"/>
                </a:cubicBezTo>
                <a:lnTo>
                  <a:pt x="14578" y="5527"/>
                </a:lnTo>
                <a:lnTo>
                  <a:pt x="14698" y="5527"/>
                </a:lnTo>
                <a:cubicBezTo>
                  <a:pt x="14692" y="4677"/>
                  <a:pt x="14692" y="3842"/>
                  <a:pt x="14698" y="2992"/>
                </a:cubicBezTo>
                <a:lnTo>
                  <a:pt x="13063" y="2992"/>
                </a:lnTo>
                <a:close/>
                <a:moveTo>
                  <a:pt x="15564" y="2992"/>
                </a:moveTo>
                <a:lnTo>
                  <a:pt x="15564" y="3360"/>
                </a:lnTo>
                <a:cubicBezTo>
                  <a:pt x="15677" y="3493"/>
                  <a:pt x="15690" y="3810"/>
                  <a:pt x="15690" y="4044"/>
                </a:cubicBezTo>
                <a:cubicBezTo>
                  <a:pt x="15690" y="4377"/>
                  <a:pt x="15674" y="4746"/>
                  <a:pt x="15583" y="5930"/>
                </a:cubicBezTo>
                <a:lnTo>
                  <a:pt x="15178" y="11234"/>
                </a:lnTo>
                <a:cubicBezTo>
                  <a:pt x="15027" y="13185"/>
                  <a:pt x="14927" y="14216"/>
                  <a:pt x="14874" y="14667"/>
                </a:cubicBezTo>
                <a:lnTo>
                  <a:pt x="15273" y="14667"/>
                </a:lnTo>
                <a:cubicBezTo>
                  <a:pt x="15276" y="14400"/>
                  <a:pt x="15294" y="13898"/>
                  <a:pt x="15319" y="13232"/>
                </a:cubicBezTo>
                <a:cubicBezTo>
                  <a:pt x="15347" y="12564"/>
                  <a:pt x="15401" y="11616"/>
                  <a:pt x="15473" y="10448"/>
                </a:cubicBezTo>
                <a:lnTo>
                  <a:pt x="16170" y="10448"/>
                </a:lnTo>
                <a:lnTo>
                  <a:pt x="16265" y="11932"/>
                </a:lnTo>
                <a:cubicBezTo>
                  <a:pt x="16324" y="12866"/>
                  <a:pt x="16393" y="14033"/>
                  <a:pt x="16411" y="14667"/>
                </a:cubicBezTo>
                <a:cubicBezTo>
                  <a:pt x="16411" y="14667"/>
                  <a:pt x="16971" y="14667"/>
                  <a:pt x="16971" y="14667"/>
                </a:cubicBezTo>
                <a:cubicBezTo>
                  <a:pt x="16924" y="14250"/>
                  <a:pt x="16826" y="13082"/>
                  <a:pt x="16735" y="11714"/>
                </a:cubicBezTo>
                <a:lnTo>
                  <a:pt x="16274" y="4727"/>
                </a:lnTo>
                <a:cubicBezTo>
                  <a:pt x="16208" y="3743"/>
                  <a:pt x="16201" y="3342"/>
                  <a:pt x="16192" y="2992"/>
                </a:cubicBezTo>
                <a:lnTo>
                  <a:pt x="15564" y="2992"/>
                </a:lnTo>
                <a:close/>
                <a:moveTo>
                  <a:pt x="17140" y="2992"/>
                </a:moveTo>
                <a:lnTo>
                  <a:pt x="17140" y="3360"/>
                </a:lnTo>
                <a:cubicBezTo>
                  <a:pt x="17250" y="3493"/>
                  <a:pt x="17266" y="3662"/>
                  <a:pt x="17266" y="4296"/>
                </a:cubicBezTo>
                <a:lnTo>
                  <a:pt x="17266" y="13367"/>
                </a:lnTo>
                <a:cubicBezTo>
                  <a:pt x="17266" y="14001"/>
                  <a:pt x="17250" y="14170"/>
                  <a:pt x="17140" y="14303"/>
                </a:cubicBezTo>
                <a:lnTo>
                  <a:pt x="17140" y="14667"/>
                </a:lnTo>
                <a:lnTo>
                  <a:pt x="17861" y="14667"/>
                </a:lnTo>
                <a:lnTo>
                  <a:pt x="17861" y="14303"/>
                </a:lnTo>
                <a:cubicBezTo>
                  <a:pt x="17752" y="14170"/>
                  <a:pt x="17736" y="14001"/>
                  <a:pt x="17736" y="13367"/>
                </a:cubicBezTo>
                <a:lnTo>
                  <a:pt x="17736" y="8645"/>
                </a:lnTo>
                <a:lnTo>
                  <a:pt x="18584" y="8645"/>
                </a:lnTo>
                <a:cubicBezTo>
                  <a:pt x="18584" y="8645"/>
                  <a:pt x="18584" y="13367"/>
                  <a:pt x="18584" y="13367"/>
                </a:cubicBezTo>
                <a:cubicBezTo>
                  <a:pt x="18584" y="14001"/>
                  <a:pt x="18568" y="14170"/>
                  <a:pt x="18458" y="14303"/>
                </a:cubicBezTo>
                <a:lnTo>
                  <a:pt x="18458" y="14667"/>
                </a:lnTo>
                <a:lnTo>
                  <a:pt x="19180" y="14667"/>
                </a:lnTo>
                <a:lnTo>
                  <a:pt x="19180" y="14303"/>
                </a:lnTo>
                <a:cubicBezTo>
                  <a:pt x="19070" y="14170"/>
                  <a:pt x="19055" y="14001"/>
                  <a:pt x="19055" y="13367"/>
                </a:cubicBezTo>
                <a:lnTo>
                  <a:pt x="19055" y="4296"/>
                </a:lnTo>
                <a:cubicBezTo>
                  <a:pt x="19055" y="3662"/>
                  <a:pt x="19070" y="3493"/>
                  <a:pt x="19180" y="3360"/>
                </a:cubicBezTo>
                <a:lnTo>
                  <a:pt x="19180" y="2992"/>
                </a:lnTo>
                <a:lnTo>
                  <a:pt x="18458" y="2992"/>
                </a:lnTo>
                <a:lnTo>
                  <a:pt x="18458" y="3360"/>
                </a:lnTo>
                <a:cubicBezTo>
                  <a:pt x="18568" y="3493"/>
                  <a:pt x="18584" y="3662"/>
                  <a:pt x="18584" y="4296"/>
                </a:cubicBezTo>
                <a:lnTo>
                  <a:pt x="18584" y="7879"/>
                </a:lnTo>
                <a:lnTo>
                  <a:pt x="17736" y="7879"/>
                </a:lnTo>
                <a:lnTo>
                  <a:pt x="17736" y="4296"/>
                </a:lnTo>
                <a:cubicBezTo>
                  <a:pt x="17736" y="3662"/>
                  <a:pt x="17752" y="3493"/>
                  <a:pt x="17861" y="3360"/>
                </a:cubicBezTo>
                <a:lnTo>
                  <a:pt x="17861" y="2992"/>
                </a:lnTo>
                <a:lnTo>
                  <a:pt x="17140" y="2992"/>
                </a:lnTo>
                <a:close/>
                <a:moveTo>
                  <a:pt x="19529" y="2992"/>
                </a:moveTo>
                <a:lnTo>
                  <a:pt x="19529" y="3360"/>
                </a:lnTo>
                <a:cubicBezTo>
                  <a:pt x="19638" y="3493"/>
                  <a:pt x="19655" y="3662"/>
                  <a:pt x="19655" y="4296"/>
                </a:cubicBezTo>
                <a:cubicBezTo>
                  <a:pt x="19655" y="4296"/>
                  <a:pt x="19655" y="13367"/>
                  <a:pt x="19655" y="13367"/>
                </a:cubicBezTo>
                <a:cubicBezTo>
                  <a:pt x="19655" y="14001"/>
                  <a:pt x="19638" y="14170"/>
                  <a:pt x="19529" y="14303"/>
                </a:cubicBezTo>
                <a:lnTo>
                  <a:pt x="19529" y="14667"/>
                </a:lnTo>
                <a:lnTo>
                  <a:pt x="20250" y="14667"/>
                </a:lnTo>
                <a:lnTo>
                  <a:pt x="20250" y="14303"/>
                </a:lnTo>
                <a:cubicBezTo>
                  <a:pt x="20141" y="14170"/>
                  <a:pt x="20125" y="14001"/>
                  <a:pt x="20125" y="13367"/>
                </a:cubicBezTo>
                <a:lnTo>
                  <a:pt x="20125" y="4296"/>
                </a:lnTo>
                <a:cubicBezTo>
                  <a:pt x="20125" y="3662"/>
                  <a:pt x="20141" y="3493"/>
                  <a:pt x="20250" y="3360"/>
                </a:cubicBezTo>
                <a:lnTo>
                  <a:pt x="20250" y="2992"/>
                </a:lnTo>
                <a:lnTo>
                  <a:pt x="19529" y="2992"/>
                </a:lnTo>
                <a:close/>
                <a:moveTo>
                  <a:pt x="20906" y="2992"/>
                </a:moveTo>
                <a:cubicBezTo>
                  <a:pt x="20847" y="3792"/>
                  <a:pt x="20624" y="5376"/>
                  <a:pt x="20451" y="6560"/>
                </a:cubicBezTo>
                <a:lnTo>
                  <a:pt x="20163" y="8548"/>
                </a:lnTo>
                <a:lnTo>
                  <a:pt x="20496" y="11200"/>
                </a:lnTo>
                <a:cubicBezTo>
                  <a:pt x="20725" y="13035"/>
                  <a:pt x="20803" y="14050"/>
                  <a:pt x="20856" y="14667"/>
                </a:cubicBezTo>
                <a:lnTo>
                  <a:pt x="21595" y="14667"/>
                </a:lnTo>
                <a:cubicBezTo>
                  <a:pt x="21334" y="13266"/>
                  <a:pt x="20975" y="10698"/>
                  <a:pt x="20822" y="9547"/>
                </a:cubicBezTo>
                <a:cubicBezTo>
                  <a:pt x="20822" y="9547"/>
                  <a:pt x="20536" y="7394"/>
                  <a:pt x="20536" y="7394"/>
                </a:cubicBezTo>
                <a:lnTo>
                  <a:pt x="20765" y="6095"/>
                </a:lnTo>
                <a:cubicBezTo>
                  <a:pt x="20866" y="5511"/>
                  <a:pt x="21214" y="3645"/>
                  <a:pt x="21421" y="3011"/>
                </a:cubicBezTo>
                <a:lnTo>
                  <a:pt x="21421" y="2992"/>
                </a:lnTo>
                <a:lnTo>
                  <a:pt x="20906" y="2992"/>
                </a:lnTo>
                <a:close/>
                <a:moveTo>
                  <a:pt x="3744" y="3185"/>
                </a:moveTo>
                <a:cubicBezTo>
                  <a:pt x="3744" y="3185"/>
                  <a:pt x="1286" y="10701"/>
                  <a:pt x="1286" y="10701"/>
                </a:cubicBezTo>
                <a:lnTo>
                  <a:pt x="93" y="7055"/>
                </a:lnTo>
                <a:cubicBezTo>
                  <a:pt x="70" y="7458"/>
                  <a:pt x="50" y="7874"/>
                  <a:pt x="36" y="8296"/>
                </a:cubicBezTo>
                <a:lnTo>
                  <a:pt x="1286" y="12112"/>
                </a:lnTo>
                <a:lnTo>
                  <a:pt x="3882" y="4179"/>
                </a:lnTo>
                <a:cubicBezTo>
                  <a:pt x="3839" y="3835"/>
                  <a:pt x="3793" y="3502"/>
                  <a:pt x="3744" y="3185"/>
                </a:cubicBezTo>
                <a:close/>
                <a:moveTo>
                  <a:pt x="11926" y="3728"/>
                </a:moveTo>
                <a:lnTo>
                  <a:pt x="11977" y="3728"/>
                </a:lnTo>
                <a:cubicBezTo>
                  <a:pt x="12272" y="3728"/>
                  <a:pt x="12372" y="4710"/>
                  <a:pt x="12372" y="6245"/>
                </a:cubicBezTo>
                <a:cubicBezTo>
                  <a:pt x="12372" y="8063"/>
                  <a:pt x="12302" y="9314"/>
                  <a:pt x="12010" y="9314"/>
                </a:cubicBezTo>
                <a:cubicBezTo>
                  <a:pt x="12010" y="9314"/>
                  <a:pt x="11788" y="9314"/>
                  <a:pt x="11788" y="9314"/>
                </a:cubicBezTo>
                <a:lnTo>
                  <a:pt x="11788" y="4359"/>
                </a:lnTo>
                <a:cubicBezTo>
                  <a:pt x="11788" y="3808"/>
                  <a:pt x="11832" y="3728"/>
                  <a:pt x="11926" y="3728"/>
                </a:cubicBezTo>
                <a:close/>
                <a:moveTo>
                  <a:pt x="15827" y="4960"/>
                </a:moveTo>
                <a:lnTo>
                  <a:pt x="16123" y="9663"/>
                </a:lnTo>
                <a:cubicBezTo>
                  <a:pt x="16123" y="9663"/>
                  <a:pt x="15524" y="9663"/>
                  <a:pt x="15524" y="9663"/>
                </a:cubicBezTo>
                <a:lnTo>
                  <a:pt x="15827" y="4960"/>
                </a:lnTo>
                <a:close/>
                <a:moveTo>
                  <a:pt x="3999" y="5236"/>
                </a:moveTo>
                <a:lnTo>
                  <a:pt x="1286" y="13527"/>
                </a:lnTo>
                <a:lnTo>
                  <a:pt x="5" y="9615"/>
                </a:lnTo>
                <a:cubicBezTo>
                  <a:pt x="1" y="9862"/>
                  <a:pt x="0" y="10108"/>
                  <a:pt x="0" y="10361"/>
                </a:cubicBezTo>
                <a:cubicBezTo>
                  <a:pt x="0" y="16568"/>
                  <a:pt x="947" y="21600"/>
                  <a:pt x="2115" y="21600"/>
                </a:cubicBezTo>
                <a:cubicBezTo>
                  <a:pt x="3283" y="21600"/>
                  <a:pt x="4230" y="16568"/>
                  <a:pt x="4230" y="10361"/>
                </a:cubicBezTo>
                <a:cubicBezTo>
                  <a:pt x="4230" y="8514"/>
                  <a:pt x="4147" y="6773"/>
                  <a:pt x="3999" y="5236"/>
                </a:cubicBezTo>
                <a:close/>
                <a:moveTo>
                  <a:pt x="7927" y="7913"/>
                </a:moveTo>
                <a:lnTo>
                  <a:pt x="8119" y="7913"/>
                </a:lnTo>
                <a:cubicBezTo>
                  <a:pt x="8489" y="7913"/>
                  <a:pt x="8586" y="8979"/>
                  <a:pt x="8586" y="10880"/>
                </a:cubicBezTo>
                <a:cubicBezTo>
                  <a:pt x="8586" y="12915"/>
                  <a:pt x="8474" y="13935"/>
                  <a:pt x="8188" y="13935"/>
                </a:cubicBezTo>
                <a:cubicBezTo>
                  <a:pt x="8188" y="13935"/>
                  <a:pt x="8121" y="13935"/>
                  <a:pt x="8121" y="13935"/>
                </a:cubicBezTo>
                <a:cubicBezTo>
                  <a:pt x="7964" y="13935"/>
                  <a:pt x="7927" y="13667"/>
                  <a:pt x="7927" y="12916"/>
                </a:cubicBezTo>
                <a:lnTo>
                  <a:pt x="7927" y="7913"/>
                </a:lnTo>
                <a:close/>
                <a:moveTo>
                  <a:pt x="13658" y="7913"/>
                </a:moveTo>
                <a:lnTo>
                  <a:pt x="13850" y="7913"/>
                </a:lnTo>
                <a:cubicBezTo>
                  <a:pt x="14220" y="7913"/>
                  <a:pt x="14318" y="8979"/>
                  <a:pt x="14318" y="10880"/>
                </a:cubicBezTo>
                <a:cubicBezTo>
                  <a:pt x="14318" y="12915"/>
                  <a:pt x="14205" y="13935"/>
                  <a:pt x="13919" y="13935"/>
                </a:cubicBezTo>
                <a:cubicBezTo>
                  <a:pt x="13919" y="13935"/>
                  <a:pt x="13854" y="13935"/>
                  <a:pt x="13854" y="13935"/>
                </a:cubicBezTo>
                <a:cubicBezTo>
                  <a:pt x="13697" y="13935"/>
                  <a:pt x="13658" y="13667"/>
                  <a:pt x="13658" y="12916"/>
                </a:cubicBezTo>
                <a:lnTo>
                  <a:pt x="13658" y="7913"/>
                </a:lnTo>
                <a:close/>
                <a:moveTo>
                  <a:pt x="5519" y="17532"/>
                </a:moveTo>
                <a:lnTo>
                  <a:pt x="5519" y="18701"/>
                </a:lnTo>
                <a:lnTo>
                  <a:pt x="21600" y="18701"/>
                </a:lnTo>
                <a:cubicBezTo>
                  <a:pt x="21600" y="18701"/>
                  <a:pt x="21600" y="17532"/>
                  <a:pt x="21600" y="17532"/>
                </a:cubicBezTo>
                <a:lnTo>
                  <a:pt x="5519" y="17532"/>
                </a:lnTo>
                <a:close/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648" name="Google Shape;146;p24"/>
          <p:cNvSpPr/>
          <p:nvPr/>
        </p:nvSpPr>
        <p:spPr>
          <a:xfrm flipH="1" rot="10800000">
            <a:off x="-7" y="25"/>
            <a:ext cx="1297831" cy="9022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12513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309B41"/>
              </a:gs>
              <a:gs pos="100000">
                <a:srgbClr val="77C21C"/>
              </a:gs>
            </a:gsLst>
            <a:lin ang="3000121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b="1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649" name="Title Text"/>
          <p:cNvSpPr txBox="1"/>
          <p:nvPr>
            <p:ph type="title"/>
          </p:nvPr>
        </p:nvSpPr>
        <p:spPr>
          <a:xfrm>
            <a:off x="1272685" y="0"/>
            <a:ext cx="7704616" cy="914429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4749" tIns="44749" rIns="44749" bIns="44749"/>
          <a:lstStyle>
            <a:lvl1pPr defTabSz="933418">
              <a:defRPr b="1" sz="2200">
                <a:solidFill>
                  <a:srgbClr val="3D3A4A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50" name="Slide Number"/>
          <p:cNvSpPr txBox="1"/>
          <p:nvPr>
            <p:ph type="sldNum" sz="quarter" idx="2"/>
          </p:nvPr>
        </p:nvSpPr>
        <p:spPr>
          <a:xfrm>
            <a:off x="11678489" y="6323407"/>
            <a:ext cx="369655" cy="381599"/>
          </a:xfrm>
          <a:prstGeom prst="rect">
            <a:avLst/>
          </a:prstGeom>
        </p:spPr>
        <p:txBody>
          <a:bodyPr lIns="44749" tIns="44749" rIns="44749" bIns="44749"/>
          <a:lstStyle>
            <a:lvl1pPr>
              <a:defRPr sz="1900">
                <a:solidFill>
                  <a:srgbClr val="00786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50;p25"/>
          <p:cNvSpPr/>
          <p:nvPr/>
        </p:nvSpPr>
        <p:spPr>
          <a:xfrm flipH="1" rot="10800000">
            <a:off x="-7" y="25"/>
            <a:ext cx="1297831" cy="9022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12513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309B41"/>
              </a:gs>
              <a:gs pos="100000">
                <a:srgbClr val="77C21C"/>
              </a:gs>
            </a:gsLst>
            <a:lin ang="3000121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b="1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658" name="Title Text"/>
          <p:cNvSpPr txBox="1"/>
          <p:nvPr>
            <p:ph type="title"/>
          </p:nvPr>
        </p:nvSpPr>
        <p:spPr>
          <a:xfrm>
            <a:off x="1272685" y="0"/>
            <a:ext cx="7704616" cy="914429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0" tIns="0" rIns="0" bIns="0"/>
          <a:lstStyle>
            <a:lvl1pPr defTabSz="933418">
              <a:lnSpc>
                <a:spcPct val="100000"/>
              </a:lnSpc>
              <a:defRPr b="1" sz="2200">
                <a:solidFill>
                  <a:srgbClr val="35353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59" name="Google Shape;152;p25"/>
          <p:cNvSpPr/>
          <p:nvPr/>
        </p:nvSpPr>
        <p:spPr>
          <a:xfrm>
            <a:off x="10340736" y="337589"/>
            <a:ext cx="1505577" cy="2833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36" y="0"/>
                </a:moveTo>
                <a:lnTo>
                  <a:pt x="1286" y="5042"/>
                </a:lnTo>
                <a:lnTo>
                  <a:pt x="551" y="2798"/>
                </a:lnTo>
                <a:cubicBezTo>
                  <a:pt x="499" y="3104"/>
                  <a:pt x="449" y="3428"/>
                  <a:pt x="403" y="3762"/>
                </a:cubicBezTo>
                <a:cubicBezTo>
                  <a:pt x="403" y="3762"/>
                  <a:pt x="1286" y="6458"/>
                  <a:pt x="1286" y="6458"/>
                </a:cubicBezTo>
                <a:lnTo>
                  <a:pt x="3183" y="659"/>
                </a:lnTo>
                <a:cubicBezTo>
                  <a:pt x="3104" y="413"/>
                  <a:pt x="3022" y="191"/>
                  <a:pt x="2936" y="0"/>
                </a:cubicBezTo>
                <a:close/>
                <a:moveTo>
                  <a:pt x="3397" y="1421"/>
                </a:moveTo>
                <a:lnTo>
                  <a:pt x="1286" y="7874"/>
                </a:lnTo>
                <a:lnTo>
                  <a:pt x="277" y="4790"/>
                </a:lnTo>
                <a:cubicBezTo>
                  <a:pt x="239" y="5144"/>
                  <a:pt x="205" y="5514"/>
                  <a:pt x="174" y="5891"/>
                </a:cubicBezTo>
                <a:lnTo>
                  <a:pt x="1286" y="9285"/>
                </a:lnTo>
                <a:cubicBezTo>
                  <a:pt x="1286" y="9285"/>
                  <a:pt x="3583" y="2264"/>
                  <a:pt x="3583" y="2264"/>
                </a:cubicBezTo>
                <a:cubicBezTo>
                  <a:pt x="3524" y="1964"/>
                  <a:pt x="3462" y="1684"/>
                  <a:pt x="3397" y="1421"/>
                </a:cubicBezTo>
                <a:close/>
                <a:moveTo>
                  <a:pt x="6427" y="2793"/>
                </a:moveTo>
                <a:cubicBezTo>
                  <a:pt x="5648" y="2793"/>
                  <a:pt x="5344" y="5127"/>
                  <a:pt x="5344" y="8979"/>
                </a:cubicBezTo>
                <a:cubicBezTo>
                  <a:pt x="5344" y="12999"/>
                  <a:pt x="5724" y="14870"/>
                  <a:pt x="6383" y="14870"/>
                </a:cubicBezTo>
                <a:cubicBezTo>
                  <a:pt x="6662" y="14870"/>
                  <a:pt x="6932" y="14483"/>
                  <a:pt x="7133" y="13799"/>
                </a:cubicBezTo>
                <a:lnTo>
                  <a:pt x="7064" y="13101"/>
                </a:lnTo>
                <a:cubicBezTo>
                  <a:pt x="6932" y="13451"/>
                  <a:pt x="6772" y="13784"/>
                  <a:pt x="6514" y="13784"/>
                </a:cubicBezTo>
                <a:cubicBezTo>
                  <a:pt x="5971" y="13784"/>
                  <a:pt x="5856" y="11550"/>
                  <a:pt x="5856" y="8548"/>
                </a:cubicBezTo>
                <a:cubicBezTo>
                  <a:pt x="5856" y="5396"/>
                  <a:pt x="5975" y="3559"/>
                  <a:pt x="6442" y="3559"/>
                </a:cubicBezTo>
                <a:cubicBezTo>
                  <a:pt x="6741" y="3559"/>
                  <a:pt x="6837" y="4161"/>
                  <a:pt x="6888" y="5028"/>
                </a:cubicBezTo>
                <a:lnTo>
                  <a:pt x="6926" y="5760"/>
                </a:lnTo>
                <a:lnTo>
                  <a:pt x="7066" y="5760"/>
                </a:lnTo>
                <a:cubicBezTo>
                  <a:pt x="7060" y="4976"/>
                  <a:pt x="7060" y="4110"/>
                  <a:pt x="7066" y="3326"/>
                </a:cubicBezTo>
                <a:cubicBezTo>
                  <a:pt x="7004" y="3193"/>
                  <a:pt x="6772" y="2793"/>
                  <a:pt x="6427" y="2793"/>
                </a:cubicBezTo>
                <a:close/>
                <a:moveTo>
                  <a:pt x="7330" y="2992"/>
                </a:moveTo>
                <a:lnTo>
                  <a:pt x="7330" y="3360"/>
                </a:lnTo>
                <a:cubicBezTo>
                  <a:pt x="7440" y="3493"/>
                  <a:pt x="7456" y="3662"/>
                  <a:pt x="7456" y="4296"/>
                </a:cubicBezTo>
                <a:lnTo>
                  <a:pt x="7456" y="13367"/>
                </a:lnTo>
                <a:cubicBezTo>
                  <a:pt x="7456" y="14001"/>
                  <a:pt x="7440" y="14170"/>
                  <a:pt x="7330" y="14303"/>
                </a:cubicBezTo>
                <a:lnTo>
                  <a:pt x="7330" y="14667"/>
                </a:lnTo>
                <a:lnTo>
                  <a:pt x="8210" y="14667"/>
                </a:lnTo>
                <a:cubicBezTo>
                  <a:pt x="8747" y="14667"/>
                  <a:pt x="9079" y="13899"/>
                  <a:pt x="9079" y="10764"/>
                </a:cubicBezTo>
                <a:cubicBezTo>
                  <a:pt x="9079" y="7545"/>
                  <a:pt x="8652" y="7181"/>
                  <a:pt x="8049" y="7181"/>
                </a:cubicBezTo>
                <a:lnTo>
                  <a:pt x="7927" y="7181"/>
                </a:lnTo>
                <a:lnTo>
                  <a:pt x="7927" y="4412"/>
                </a:lnTo>
                <a:cubicBezTo>
                  <a:pt x="7927" y="3912"/>
                  <a:pt x="7946" y="3728"/>
                  <a:pt x="8084" y="3728"/>
                </a:cubicBezTo>
                <a:cubicBezTo>
                  <a:pt x="8084" y="3728"/>
                  <a:pt x="8385" y="3728"/>
                  <a:pt x="8385" y="3728"/>
                </a:cubicBezTo>
                <a:cubicBezTo>
                  <a:pt x="8671" y="3728"/>
                  <a:pt x="8749" y="3842"/>
                  <a:pt x="8818" y="5042"/>
                </a:cubicBezTo>
                <a:lnTo>
                  <a:pt x="8847" y="5527"/>
                </a:lnTo>
                <a:lnTo>
                  <a:pt x="8966" y="5527"/>
                </a:lnTo>
                <a:cubicBezTo>
                  <a:pt x="8960" y="4677"/>
                  <a:pt x="8960" y="3842"/>
                  <a:pt x="8966" y="2992"/>
                </a:cubicBezTo>
                <a:lnTo>
                  <a:pt x="7330" y="2992"/>
                </a:lnTo>
                <a:close/>
                <a:moveTo>
                  <a:pt x="9327" y="2992"/>
                </a:moveTo>
                <a:lnTo>
                  <a:pt x="9327" y="3360"/>
                </a:lnTo>
                <a:cubicBezTo>
                  <a:pt x="9437" y="3493"/>
                  <a:pt x="9453" y="3662"/>
                  <a:pt x="9453" y="4296"/>
                </a:cubicBezTo>
                <a:lnTo>
                  <a:pt x="9453" y="13367"/>
                </a:lnTo>
                <a:cubicBezTo>
                  <a:pt x="9453" y="14001"/>
                  <a:pt x="9437" y="14170"/>
                  <a:pt x="9327" y="14303"/>
                </a:cubicBezTo>
                <a:lnTo>
                  <a:pt x="9327" y="14667"/>
                </a:lnTo>
                <a:lnTo>
                  <a:pt x="10909" y="14667"/>
                </a:lnTo>
                <a:cubicBezTo>
                  <a:pt x="10903" y="13766"/>
                  <a:pt x="10903" y="12852"/>
                  <a:pt x="10909" y="11952"/>
                </a:cubicBezTo>
                <a:lnTo>
                  <a:pt x="10771" y="11952"/>
                </a:lnTo>
                <a:lnTo>
                  <a:pt x="10752" y="12383"/>
                </a:lnTo>
                <a:cubicBezTo>
                  <a:pt x="10689" y="13834"/>
                  <a:pt x="10614" y="13935"/>
                  <a:pt x="10329" y="13935"/>
                </a:cubicBezTo>
                <a:lnTo>
                  <a:pt x="10266" y="13935"/>
                </a:lnTo>
                <a:cubicBezTo>
                  <a:pt x="9977" y="13935"/>
                  <a:pt x="9924" y="13699"/>
                  <a:pt x="9924" y="12999"/>
                </a:cubicBezTo>
                <a:lnTo>
                  <a:pt x="9924" y="8645"/>
                </a:lnTo>
                <a:lnTo>
                  <a:pt x="10216" y="8645"/>
                </a:lnTo>
                <a:cubicBezTo>
                  <a:pt x="10338" y="8645"/>
                  <a:pt x="10529" y="8715"/>
                  <a:pt x="10604" y="8999"/>
                </a:cubicBezTo>
                <a:lnTo>
                  <a:pt x="10604" y="7530"/>
                </a:lnTo>
                <a:cubicBezTo>
                  <a:pt x="10529" y="7813"/>
                  <a:pt x="10338" y="7879"/>
                  <a:pt x="10216" y="7879"/>
                </a:cubicBezTo>
                <a:lnTo>
                  <a:pt x="9924" y="7879"/>
                </a:lnTo>
                <a:lnTo>
                  <a:pt x="9924" y="4262"/>
                </a:lnTo>
                <a:cubicBezTo>
                  <a:pt x="9924" y="3862"/>
                  <a:pt x="9939" y="3728"/>
                  <a:pt x="10033" y="3728"/>
                </a:cubicBezTo>
                <a:cubicBezTo>
                  <a:pt x="10033" y="3728"/>
                  <a:pt x="10279" y="3728"/>
                  <a:pt x="10279" y="3728"/>
                </a:cubicBezTo>
                <a:cubicBezTo>
                  <a:pt x="10564" y="3728"/>
                  <a:pt x="10642" y="3842"/>
                  <a:pt x="10711" y="5042"/>
                </a:cubicBezTo>
                <a:lnTo>
                  <a:pt x="10739" y="5527"/>
                </a:lnTo>
                <a:lnTo>
                  <a:pt x="10859" y="5527"/>
                </a:lnTo>
                <a:cubicBezTo>
                  <a:pt x="10853" y="4677"/>
                  <a:pt x="10853" y="3842"/>
                  <a:pt x="10859" y="2992"/>
                </a:cubicBezTo>
                <a:lnTo>
                  <a:pt x="9327" y="2992"/>
                </a:lnTo>
                <a:close/>
                <a:moveTo>
                  <a:pt x="11192" y="2992"/>
                </a:moveTo>
                <a:lnTo>
                  <a:pt x="11192" y="3360"/>
                </a:lnTo>
                <a:cubicBezTo>
                  <a:pt x="11302" y="3493"/>
                  <a:pt x="11317" y="3662"/>
                  <a:pt x="11317" y="4296"/>
                </a:cubicBezTo>
                <a:lnTo>
                  <a:pt x="11317" y="13367"/>
                </a:lnTo>
                <a:cubicBezTo>
                  <a:pt x="11317" y="14001"/>
                  <a:pt x="11302" y="14170"/>
                  <a:pt x="11192" y="14303"/>
                </a:cubicBezTo>
                <a:lnTo>
                  <a:pt x="11192" y="14667"/>
                </a:lnTo>
                <a:cubicBezTo>
                  <a:pt x="11192" y="14667"/>
                  <a:pt x="11914" y="14667"/>
                  <a:pt x="11914" y="14667"/>
                </a:cubicBezTo>
                <a:lnTo>
                  <a:pt x="11914" y="14303"/>
                </a:lnTo>
                <a:cubicBezTo>
                  <a:pt x="11804" y="14170"/>
                  <a:pt x="11788" y="14001"/>
                  <a:pt x="11788" y="13367"/>
                </a:cubicBezTo>
                <a:lnTo>
                  <a:pt x="11788" y="10046"/>
                </a:lnTo>
                <a:lnTo>
                  <a:pt x="12008" y="10046"/>
                </a:lnTo>
                <a:cubicBezTo>
                  <a:pt x="12538" y="10046"/>
                  <a:pt x="12865" y="9199"/>
                  <a:pt x="12865" y="6347"/>
                </a:cubicBezTo>
                <a:cubicBezTo>
                  <a:pt x="12865" y="3545"/>
                  <a:pt x="12538" y="2992"/>
                  <a:pt x="12102" y="2992"/>
                </a:cubicBezTo>
                <a:lnTo>
                  <a:pt x="11192" y="2992"/>
                </a:lnTo>
                <a:close/>
                <a:moveTo>
                  <a:pt x="13063" y="2992"/>
                </a:moveTo>
                <a:lnTo>
                  <a:pt x="13063" y="3360"/>
                </a:lnTo>
                <a:cubicBezTo>
                  <a:pt x="13172" y="3493"/>
                  <a:pt x="13188" y="3662"/>
                  <a:pt x="13188" y="4296"/>
                </a:cubicBezTo>
                <a:lnTo>
                  <a:pt x="13188" y="13367"/>
                </a:lnTo>
                <a:cubicBezTo>
                  <a:pt x="13188" y="14001"/>
                  <a:pt x="13172" y="14170"/>
                  <a:pt x="13063" y="14303"/>
                </a:cubicBezTo>
                <a:lnTo>
                  <a:pt x="13063" y="14667"/>
                </a:lnTo>
                <a:lnTo>
                  <a:pt x="13941" y="14667"/>
                </a:lnTo>
                <a:cubicBezTo>
                  <a:pt x="14478" y="14667"/>
                  <a:pt x="14811" y="13899"/>
                  <a:pt x="14811" y="10764"/>
                </a:cubicBezTo>
                <a:cubicBezTo>
                  <a:pt x="14811" y="7545"/>
                  <a:pt x="14384" y="7181"/>
                  <a:pt x="13782" y="7181"/>
                </a:cubicBezTo>
                <a:lnTo>
                  <a:pt x="13658" y="7181"/>
                </a:lnTo>
                <a:lnTo>
                  <a:pt x="13658" y="4412"/>
                </a:lnTo>
                <a:cubicBezTo>
                  <a:pt x="13658" y="3912"/>
                  <a:pt x="13677" y="3728"/>
                  <a:pt x="13815" y="3728"/>
                </a:cubicBezTo>
                <a:cubicBezTo>
                  <a:pt x="13815" y="3728"/>
                  <a:pt x="14117" y="3728"/>
                  <a:pt x="14117" y="3728"/>
                </a:cubicBezTo>
                <a:cubicBezTo>
                  <a:pt x="14403" y="3728"/>
                  <a:pt x="14481" y="3842"/>
                  <a:pt x="14550" y="5042"/>
                </a:cubicBezTo>
                <a:lnTo>
                  <a:pt x="14578" y="5527"/>
                </a:lnTo>
                <a:lnTo>
                  <a:pt x="14698" y="5527"/>
                </a:lnTo>
                <a:cubicBezTo>
                  <a:pt x="14692" y="4677"/>
                  <a:pt x="14692" y="3842"/>
                  <a:pt x="14698" y="2992"/>
                </a:cubicBezTo>
                <a:lnTo>
                  <a:pt x="13063" y="2992"/>
                </a:lnTo>
                <a:close/>
                <a:moveTo>
                  <a:pt x="15564" y="2992"/>
                </a:moveTo>
                <a:lnTo>
                  <a:pt x="15564" y="3360"/>
                </a:lnTo>
                <a:cubicBezTo>
                  <a:pt x="15677" y="3493"/>
                  <a:pt x="15690" y="3810"/>
                  <a:pt x="15690" y="4044"/>
                </a:cubicBezTo>
                <a:cubicBezTo>
                  <a:pt x="15690" y="4377"/>
                  <a:pt x="15674" y="4746"/>
                  <a:pt x="15583" y="5930"/>
                </a:cubicBezTo>
                <a:lnTo>
                  <a:pt x="15178" y="11234"/>
                </a:lnTo>
                <a:cubicBezTo>
                  <a:pt x="15027" y="13185"/>
                  <a:pt x="14927" y="14216"/>
                  <a:pt x="14874" y="14667"/>
                </a:cubicBezTo>
                <a:lnTo>
                  <a:pt x="15273" y="14667"/>
                </a:lnTo>
                <a:cubicBezTo>
                  <a:pt x="15276" y="14400"/>
                  <a:pt x="15294" y="13898"/>
                  <a:pt x="15319" y="13232"/>
                </a:cubicBezTo>
                <a:cubicBezTo>
                  <a:pt x="15347" y="12564"/>
                  <a:pt x="15401" y="11616"/>
                  <a:pt x="15473" y="10448"/>
                </a:cubicBezTo>
                <a:lnTo>
                  <a:pt x="16170" y="10448"/>
                </a:lnTo>
                <a:lnTo>
                  <a:pt x="16265" y="11932"/>
                </a:lnTo>
                <a:cubicBezTo>
                  <a:pt x="16324" y="12866"/>
                  <a:pt x="16393" y="14033"/>
                  <a:pt x="16411" y="14667"/>
                </a:cubicBezTo>
                <a:cubicBezTo>
                  <a:pt x="16411" y="14667"/>
                  <a:pt x="16971" y="14667"/>
                  <a:pt x="16971" y="14667"/>
                </a:cubicBezTo>
                <a:cubicBezTo>
                  <a:pt x="16924" y="14250"/>
                  <a:pt x="16826" y="13082"/>
                  <a:pt x="16735" y="11714"/>
                </a:cubicBezTo>
                <a:lnTo>
                  <a:pt x="16274" y="4727"/>
                </a:lnTo>
                <a:cubicBezTo>
                  <a:pt x="16208" y="3743"/>
                  <a:pt x="16201" y="3342"/>
                  <a:pt x="16192" y="2992"/>
                </a:cubicBezTo>
                <a:lnTo>
                  <a:pt x="15564" y="2992"/>
                </a:lnTo>
                <a:close/>
                <a:moveTo>
                  <a:pt x="17140" y="2992"/>
                </a:moveTo>
                <a:lnTo>
                  <a:pt x="17140" y="3360"/>
                </a:lnTo>
                <a:cubicBezTo>
                  <a:pt x="17250" y="3493"/>
                  <a:pt x="17266" y="3662"/>
                  <a:pt x="17266" y="4296"/>
                </a:cubicBezTo>
                <a:lnTo>
                  <a:pt x="17266" y="13367"/>
                </a:lnTo>
                <a:cubicBezTo>
                  <a:pt x="17266" y="14001"/>
                  <a:pt x="17250" y="14170"/>
                  <a:pt x="17140" y="14303"/>
                </a:cubicBezTo>
                <a:lnTo>
                  <a:pt x="17140" y="14667"/>
                </a:lnTo>
                <a:lnTo>
                  <a:pt x="17861" y="14667"/>
                </a:lnTo>
                <a:lnTo>
                  <a:pt x="17861" y="14303"/>
                </a:lnTo>
                <a:cubicBezTo>
                  <a:pt x="17752" y="14170"/>
                  <a:pt x="17736" y="14001"/>
                  <a:pt x="17736" y="13367"/>
                </a:cubicBezTo>
                <a:lnTo>
                  <a:pt x="17736" y="8645"/>
                </a:lnTo>
                <a:lnTo>
                  <a:pt x="18584" y="8645"/>
                </a:lnTo>
                <a:cubicBezTo>
                  <a:pt x="18584" y="8645"/>
                  <a:pt x="18584" y="13367"/>
                  <a:pt x="18584" y="13367"/>
                </a:cubicBezTo>
                <a:cubicBezTo>
                  <a:pt x="18584" y="14001"/>
                  <a:pt x="18568" y="14170"/>
                  <a:pt x="18458" y="14303"/>
                </a:cubicBezTo>
                <a:lnTo>
                  <a:pt x="18458" y="14667"/>
                </a:lnTo>
                <a:lnTo>
                  <a:pt x="19180" y="14667"/>
                </a:lnTo>
                <a:lnTo>
                  <a:pt x="19180" y="14303"/>
                </a:lnTo>
                <a:cubicBezTo>
                  <a:pt x="19070" y="14170"/>
                  <a:pt x="19055" y="14001"/>
                  <a:pt x="19055" y="13367"/>
                </a:cubicBezTo>
                <a:lnTo>
                  <a:pt x="19055" y="4296"/>
                </a:lnTo>
                <a:cubicBezTo>
                  <a:pt x="19055" y="3662"/>
                  <a:pt x="19070" y="3493"/>
                  <a:pt x="19180" y="3360"/>
                </a:cubicBezTo>
                <a:lnTo>
                  <a:pt x="19180" y="2992"/>
                </a:lnTo>
                <a:lnTo>
                  <a:pt x="18458" y="2992"/>
                </a:lnTo>
                <a:lnTo>
                  <a:pt x="18458" y="3360"/>
                </a:lnTo>
                <a:cubicBezTo>
                  <a:pt x="18568" y="3493"/>
                  <a:pt x="18584" y="3662"/>
                  <a:pt x="18584" y="4296"/>
                </a:cubicBezTo>
                <a:lnTo>
                  <a:pt x="18584" y="7879"/>
                </a:lnTo>
                <a:lnTo>
                  <a:pt x="17736" y="7879"/>
                </a:lnTo>
                <a:lnTo>
                  <a:pt x="17736" y="4296"/>
                </a:lnTo>
                <a:cubicBezTo>
                  <a:pt x="17736" y="3662"/>
                  <a:pt x="17752" y="3493"/>
                  <a:pt x="17861" y="3360"/>
                </a:cubicBezTo>
                <a:lnTo>
                  <a:pt x="17861" y="2992"/>
                </a:lnTo>
                <a:lnTo>
                  <a:pt x="17140" y="2992"/>
                </a:lnTo>
                <a:close/>
                <a:moveTo>
                  <a:pt x="19529" y="2992"/>
                </a:moveTo>
                <a:lnTo>
                  <a:pt x="19529" y="3360"/>
                </a:lnTo>
                <a:cubicBezTo>
                  <a:pt x="19638" y="3493"/>
                  <a:pt x="19655" y="3662"/>
                  <a:pt x="19655" y="4296"/>
                </a:cubicBezTo>
                <a:cubicBezTo>
                  <a:pt x="19655" y="4296"/>
                  <a:pt x="19655" y="13367"/>
                  <a:pt x="19655" y="13367"/>
                </a:cubicBezTo>
                <a:cubicBezTo>
                  <a:pt x="19655" y="14001"/>
                  <a:pt x="19638" y="14170"/>
                  <a:pt x="19529" y="14303"/>
                </a:cubicBezTo>
                <a:lnTo>
                  <a:pt x="19529" y="14667"/>
                </a:lnTo>
                <a:lnTo>
                  <a:pt x="20250" y="14667"/>
                </a:lnTo>
                <a:lnTo>
                  <a:pt x="20250" y="14303"/>
                </a:lnTo>
                <a:cubicBezTo>
                  <a:pt x="20141" y="14170"/>
                  <a:pt x="20125" y="14001"/>
                  <a:pt x="20125" y="13367"/>
                </a:cubicBezTo>
                <a:lnTo>
                  <a:pt x="20125" y="4296"/>
                </a:lnTo>
                <a:cubicBezTo>
                  <a:pt x="20125" y="3662"/>
                  <a:pt x="20141" y="3493"/>
                  <a:pt x="20250" y="3360"/>
                </a:cubicBezTo>
                <a:lnTo>
                  <a:pt x="20250" y="2992"/>
                </a:lnTo>
                <a:lnTo>
                  <a:pt x="19529" y="2992"/>
                </a:lnTo>
                <a:close/>
                <a:moveTo>
                  <a:pt x="20906" y="2992"/>
                </a:moveTo>
                <a:cubicBezTo>
                  <a:pt x="20847" y="3792"/>
                  <a:pt x="20624" y="5376"/>
                  <a:pt x="20451" y="6560"/>
                </a:cubicBezTo>
                <a:lnTo>
                  <a:pt x="20163" y="8548"/>
                </a:lnTo>
                <a:lnTo>
                  <a:pt x="20496" y="11200"/>
                </a:lnTo>
                <a:cubicBezTo>
                  <a:pt x="20725" y="13035"/>
                  <a:pt x="20803" y="14050"/>
                  <a:pt x="20856" y="14667"/>
                </a:cubicBezTo>
                <a:lnTo>
                  <a:pt x="21595" y="14667"/>
                </a:lnTo>
                <a:cubicBezTo>
                  <a:pt x="21334" y="13266"/>
                  <a:pt x="20975" y="10698"/>
                  <a:pt x="20822" y="9547"/>
                </a:cubicBezTo>
                <a:cubicBezTo>
                  <a:pt x="20822" y="9547"/>
                  <a:pt x="20536" y="7394"/>
                  <a:pt x="20536" y="7394"/>
                </a:cubicBezTo>
                <a:lnTo>
                  <a:pt x="20765" y="6095"/>
                </a:lnTo>
                <a:cubicBezTo>
                  <a:pt x="20866" y="5511"/>
                  <a:pt x="21214" y="3645"/>
                  <a:pt x="21421" y="3011"/>
                </a:cubicBezTo>
                <a:lnTo>
                  <a:pt x="21421" y="2992"/>
                </a:lnTo>
                <a:lnTo>
                  <a:pt x="20906" y="2992"/>
                </a:lnTo>
                <a:close/>
                <a:moveTo>
                  <a:pt x="3744" y="3185"/>
                </a:moveTo>
                <a:cubicBezTo>
                  <a:pt x="3744" y="3185"/>
                  <a:pt x="1286" y="10701"/>
                  <a:pt x="1286" y="10701"/>
                </a:cubicBezTo>
                <a:lnTo>
                  <a:pt x="93" y="7055"/>
                </a:lnTo>
                <a:cubicBezTo>
                  <a:pt x="70" y="7458"/>
                  <a:pt x="50" y="7874"/>
                  <a:pt x="36" y="8296"/>
                </a:cubicBezTo>
                <a:lnTo>
                  <a:pt x="1286" y="12112"/>
                </a:lnTo>
                <a:lnTo>
                  <a:pt x="3882" y="4179"/>
                </a:lnTo>
                <a:cubicBezTo>
                  <a:pt x="3839" y="3835"/>
                  <a:pt x="3793" y="3502"/>
                  <a:pt x="3744" y="3185"/>
                </a:cubicBezTo>
                <a:close/>
                <a:moveTo>
                  <a:pt x="11926" y="3728"/>
                </a:moveTo>
                <a:lnTo>
                  <a:pt x="11977" y="3728"/>
                </a:lnTo>
                <a:cubicBezTo>
                  <a:pt x="12272" y="3728"/>
                  <a:pt x="12372" y="4710"/>
                  <a:pt x="12372" y="6245"/>
                </a:cubicBezTo>
                <a:cubicBezTo>
                  <a:pt x="12372" y="8063"/>
                  <a:pt x="12302" y="9314"/>
                  <a:pt x="12010" y="9314"/>
                </a:cubicBezTo>
                <a:cubicBezTo>
                  <a:pt x="12010" y="9314"/>
                  <a:pt x="11788" y="9314"/>
                  <a:pt x="11788" y="9314"/>
                </a:cubicBezTo>
                <a:lnTo>
                  <a:pt x="11788" y="4359"/>
                </a:lnTo>
                <a:cubicBezTo>
                  <a:pt x="11788" y="3808"/>
                  <a:pt x="11832" y="3728"/>
                  <a:pt x="11926" y="3728"/>
                </a:cubicBezTo>
                <a:close/>
                <a:moveTo>
                  <a:pt x="15827" y="4960"/>
                </a:moveTo>
                <a:lnTo>
                  <a:pt x="16123" y="9663"/>
                </a:lnTo>
                <a:cubicBezTo>
                  <a:pt x="16123" y="9663"/>
                  <a:pt x="15524" y="9663"/>
                  <a:pt x="15524" y="9663"/>
                </a:cubicBezTo>
                <a:lnTo>
                  <a:pt x="15827" y="4960"/>
                </a:lnTo>
                <a:close/>
                <a:moveTo>
                  <a:pt x="3999" y="5236"/>
                </a:moveTo>
                <a:lnTo>
                  <a:pt x="1286" y="13527"/>
                </a:lnTo>
                <a:lnTo>
                  <a:pt x="5" y="9615"/>
                </a:lnTo>
                <a:cubicBezTo>
                  <a:pt x="1" y="9862"/>
                  <a:pt x="0" y="10108"/>
                  <a:pt x="0" y="10361"/>
                </a:cubicBezTo>
                <a:cubicBezTo>
                  <a:pt x="0" y="16568"/>
                  <a:pt x="947" y="21600"/>
                  <a:pt x="2115" y="21600"/>
                </a:cubicBezTo>
                <a:cubicBezTo>
                  <a:pt x="3283" y="21600"/>
                  <a:pt x="4230" y="16568"/>
                  <a:pt x="4230" y="10361"/>
                </a:cubicBezTo>
                <a:cubicBezTo>
                  <a:pt x="4230" y="8514"/>
                  <a:pt x="4147" y="6773"/>
                  <a:pt x="3999" y="5236"/>
                </a:cubicBezTo>
                <a:close/>
                <a:moveTo>
                  <a:pt x="7927" y="7913"/>
                </a:moveTo>
                <a:lnTo>
                  <a:pt x="8119" y="7913"/>
                </a:lnTo>
                <a:cubicBezTo>
                  <a:pt x="8489" y="7913"/>
                  <a:pt x="8586" y="8979"/>
                  <a:pt x="8586" y="10880"/>
                </a:cubicBezTo>
                <a:cubicBezTo>
                  <a:pt x="8586" y="12915"/>
                  <a:pt x="8474" y="13935"/>
                  <a:pt x="8188" y="13935"/>
                </a:cubicBezTo>
                <a:cubicBezTo>
                  <a:pt x="8188" y="13935"/>
                  <a:pt x="8121" y="13935"/>
                  <a:pt x="8121" y="13935"/>
                </a:cubicBezTo>
                <a:cubicBezTo>
                  <a:pt x="7964" y="13935"/>
                  <a:pt x="7927" y="13667"/>
                  <a:pt x="7927" y="12916"/>
                </a:cubicBezTo>
                <a:lnTo>
                  <a:pt x="7927" y="7913"/>
                </a:lnTo>
                <a:close/>
                <a:moveTo>
                  <a:pt x="13658" y="7913"/>
                </a:moveTo>
                <a:lnTo>
                  <a:pt x="13850" y="7913"/>
                </a:lnTo>
                <a:cubicBezTo>
                  <a:pt x="14220" y="7913"/>
                  <a:pt x="14318" y="8979"/>
                  <a:pt x="14318" y="10880"/>
                </a:cubicBezTo>
                <a:cubicBezTo>
                  <a:pt x="14318" y="12915"/>
                  <a:pt x="14205" y="13935"/>
                  <a:pt x="13919" y="13935"/>
                </a:cubicBezTo>
                <a:cubicBezTo>
                  <a:pt x="13919" y="13935"/>
                  <a:pt x="13854" y="13935"/>
                  <a:pt x="13854" y="13935"/>
                </a:cubicBezTo>
                <a:cubicBezTo>
                  <a:pt x="13697" y="13935"/>
                  <a:pt x="13658" y="13667"/>
                  <a:pt x="13658" y="12916"/>
                </a:cubicBezTo>
                <a:lnTo>
                  <a:pt x="13658" y="7913"/>
                </a:lnTo>
                <a:close/>
                <a:moveTo>
                  <a:pt x="5519" y="17532"/>
                </a:moveTo>
                <a:lnTo>
                  <a:pt x="5519" y="18701"/>
                </a:lnTo>
                <a:lnTo>
                  <a:pt x="21600" y="18701"/>
                </a:lnTo>
                <a:cubicBezTo>
                  <a:pt x="21600" y="18701"/>
                  <a:pt x="21600" y="17532"/>
                  <a:pt x="21600" y="17532"/>
                </a:cubicBezTo>
                <a:lnTo>
                  <a:pt x="5519" y="17532"/>
                </a:lnTo>
                <a:close/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660" name="Slide Number"/>
          <p:cNvSpPr txBox="1"/>
          <p:nvPr>
            <p:ph type="sldNum" sz="quarter" idx="2"/>
          </p:nvPr>
        </p:nvSpPr>
        <p:spPr>
          <a:xfrm>
            <a:off x="11701348" y="6350036"/>
            <a:ext cx="346799" cy="328343"/>
          </a:xfrm>
          <a:prstGeom prst="rect">
            <a:avLst/>
          </a:prstGeom>
        </p:spPr>
        <p:txBody>
          <a:bodyPr lIns="44749" tIns="44749" rIns="44749" bIns="44749"/>
          <a:lstStyle>
            <a:lvl1pPr>
              <a:defRPr sz="1900">
                <a:solidFill>
                  <a:srgbClr val="A6A6A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Ыиук">
    <p:bg>
      <p:bgPr>
        <a:solidFill>
          <a:srgbClr val="1E1E1E">
            <a:alpha val="9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7" name="Picture 2" descr="Picture 2"/>
          <p:cNvPicPr>
            <a:picLocks noChangeAspect="1"/>
          </p:cNvPicPr>
          <p:nvPr/>
        </p:nvPicPr>
        <p:blipFill>
          <a:blip r:embed="rId2">
            <a:alphaModFix amt="15000"/>
            <a:extLst/>
          </a:blip>
          <a:stretch>
            <a:fillRect/>
          </a:stretch>
        </p:blipFill>
        <p:spPr>
          <a:xfrm>
            <a:off x="2" y="4"/>
            <a:ext cx="12192004" cy="6858004"/>
          </a:xfrm>
          <a:prstGeom prst="rect">
            <a:avLst/>
          </a:prstGeom>
          <a:ln w="12700">
            <a:miter lim="400000"/>
          </a:ln>
        </p:spPr>
      </p:pic>
      <p:sp>
        <p:nvSpPr>
          <p:cNvPr id="1668" name="Title Text"/>
          <p:cNvSpPr txBox="1"/>
          <p:nvPr>
            <p:ph type="title"/>
          </p:nvPr>
        </p:nvSpPr>
        <p:spPr>
          <a:xfrm>
            <a:off x="761864" y="2"/>
            <a:ext cx="9143932" cy="762752"/>
          </a:xfrm>
          <a:prstGeom prst="rect">
            <a:avLst/>
          </a:prstGeom>
        </p:spPr>
        <p:txBody>
          <a:bodyPr lIns="0" tIns="0" rIns="0" bIns="0"/>
          <a:lstStyle>
            <a:lvl1pPr defTabSz="967030">
              <a:lnSpc>
                <a:spcPct val="80000"/>
              </a:lnSpc>
              <a:defRPr sz="19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69" name="Body Level One…"/>
          <p:cNvSpPr txBox="1"/>
          <p:nvPr>
            <p:ph type="body" sz="quarter" idx="1"/>
          </p:nvPr>
        </p:nvSpPr>
        <p:spPr>
          <a:xfrm>
            <a:off x="760950" y="6096025"/>
            <a:ext cx="10669893" cy="761987"/>
          </a:xfrm>
          <a:prstGeom prst="rect">
            <a:avLst/>
          </a:prstGeom>
        </p:spPr>
        <p:txBody>
          <a:bodyPr lIns="0" tIns="0" rIns="0" bIns="0"/>
          <a:lstStyle>
            <a:lvl1pPr marL="0" indent="0" defTabSz="96703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</a:defRPr>
            </a:lvl1pPr>
            <a:lvl2pPr marL="598144" indent="-114627" defTabSz="967030">
              <a:lnSpc>
                <a:spcPct val="100000"/>
              </a:lnSpc>
              <a:spcBef>
                <a:spcPts val="600"/>
              </a:spcBef>
              <a:buFontTx/>
              <a:buChar char="–"/>
              <a:defRPr sz="1100">
                <a:solidFill>
                  <a:srgbClr val="FFFFFF"/>
                </a:solidFill>
              </a:defRPr>
            </a:lvl2pPr>
            <a:lvl3pPr marL="1077834" indent="-110806" defTabSz="967030">
              <a:lnSpc>
                <a:spcPct val="100000"/>
              </a:lnSpc>
              <a:spcBef>
                <a:spcPts val="600"/>
              </a:spcBef>
              <a:buFontTx/>
              <a:defRPr sz="1100">
                <a:solidFill>
                  <a:srgbClr val="FFFFFF"/>
                </a:solidFill>
              </a:defRPr>
            </a:lvl3pPr>
            <a:lvl4pPr marL="1577185" indent="-126635" defTabSz="967030">
              <a:lnSpc>
                <a:spcPct val="100000"/>
              </a:lnSpc>
              <a:spcBef>
                <a:spcPts val="600"/>
              </a:spcBef>
              <a:buFontTx/>
              <a:buChar char="–"/>
              <a:defRPr sz="1100">
                <a:solidFill>
                  <a:srgbClr val="FFFFFF"/>
                </a:solidFill>
              </a:defRPr>
            </a:lvl4pPr>
            <a:lvl5pPr marL="2060699" indent="-126633" defTabSz="967030">
              <a:lnSpc>
                <a:spcPct val="100000"/>
              </a:lnSpc>
              <a:spcBef>
                <a:spcPts val="600"/>
              </a:spcBef>
              <a:buFontTx/>
              <a:buChar char="»"/>
              <a:defRPr sz="11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70" name="TextBox 9"/>
          <p:cNvSpPr txBox="1"/>
          <p:nvPr/>
        </p:nvSpPr>
        <p:spPr>
          <a:xfrm>
            <a:off x="2685527" y="1485940"/>
            <a:ext cx="11217820" cy="5748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351" tIns="48351" rIns="48351" bIns="48351">
            <a:spAutoFit/>
          </a:bodyPr>
          <a:lstStyle>
            <a:lvl1pPr>
              <a:defRPr sz="36300">
                <a:solidFill>
                  <a:srgbClr val="FFFFFF">
                    <a:alpha val="5000"/>
                  </a:srgb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2020</a:t>
            </a:r>
          </a:p>
        </p:txBody>
      </p:sp>
      <p:sp>
        <p:nvSpPr>
          <p:cNvPr id="1671" name="Rectangle 10"/>
          <p:cNvSpPr/>
          <p:nvPr/>
        </p:nvSpPr>
        <p:spPr>
          <a:xfrm>
            <a:off x="1095" y="6800849"/>
            <a:ext cx="12189808" cy="57152"/>
          </a:xfrm>
          <a:prstGeom prst="rect">
            <a:avLst/>
          </a:prstGeom>
          <a:solidFill>
            <a:srgbClr val="319B4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72" name="Slide Number"/>
          <p:cNvSpPr txBox="1"/>
          <p:nvPr>
            <p:ph type="sldNum" sz="quarter" idx="2"/>
          </p:nvPr>
        </p:nvSpPr>
        <p:spPr>
          <a:xfrm>
            <a:off x="8478984" y="6232200"/>
            <a:ext cx="258621" cy="2483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2424C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5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Slide Number"/>
          <p:cNvSpPr txBox="1"/>
          <p:nvPr>
            <p:ph type="sldNum" sz="quarter" idx="2"/>
          </p:nvPr>
        </p:nvSpPr>
        <p:spPr>
          <a:xfrm>
            <a:off x="8478984" y="6232200"/>
            <a:ext cx="258621" cy="2483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2424C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6_Титульны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Freeform 6"/>
          <p:cNvSpPr/>
          <p:nvPr/>
        </p:nvSpPr>
        <p:spPr>
          <a:xfrm>
            <a:off x="-7" y="-3177"/>
            <a:ext cx="12192011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0361"/>
                </a:lnTo>
                <a:lnTo>
                  <a:pt x="3536" y="20361"/>
                </a:lnTo>
                <a:lnTo>
                  <a:pt x="4211" y="21547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80"/>
                </a:lnTo>
                <a:lnTo>
                  <a:pt x="4369" y="21547"/>
                </a:lnTo>
                <a:lnTo>
                  <a:pt x="5044" y="20361"/>
                </a:lnTo>
                <a:lnTo>
                  <a:pt x="21600" y="2036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687" name="Title Text"/>
          <p:cNvSpPr txBox="1"/>
          <p:nvPr>
            <p:ph type="title"/>
          </p:nvPr>
        </p:nvSpPr>
        <p:spPr>
          <a:xfrm>
            <a:off x="809999" y="1449146"/>
            <a:ext cx="10572005" cy="2971059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5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88" name="Body Level One…"/>
          <p:cNvSpPr txBox="1"/>
          <p:nvPr>
            <p:ph type="body" sz="quarter" idx="1"/>
          </p:nvPr>
        </p:nvSpPr>
        <p:spPr>
          <a:xfrm>
            <a:off x="809999" y="5280847"/>
            <a:ext cx="10572005" cy="434982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89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6_Заголовок и объект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Freeform 6"/>
          <p:cNvSpPr/>
          <p:nvPr/>
        </p:nvSpPr>
        <p:spPr>
          <a:xfrm>
            <a:off x="-7" y="-4"/>
            <a:ext cx="12192011" cy="2185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697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98" name="Body Level One…"/>
          <p:cNvSpPr txBox="1"/>
          <p:nvPr>
            <p:ph type="body" idx="1"/>
          </p:nvPr>
        </p:nvSpPr>
        <p:spPr>
          <a:xfrm>
            <a:off x="818713" y="2222287"/>
            <a:ext cx="10554576" cy="3636515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>
            <a:lvl1pPr marL="342751" indent="-342751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0710" indent="-323709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2812" indent="-298808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4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1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9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8_Заголовок раздел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Freeform 7"/>
          <p:cNvSpPr/>
          <p:nvPr/>
        </p:nvSpPr>
        <p:spPr>
          <a:xfrm>
            <a:off x="-7" y="-1"/>
            <a:ext cx="12192011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707" name="Title Text"/>
          <p:cNvSpPr txBox="1"/>
          <p:nvPr>
            <p:ph type="title"/>
          </p:nvPr>
        </p:nvSpPr>
        <p:spPr>
          <a:xfrm>
            <a:off x="809999" y="2951396"/>
            <a:ext cx="10561420" cy="1468806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algn="r" defTabSz="457000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08" name="Body Level One…"/>
          <p:cNvSpPr txBox="1"/>
          <p:nvPr>
            <p:ph type="body" sz="quarter" idx="1"/>
          </p:nvPr>
        </p:nvSpPr>
        <p:spPr>
          <a:xfrm>
            <a:off x="809999" y="5281202"/>
            <a:ext cx="10561420" cy="43396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09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6_Два объект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Freeform 6"/>
          <p:cNvSpPr/>
          <p:nvPr/>
        </p:nvSpPr>
        <p:spPr>
          <a:xfrm>
            <a:off x="-7" y="-4"/>
            <a:ext cx="12192011" cy="2185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717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18" name="Body Level One…"/>
          <p:cNvSpPr txBox="1"/>
          <p:nvPr>
            <p:ph type="body" sz="half" idx="1"/>
          </p:nvPr>
        </p:nvSpPr>
        <p:spPr>
          <a:xfrm>
            <a:off x="818713" y="2222287"/>
            <a:ext cx="5185875" cy="363876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>
            <a:lvl1pPr marL="342751" indent="-342751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0710" indent="-323709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2812" indent="-298808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4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1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9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6_Сравнение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Freeform 6"/>
          <p:cNvSpPr/>
          <p:nvPr/>
        </p:nvSpPr>
        <p:spPr>
          <a:xfrm>
            <a:off x="-7" y="-4"/>
            <a:ext cx="12192011" cy="2185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727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28" name="Body Level One…"/>
          <p:cNvSpPr txBox="1"/>
          <p:nvPr>
            <p:ph type="body" sz="quarter" idx="1"/>
          </p:nvPr>
        </p:nvSpPr>
        <p:spPr>
          <a:xfrm>
            <a:off x="814727" y="2174875"/>
            <a:ext cx="5189862" cy="576269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b"/>
          <a:lstStyle>
            <a:lvl1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29" name="Text Placeholder 4"/>
          <p:cNvSpPr/>
          <p:nvPr>
            <p:ph type="body" sz="quarter" idx="21"/>
          </p:nvPr>
        </p:nvSpPr>
        <p:spPr>
          <a:xfrm>
            <a:off x="6187411" y="2174874"/>
            <a:ext cx="5194592" cy="576271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b"/>
          <a:lstStyle/>
          <a:p>
            <a:pPr/>
          </a:p>
        </p:txBody>
      </p:sp>
      <p:sp>
        <p:nvSpPr>
          <p:cNvPr id="1730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6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Freeform 6"/>
          <p:cNvSpPr/>
          <p:nvPr/>
        </p:nvSpPr>
        <p:spPr>
          <a:xfrm>
            <a:off x="-7" y="-4"/>
            <a:ext cx="12192011" cy="2185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cap="rnd">
            <a:solidFill>
              <a:srgbClr val="114A5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738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9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Сравнение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Freeform 6"/>
          <p:cNvSpPr/>
          <p:nvPr/>
        </p:nvSpPr>
        <p:spPr>
          <a:xfrm>
            <a:off x="-2" y="-4"/>
            <a:ext cx="12192005" cy="21859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70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1" name="Body Level One…"/>
          <p:cNvSpPr txBox="1"/>
          <p:nvPr>
            <p:ph type="body" sz="quarter" idx="1"/>
          </p:nvPr>
        </p:nvSpPr>
        <p:spPr>
          <a:xfrm>
            <a:off x="814727" y="2174875"/>
            <a:ext cx="5189862" cy="576266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b"/>
          <a:lstStyle>
            <a:lvl1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2" name="Text Placeholder 4"/>
          <p:cNvSpPr/>
          <p:nvPr>
            <p:ph type="body" sz="quarter" idx="21"/>
          </p:nvPr>
        </p:nvSpPr>
        <p:spPr>
          <a:xfrm>
            <a:off x="6187414" y="2174874"/>
            <a:ext cx="5194591" cy="576269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b"/>
          <a:lstStyle/>
          <a:p>
            <a:pPr/>
          </a:p>
        </p:txBody>
      </p:sp>
      <p:sp>
        <p:nvSpPr>
          <p:cNvPr id="173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7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grpSp>
        <p:nvGrpSpPr>
          <p:cNvPr id="1749" name="Рисунок 8"/>
          <p:cNvGrpSpPr/>
          <p:nvPr/>
        </p:nvGrpSpPr>
        <p:grpSpPr>
          <a:xfrm>
            <a:off x="-3" y="-7500"/>
            <a:ext cx="12192007" cy="1115146"/>
            <a:chOff x="-1" y="0"/>
            <a:chExt cx="12192006" cy="1115145"/>
          </a:xfrm>
        </p:grpSpPr>
        <p:sp>
          <p:nvSpPr>
            <p:cNvPr id="1747" name="Rectangle"/>
            <p:cNvSpPr/>
            <p:nvPr/>
          </p:nvSpPr>
          <p:spPr>
            <a:xfrm>
              <a:off x="-1" y="-1"/>
              <a:ext cx="12192006" cy="1115146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42424C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pic>
          <p:nvPicPr>
            <p:cNvPr id="1748" name="image6.jpeg" descr="image6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-2" y="-1"/>
              <a:ext cx="12192007" cy="11151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50" name="Прямоугольник 9"/>
          <p:cNvSpPr/>
          <p:nvPr/>
        </p:nvSpPr>
        <p:spPr>
          <a:xfrm>
            <a:off x="0" y="1107638"/>
            <a:ext cx="12192000" cy="46678"/>
          </a:xfrm>
          <a:prstGeom prst="rect">
            <a:avLst/>
          </a:prstGeom>
          <a:gradFill>
            <a:gsLst>
              <a:gs pos="0">
                <a:srgbClr val="074A58"/>
              </a:gs>
              <a:gs pos="100000">
                <a:srgbClr val="000000">
                  <a:alpha val="8300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751" name="Slide Number"/>
          <p:cNvSpPr txBox="1"/>
          <p:nvPr>
            <p:ph type="sldNum" sz="quarter" idx="2"/>
          </p:nvPr>
        </p:nvSpPr>
        <p:spPr>
          <a:xfrm>
            <a:off x="11750993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8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8" name="Рисунок 12" descr="Рисунок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66" y="0"/>
            <a:ext cx="12190991" cy="1344236"/>
          </a:xfrm>
          <a:prstGeom prst="rect">
            <a:avLst/>
          </a:prstGeom>
          <a:ln w="12700">
            <a:miter lim="400000"/>
          </a:ln>
        </p:spPr>
      </p:pic>
      <p:sp>
        <p:nvSpPr>
          <p:cNvPr id="1759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60" name="Slide Number"/>
          <p:cNvSpPr txBox="1"/>
          <p:nvPr>
            <p:ph type="sldNum" sz="quarter" idx="2"/>
          </p:nvPr>
        </p:nvSpPr>
        <p:spPr>
          <a:xfrm>
            <a:off x="11750993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2_Пусто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7" name="Рисунок 4" descr="Рисунок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" y="0"/>
            <a:ext cx="12192004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768" name="Rectangle 100"/>
          <p:cNvSpPr/>
          <p:nvPr/>
        </p:nvSpPr>
        <p:spPr>
          <a:xfrm>
            <a:off x="-2" y="2609563"/>
            <a:ext cx="12192004" cy="2507577"/>
          </a:xfrm>
          <a:prstGeom prst="rect">
            <a:avLst/>
          </a:prstGeom>
          <a:solidFill>
            <a:srgbClr val="C1C8DD">
              <a:alpha val="2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85269">
              <a:defRPr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769" name="Slide Number"/>
          <p:cNvSpPr txBox="1"/>
          <p:nvPr>
            <p:ph type="sldNum" sz="quarter" idx="2"/>
          </p:nvPr>
        </p:nvSpPr>
        <p:spPr>
          <a:xfrm>
            <a:off x="8478984" y="6232200"/>
            <a:ext cx="258621" cy="2483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2424C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9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Freeform 7"/>
          <p:cNvSpPr/>
          <p:nvPr/>
        </p:nvSpPr>
        <p:spPr>
          <a:xfrm>
            <a:off x="-7" y="-1"/>
            <a:ext cx="12192011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1E83A2"/>
              </a:gs>
              <a:gs pos="23000">
                <a:srgbClr val="1A728E"/>
              </a:gs>
              <a:gs pos="69000">
                <a:srgbClr val="165E74"/>
              </a:gs>
              <a:gs pos="97000">
                <a:srgbClr val="114A5B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777" name="Title Text"/>
          <p:cNvSpPr txBox="1"/>
          <p:nvPr>
            <p:ph type="title"/>
          </p:nvPr>
        </p:nvSpPr>
        <p:spPr>
          <a:xfrm>
            <a:off x="809999" y="2951396"/>
            <a:ext cx="10561420" cy="1468806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algn="r" defTabSz="457000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78" name="Slide Number"/>
          <p:cNvSpPr txBox="1"/>
          <p:nvPr>
            <p:ph type="sldNum" sz="quarter" idx="2"/>
          </p:nvPr>
        </p:nvSpPr>
        <p:spPr>
          <a:xfrm>
            <a:off x="11750993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0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5" name="Freeform 7"/>
          <p:cNvSpPr/>
          <p:nvPr/>
        </p:nvSpPr>
        <p:spPr>
          <a:xfrm>
            <a:off x="-7" y="-1"/>
            <a:ext cx="12192011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786" name="Title Text"/>
          <p:cNvSpPr txBox="1"/>
          <p:nvPr>
            <p:ph type="title"/>
          </p:nvPr>
        </p:nvSpPr>
        <p:spPr>
          <a:xfrm>
            <a:off x="809999" y="2951396"/>
            <a:ext cx="10561420" cy="1468806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algn="r" defTabSz="457000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87" name="Slide Number"/>
          <p:cNvSpPr txBox="1"/>
          <p:nvPr>
            <p:ph type="sldNum" sz="quarter" idx="2"/>
          </p:nvPr>
        </p:nvSpPr>
        <p:spPr>
          <a:xfrm>
            <a:off x="11750993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9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6" name="Рисунок 11"/>
          <p:cNvGrpSpPr/>
          <p:nvPr/>
        </p:nvGrpSpPr>
        <p:grpSpPr>
          <a:xfrm>
            <a:off x="-3" y="-7500"/>
            <a:ext cx="12192007" cy="1115146"/>
            <a:chOff x="-1" y="0"/>
            <a:chExt cx="12192006" cy="1115145"/>
          </a:xfrm>
        </p:grpSpPr>
        <p:sp>
          <p:nvSpPr>
            <p:cNvPr id="1794" name="Rectangle"/>
            <p:cNvSpPr/>
            <p:nvPr/>
          </p:nvSpPr>
          <p:spPr>
            <a:xfrm>
              <a:off x="-1" y="-1"/>
              <a:ext cx="12192006" cy="1115146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42424C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pic>
          <p:nvPicPr>
            <p:cNvPr id="1795" name="image6.jpeg" descr="image6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-2" y="-1"/>
              <a:ext cx="12192007" cy="11151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97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98" name="Slide Number"/>
          <p:cNvSpPr txBox="1"/>
          <p:nvPr>
            <p:ph type="sldNum" sz="quarter" idx="2"/>
          </p:nvPr>
        </p:nvSpPr>
        <p:spPr>
          <a:xfrm>
            <a:off x="11750993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0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5" name="Рисунок 12" descr="Рисунок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66" y="-29171"/>
            <a:ext cx="12190991" cy="1344239"/>
          </a:xfrm>
          <a:prstGeom prst="rect">
            <a:avLst/>
          </a:prstGeom>
          <a:ln w="12700">
            <a:miter lim="400000"/>
          </a:ln>
        </p:spPr>
      </p:pic>
      <p:sp>
        <p:nvSpPr>
          <p:cNvPr id="1806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07" name="Slide Number"/>
          <p:cNvSpPr txBox="1"/>
          <p:nvPr>
            <p:ph type="sldNum" sz="quarter" idx="2"/>
          </p:nvPr>
        </p:nvSpPr>
        <p:spPr>
          <a:xfrm>
            <a:off x="11710046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6_Cover /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Title Text"/>
          <p:cNvSpPr txBox="1"/>
          <p:nvPr>
            <p:ph type="title"/>
          </p:nvPr>
        </p:nvSpPr>
        <p:spPr>
          <a:xfrm>
            <a:off x="761864" y="2"/>
            <a:ext cx="9143932" cy="762747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0" tIns="0" rIns="0" bIns="0"/>
          <a:lstStyle>
            <a:lvl1pPr defTabSz="457000">
              <a:lnSpc>
                <a:spcPct val="8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15" name="Slide Number"/>
          <p:cNvSpPr txBox="1"/>
          <p:nvPr>
            <p:ph type="sldNum" sz="quarter" idx="2"/>
          </p:nvPr>
        </p:nvSpPr>
        <p:spPr>
          <a:xfrm>
            <a:off x="11750993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3_Пусто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6_Объект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Freeform 6"/>
          <p:cNvSpPr/>
          <p:nvPr/>
        </p:nvSpPr>
        <p:spPr>
          <a:xfrm>
            <a:off x="1073148" y="446084"/>
            <a:ext cx="3547541" cy="1814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830" name="Title Text"/>
          <p:cNvSpPr txBox="1"/>
          <p:nvPr>
            <p:ph type="title"/>
          </p:nvPr>
        </p:nvSpPr>
        <p:spPr>
          <a:xfrm>
            <a:off x="1073150" y="446087"/>
            <a:ext cx="3547537" cy="161840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1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31" name="Body Level One…"/>
          <p:cNvSpPr txBox="1"/>
          <p:nvPr>
            <p:ph type="body" idx="1"/>
          </p:nvPr>
        </p:nvSpPr>
        <p:spPr>
          <a:xfrm>
            <a:off x="4855633" y="446089"/>
            <a:ext cx="6252639" cy="5414965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>
            <a:lvl1pPr marL="342751" indent="-342751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0710" indent="-323709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2812" indent="-298808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4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1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32" name="Text Placeholder 3"/>
          <p:cNvSpPr/>
          <p:nvPr>
            <p:ph type="body" sz="quarter" idx="21"/>
          </p:nvPr>
        </p:nvSpPr>
        <p:spPr>
          <a:xfrm>
            <a:off x="1073149" y="2260735"/>
            <a:ext cx="3547538" cy="360031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/>
          </a:p>
        </p:txBody>
      </p:sp>
      <p:sp>
        <p:nvSpPr>
          <p:cNvPr id="1833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Freeform 6"/>
          <p:cNvSpPr/>
          <p:nvPr/>
        </p:nvSpPr>
        <p:spPr>
          <a:xfrm>
            <a:off x="-2" y="-4"/>
            <a:ext cx="12192005" cy="21859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cap="rnd">
            <a:solidFill>
              <a:srgbClr val="114A5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81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2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6_Рисунок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Title Text"/>
          <p:cNvSpPr txBox="1"/>
          <p:nvPr>
            <p:ph type="title"/>
          </p:nvPr>
        </p:nvSpPr>
        <p:spPr>
          <a:xfrm>
            <a:off x="814727" y="727522"/>
            <a:ext cx="4852990" cy="1617165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sz="2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41" name="Picture Placeholder 11"/>
          <p:cNvSpPr/>
          <p:nvPr>
            <p:ph type="pic" idx="21"/>
          </p:nvPr>
        </p:nvSpPr>
        <p:spPr>
          <a:xfrm>
            <a:off x="6098118" y="-3"/>
            <a:ext cx="6093888" cy="6858004"/>
          </a:xfrm>
          <a:prstGeom prst="rect">
            <a:avLst/>
          </a:prstGeom>
          <a:ln w="9525">
            <a:solidFill>
              <a:srgbClr val="636363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842" name="Body Level One…"/>
          <p:cNvSpPr txBox="1"/>
          <p:nvPr>
            <p:ph type="body" sz="half" idx="1"/>
          </p:nvPr>
        </p:nvSpPr>
        <p:spPr>
          <a:xfrm>
            <a:off x="814727" y="2344684"/>
            <a:ext cx="4852990" cy="351637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43" name="Slide Number"/>
          <p:cNvSpPr txBox="1"/>
          <p:nvPr>
            <p:ph type="sldNum" sz="quarter" idx="2"/>
          </p:nvPr>
        </p:nvSpPr>
        <p:spPr>
          <a:xfrm>
            <a:off x="5623092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6_Панорамная фотография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Title Text"/>
          <p:cNvSpPr txBox="1"/>
          <p:nvPr>
            <p:ph type="title"/>
          </p:nvPr>
        </p:nvSpPr>
        <p:spPr>
          <a:xfrm>
            <a:off x="809999" y="4800598"/>
            <a:ext cx="10561420" cy="566746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sz="2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51" name="Picture Placeholder 14"/>
          <p:cNvSpPr/>
          <p:nvPr>
            <p:ph type="pic" idx="21"/>
          </p:nvPr>
        </p:nvSpPr>
        <p:spPr>
          <a:xfrm>
            <a:off x="0" y="0"/>
            <a:ext cx="12192000" cy="4800600"/>
          </a:xfrm>
          <a:prstGeom prst="rect">
            <a:avLst/>
          </a:prstGeom>
          <a:ln w="9525" cap="rnd">
            <a:solidFill>
              <a:srgbClr val="636363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852" name="Body Level One…"/>
          <p:cNvSpPr txBox="1"/>
          <p:nvPr>
            <p:ph type="body" sz="quarter" idx="1"/>
          </p:nvPr>
        </p:nvSpPr>
        <p:spPr>
          <a:xfrm>
            <a:off x="809999" y="5367337"/>
            <a:ext cx="10561420" cy="49372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53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6_Цитата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Freeform 6"/>
          <p:cNvSpPr/>
          <p:nvPr/>
        </p:nvSpPr>
        <p:spPr>
          <a:xfrm>
            <a:off x="631690" y="1081452"/>
            <a:ext cx="6332430" cy="3239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861" name="Title Text"/>
          <p:cNvSpPr txBox="1"/>
          <p:nvPr>
            <p:ph type="title"/>
          </p:nvPr>
        </p:nvSpPr>
        <p:spPr>
          <a:xfrm>
            <a:off x="850984" y="1238502"/>
            <a:ext cx="5893845" cy="264591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41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62" name="Body Level One…"/>
          <p:cNvSpPr txBox="1"/>
          <p:nvPr>
            <p:ph type="body" sz="quarter" idx="1"/>
          </p:nvPr>
        </p:nvSpPr>
        <p:spPr>
          <a:xfrm>
            <a:off x="853189" y="4443681"/>
            <a:ext cx="5891639" cy="713249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63" name="Text Placeholder 5"/>
          <p:cNvSpPr/>
          <p:nvPr>
            <p:ph type="body" sz="quarter" idx="21"/>
          </p:nvPr>
        </p:nvSpPr>
        <p:spPr>
          <a:xfrm>
            <a:off x="7574643" y="1081453"/>
            <a:ext cx="3810006" cy="407547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1864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6_Карточка имени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Freeform 6"/>
          <p:cNvSpPr/>
          <p:nvPr/>
        </p:nvSpPr>
        <p:spPr>
          <a:xfrm>
            <a:off x="1140881" y="2286579"/>
            <a:ext cx="4895125" cy="25039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872" name="Title Text"/>
          <p:cNvSpPr txBox="1"/>
          <p:nvPr>
            <p:ph type="title"/>
          </p:nvPr>
        </p:nvSpPr>
        <p:spPr>
          <a:xfrm>
            <a:off x="1357087" y="2435954"/>
            <a:ext cx="4382528" cy="200779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1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73" name="Body Level One…"/>
          <p:cNvSpPr txBox="1"/>
          <p:nvPr>
            <p:ph type="body" sz="quarter" idx="1"/>
          </p:nvPr>
        </p:nvSpPr>
        <p:spPr>
          <a:xfrm>
            <a:off x="6155999" y="2286000"/>
            <a:ext cx="4880303" cy="2295532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0710" indent="-323709" defTabSz="457000">
              <a:lnSpc>
                <a:spcPct val="100000"/>
              </a:lnSpc>
              <a:spcBef>
                <a:spcPts val="500"/>
              </a:spcBef>
              <a:buFontTx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2812" indent="-298808" defTabSz="457000">
              <a:lnSpc>
                <a:spcPct val="100000"/>
              </a:lnSpc>
              <a:spcBef>
                <a:spcPts val="500"/>
              </a:spcBef>
              <a:buFontTx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4143" indent="-353136" defTabSz="457000">
              <a:lnSpc>
                <a:spcPct val="100000"/>
              </a:lnSpc>
              <a:spcBef>
                <a:spcPts val="500"/>
              </a:spcBef>
              <a:buFontTx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1143" indent="-353136" defTabSz="457000">
              <a:lnSpc>
                <a:spcPct val="100000"/>
              </a:lnSpc>
              <a:spcBef>
                <a:spcPts val="500"/>
              </a:spcBef>
              <a:buFontTx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74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Shape"/>
          <p:cNvSpPr/>
          <p:nvPr/>
        </p:nvSpPr>
        <p:spPr>
          <a:xfrm>
            <a:off x="10340736" y="337589"/>
            <a:ext cx="1505569" cy="2833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36" y="0"/>
                </a:moveTo>
                <a:lnTo>
                  <a:pt x="1286" y="5042"/>
                </a:lnTo>
                <a:lnTo>
                  <a:pt x="551" y="2798"/>
                </a:lnTo>
                <a:cubicBezTo>
                  <a:pt x="499" y="3104"/>
                  <a:pt x="449" y="3428"/>
                  <a:pt x="403" y="3762"/>
                </a:cubicBezTo>
                <a:cubicBezTo>
                  <a:pt x="403" y="3762"/>
                  <a:pt x="1286" y="6458"/>
                  <a:pt x="1286" y="6458"/>
                </a:cubicBezTo>
                <a:lnTo>
                  <a:pt x="3183" y="659"/>
                </a:lnTo>
                <a:cubicBezTo>
                  <a:pt x="3104" y="413"/>
                  <a:pt x="3022" y="191"/>
                  <a:pt x="2936" y="0"/>
                </a:cubicBezTo>
                <a:close/>
                <a:moveTo>
                  <a:pt x="3397" y="1421"/>
                </a:moveTo>
                <a:lnTo>
                  <a:pt x="1286" y="7874"/>
                </a:lnTo>
                <a:lnTo>
                  <a:pt x="277" y="4790"/>
                </a:lnTo>
                <a:cubicBezTo>
                  <a:pt x="239" y="5144"/>
                  <a:pt x="205" y="5514"/>
                  <a:pt x="174" y="5891"/>
                </a:cubicBezTo>
                <a:lnTo>
                  <a:pt x="1286" y="9285"/>
                </a:lnTo>
                <a:cubicBezTo>
                  <a:pt x="1286" y="9285"/>
                  <a:pt x="3583" y="2264"/>
                  <a:pt x="3583" y="2264"/>
                </a:cubicBezTo>
                <a:cubicBezTo>
                  <a:pt x="3524" y="1964"/>
                  <a:pt x="3462" y="1684"/>
                  <a:pt x="3397" y="1421"/>
                </a:cubicBezTo>
                <a:close/>
                <a:moveTo>
                  <a:pt x="6427" y="2793"/>
                </a:moveTo>
                <a:cubicBezTo>
                  <a:pt x="5648" y="2793"/>
                  <a:pt x="5344" y="5127"/>
                  <a:pt x="5344" y="8979"/>
                </a:cubicBezTo>
                <a:cubicBezTo>
                  <a:pt x="5344" y="12999"/>
                  <a:pt x="5724" y="14870"/>
                  <a:pt x="6383" y="14870"/>
                </a:cubicBezTo>
                <a:cubicBezTo>
                  <a:pt x="6662" y="14870"/>
                  <a:pt x="6932" y="14483"/>
                  <a:pt x="7133" y="13799"/>
                </a:cubicBezTo>
                <a:lnTo>
                  <a:pt x="7064" y="13101"/>
                </a:lnTo>
                <a:cubicBezTo>
                  <a:pt x="6932" y="13451"/>
                  <a:pt x="6772" y="13784"/>
                  <a:pt x="6514" y="13784"/>
                </a:cubicBezTo>
                <a:cubicBezTo>
                  <a:pt x="5971" y="13784"/>
                  <a:pt x="5856" y="11550"/>
                  <a:pt x="5856" y="8548"/>
                </a:cubicBezTo>
                <a:cubicBezTo>
                  <a:pt x="5856" y="5396"/>
                  <a:pt x="5975" y="3559"/>
                  <a:pt x="6442" y="3559"/>
                </a:cubicBezTo>
                <a:cubicBezTo>
                  <a:pt x="6741" y="3559"/>
                  <a:pt x="6837" y="4161"/>
                  <a:pt x="6888" y="5028"/>
                </a:cubicBezTo>
                <a:lnTo>
                  <a:pt x="6926" y="5760"/>
                </a:lnTo>
                <a:lnTo>
                  <a:pt x="7066" y="5760"/>
                </a:lnTo>
                <a:cubicBezTo>
                  <a:pt x="7060" y="4976"/>
                  <a:pt x="7060" y="4110"/>
                  <a:pt x="7066" y="3326"/>
                </a:cubicBezTo>
                <a:cubicBezTo>
                  <a:pt x="7004" y="3193"/>
                  <a:pt x="6772" y="2793"/>
                  <a:pt x="6427" y="2793"/>
                </a:cubicBezTo>
                <a:close/>
                <a:moveTo>
                  <a:pt x="7330" y="2992"/>
                </a:moveTo>
                <a:lnTo>
                  <a:pt x="7330" y="3360"/>
                </a:lnTo>
                <a:cubicBezTo>
                  <a:pt x="7440" y="3493"/>
                  <a:pt x="7456" y="3662"/>
                  <a:pt x="7456" y="4296"/>
                </a:cubicBezTo>
                <a:lnTo>
                  <a:pt x="7456" y="13367"/>
                </a:lnTo>
                <a:cubicBezTo>
                  <a:pt x="7456" y="14001"/>
                  <a:pt x="7440" y="14170"/>
                  <a:pt x="7330" y="14303"/>
                </a:cubicBezTo>
                <a:lnTo>
                  <a:pt x="7330" y="14667"/>
                </a:lnTo>
                <a:lnTo>
                  <a:pt x="8210" y="14667"/>
                </a:lnTo>
                <a:cubicBezTo>
                  <a:pt x="8747" y="14667"/>
                  <a:pt x="9079" y="13899"/>
                  <a:pt x="9079" y="10764"/>
                </a:cubicBezTo>
                <a:cubicBezTo>
                  <a:pt x="9079" y="7545"/>
                  <a:pt x="8652" y="7181"/>
                  <a:pt x="8049" y="7181"/>
                </a:cubicBezTo>
                <a:lnTo>
                  <a:pt x="7927" y="7181"/>
                </a:lnTo>
                <a:lnTo>
                  <a:pt x="7927" y="4412"/>
                </a:lnTo>
                <a:cubicBezTo>
                  <a:pt x="7927" y="3912"/>
                  <a:pt x="7946" y="3728"/>
                  <a:pt x="8084" y="3728"/>
                </a:cubicBezTo>
                <a:cubicBezTo>
                  <a:pt x="8084" y="3728"/>
                  <a:pt x="8385" y="3728"/>
                  <a:pt x="8385" y="3728"/>
                </a:cubicBezTo>
                <a:cubicBezTo>
                  <a:pt x="8671" y="3728"/>
                  <a:pt x="8749" y="3842"/>
                  <a:pt x="8818" y="5042"/>
                </a:cubicBezTo>
                <a:lnTo>
                  <a:pt x="8847" y="5527"/>
                </a:lnTo>
                <a:lnTo>
                  <a:pt x="8966" y="5527"/>
                </a:lnTo>
                <a:cubicBezTo>
                  <a:pt x="8960" y="4677"/>
                  <a:pt x="8960" y="3842"/>
                  <a:pt x="8966" y="2992"/>
                </a:cubicBezTo>
                <a:lnTo>
                  <a:pt x="7330" y="2992"/>
                </a:lnTo>
                <a:close/>
                <a:moveTo>
                  <a:pt x="9327" y="2992"/>
                </a:moveTo>
                <a:lnTo>
                  <a:pt x="9327" y="3360"/>
                </a:lnTo>
                <a:cubicBezTo>
                  <a:pt x="9437" y="3493"/>
                  <a:pt x="9453" y="3662"/>
                  <a:pt x="9453" y="4296"/>
                </a:cubicBezTo>
                <a:lnTo>
                  <a:pt x="9453" y="13367"/>
                </a:lnTo>
                <a:cubicBezTo>
                  <a:pt x="9453" y="14001"/>
                  <a:pt x="9437" y="14170"/>
                  <a:pt x="9327" y="14303"/>
                </a:cubicBezTo>
                <a:lnTo>
                  <a:pt x="9327" y="14667"/>
                </a:lnTo>
                <a:lnTo>
                  <a:pt x="10909" y="14667"/>
                </a:lnTo>
                <a:cubicBezTo>
                  <a:pt x="10903" y="13766"/>
                  <a:pt x="10903" y="12852"/>
                  <a:pt x="10909" y="11952"/>
                </a:cubicBezTo>
                <a:lnTo>
                  <a:pt x="10771" y="11952"/>
                </a:lnTo>
                <a:lnTo>
                  <a:pt x="10752" y="12383"/>
                </a:lnTo>
                <a:cubicBezTo>
                  <a:pt x="10689" y="13834"/>
                  <a:pt x="10614" y="13935"/>
                  <a:pt x="10329" y="13935"/>
                </a:cubicBezTo>
                <a:lnTo>
                  <a:pt x="10266" y="13935"/>
                </a:lnTo>
                <a:cubicBezTo>
                  <a:pt x="9977" y="13935"/>
                  <a:pt x="9924" y="13699"/>
                  <a:pt x="9924" y="12999"/>
                </a:cubicBezTo>
                <a:lnTo>
                  <a:pt x="9924" y="8645"/>
                </a:lnTo>
                <a:lnTo>
                  <a:pt x="10216" y="8645"/>
                </a:lnTo>
                <a:cubicBezTo>
                  <a:pt x="10338" y="8645"/>
                  <a:pt x="10529" y="8715"/>
                  <a:pt x="10604" y="8999"/>
                </a:cubicBezTo>
                <a:lnTo>
                  <a:pt x="10604" y="7530"/>
                </a:lnTo>
                <a:cubicBezTo>
                  <a:pt x="10529" y="7813"/>
                  <a:pt x="10338" y="7879"/>
                  <a:pt x="10216" y="7879"/>
                </a:cubicBezTo>
                <a:lnTo>
                  <a:pt x="9924" y="7879"/>
                </a:lnTo>
                <a:lnTo>
                  <a:pt x="9924" y="4262"/>
                </a:lnTo>
                <a:cubicBezTo>
                  <a:pt x="9924" y="3862"/>
                  <a:pt x="9939" y="3728"/>
                  <a:pt x="10033" y="3728"/>
                </a:cubicBezTo>
                <a:cubicBezTo>
                  <a:pt x="10033" y="3728"/>
                  <a:pt x="10279" y="3728"/>
                  <a:pt x="10279" y="3728"/>
                </a:cubicBezTo>
                <a:cubicBezTo>
                  <a:pt x="10564" y="3728"/>
                  <a:pt x="10642" y="3842"/>
                  <a:pt x="10711" y="5042"/>
                </a:cubicBezTo>
                <a:lnTo>
                  <a:pt x="10739" y="5527"/>
                </a:lnTo>
                <a:lnTo>
                  <a:pt x="10859" y="5527"/>
                </a:lnTo>
                <a:cubicBezTo>
                  <a:pt x="10853" y="4677"/>
                  <a:pt x="10853" y="3842"/>
                  <a:pt x="10859" y="2992"/>
                </a:cubicBezTo>
                <a:lnTo>
                  <a:pt x="9327" y="2992"/>
                </a:lnTo>
                <a:close/>
                <a:moveTo>
                  <a:pt x="11192" y="2992"/>
                </a:moveTo>
                <a:lnTo>
                  <a:pt x="11192" y="3360"/>
                </a:lnTo>
                <a:cubicBezTo>
                  <a:pt x="11302" y="3493"/>
                  <a:pt x="11317" y="3662"/>
                  <a:pt x="11317" y="4296"/>
                </a:cubicBezTo>
                <a:lnTo>
                  <a:pt x="11317" y="13367"/>
                </a:lnTo>
                <a:cubicBezTo>
                  <a:pt x="11317" y="14001"/>
                  <a:pt x="11302" y="14170"/>
                  <a:pt x="11192" y="14303"/>
                </a:cubicBezTo>
                <a:lnTo>
                  <a:pt x="11192" y="14667"/>
                </a:lnTo>
                <a:cubicBezTo>
                  <a:pt x="11192" y="14667"/>
                  <a:pt x="11914" y="14667"/>
                  <a:pt x="11914" y="14667"/>
                </a:cubicBezTo>
                <a:lnTo>
                  <a:pt x="11914" y="14303"/>
                </a:lnTo>
                <a:cubicBezTo>
                  <a:pt x="11804" y="14170"/>
                  <a:pt x="11788" y="14001"/>
                  <a:pt x="11788" y="13367"/>
                </a:cubicBezTo>
                <a:lnTo>
                  <a:pt x="11788" y="10046"/>
                </a:lnTo>
                <a:lnTo>
                  <a:pt x="12008" y="10046"/>
                </a:lnTo>
                <a:cubicBezTo>
                  <a:pt x="12538" y="10046"/>
                  <a:pt x="12865" y="9199"/>
                  <a:pt x="12865" y="6347"/>
                </a:cubicBezTo>
                <a:cubicBezTo>
                  <a:pt x="12865" y="3545"/>
                  <a:pt x="12538" y="2992"/>
                  <a:pt x="12102" y="2992"/>
                </a:cubicBezTo>
                <a:lnTo>
                  <a:pt x="11192" y="2992"/>
                </a:lnTo>
                <a:close/>
                <a:moveTo>
                  <a:pt x="13063" y="2992"/>
                </a:moveTo>
                <a:lnTo>
                  <a:pt x="13063" y="3360"/>
                </a:lnTo>
                <a:cubicBezTo>
                  <a:pt x="13172" y="3493"/>
                  <a:pt x="13188" y="3662"/>
                  <a:pt x="13188" y="4296"/>
                </a:cubicBezTo>
                <a:lnTo>
                  <a:pt x="13188" y="13367"/>
                </a:lnTo>
                <a:cubicBezTo>
                  <a:pt x="13188" y="14001"/>
                  <a:pt x="13172" y="14170"/>
                  <a:pt x="13063" y="14303"/>
                </a:cubicBezTo>
                <a:lnTo>
                  <a:pt x="13063" y="14667"/>
                </a:lnTo>
                <a:lnTo>
                  <a:pt x="13941" y="14667"/>
                </a:lnTo>
                <a:cubicBezTo>
                  <a:pt x="14478" y="14667"/>
                  <a:pt x="14811" y="13899"/>
                  <a:pt x="14811" y="10764"/>
                </a:cubicBezTo>
                <a:cubicBezTo>
                  <a:pt x="14811" y="7545"/>
                  <a:pt x="14384" y="7181"/>
                  <a:pt x="13782" y="7181"/>
                </a:cubicBezTo>
                <a:lnTo>
                  <a:pt x="13658" y="7181"/>
                </a:lnTo>
                <a:lnTo>
                  <a:pt x="13658" y="4412"/>
                </a:lnTo>
                <a:cubicBezTo>
                  <a:pt x="13658" y="3912"/>
                  <a:pt x="13677" y="3728"/>
                  <a:pt x="13815" y="3728"/>
                </a:cubicBezTo>
                <a:cubicBezTo>
                  <a:pt x="13815" y="3728"/>
                  <a:pt x="14117" y="3728"/>
                  <a:pt x="14117" y="3728"/>
                </a:cubicBezTo>
                <a:cubicBezTo>
                  <a:pt x="14403" y="3728"/>
                  <a:pt x="14481" y="3842"/>
                  <a:pt x="14550" y="5042"/>
                </a:cubicBezTo>
                <a:lnTo>
                  <a:pt x="14578" y="5527"/>
                </a:lnTo>
                <a:lnTo>
                  <a:pt x="14698" y="5527"/>
                </a:lnTo>
                <a:cubicBezTo>
                  <a:pt x="14692" y="4677"/>
                  <a:pt x="14692" y="3842"/>
                  <a:pt x="14698" y="2992"/>
                </a:cubicBezTo>
                <a:lnTo>
                  <a:pt x="13063" y="2992"/>
                </a:lnTo>
                <a:close/>
                <a:moveTo>
                  <a:pt x="15564" y="2992"/>
                </a:moveTo>
                <a:lnTo>
                  <a:pt x="15564" y="3360"/>
                </a:lnTo>
                <a:cubicBezTo>
                  <a:pt x="15677" y="3493"/>
                  <a:pt x="15690" y="3810"/>
                  <a:pt x="15690" y="4044"/>
                </a:cubicBezTo>
                <a:cubicBezTo>
                  <a:pt x="15690" y="4377"/>
                  <a:pt x="15674" y="4746"/>
                  <a:pt x="15583" y="5930"/>
                </a:cubicBezTo>
                <a:lnTo>
                  <a:pt x="15178" y="11234"/>
                </a:lnTo>
                <a:cubicBezTo>
                  <a:pt x="15027" y="13185"/>
                  <a:pt x="14927" y="14216"/>
                  <a:pt x="14874" y="14667"/>
                </a:cubicBezTo>
                <a:lnTo>
                  <a:pt x="15273" y="14667"/>
                </a:lnTo>
                <a:cubicBezTo>
                  <a:pt x="15276" y="14400"/>
                  <a:pt x="15294" y="13898"/>
                  <a:pt x="15319" y="13232"/>
                </a:cubicBezTo>
                <a:cubicBezTo>
                  <a:pt x="15347" y="12564"/>
                  <a:pt x="15401" y="11616"/>
                  <a:pt x="15473" y="10448"/>
                </a:cubicBezTo>
                <a:lnTo>
                  <a:pt x="16170" y="10448"/>
                </a:lnTo>
                <a:lnTo>
                  <a:pt x="16265" y="11932"/>
                </a:lnTo>
                <a:cubicBezTo>
                  <a:pt x="16324" y="12866"/>
                  <a:pt x="16393" y="14033"/>
                  <a:pt x="16411" y="14667"/>
                </a:cubicBezTo>
                <a:cubicBezTo>
                  <a:pt x="16411" y="14667"/>
                  <a:pt x="16971" y="14667"/>
                  <a:pt x="16971" y="14667"/>
                </a:cubicBezTo>
                <a:cubicBezTo>
                  <a:pt x="16924" y="14250"/>
                  <a:pt x="16826" y="13082"/>
                  <a:pt x="16735" y="11714"/>
                </a:cubicBezTo>
                <a:lnTo>
                  <a:pt x="16274" y="4727"/>
                </a:lnTo>
                <a:cubicBezTo>
                  <a:pt x="16208" y="3743"/>
                  <a:pt x="16201" y="3342"/>
                  <a:pt x="16192" y="2992"/>
                </a:cubicBezTo>
                <a:lnTo>
                  <a:pt x="15564" y="2992"/>
                </a:lnTo>
                <a:close/>
                <a:moveTo>
                  <a:pt x="17140" y="2992"/>
                </a:moveTo>
                <a:lnTo>
                  <a:pt x="17140" y="3360"/>
                </a:lnTo>
                <a:cubicBezTo>
                  <a:pt x="17250" y="3493"/>
                  <a:pt x="17266" y="3662"/>
                  <a:pt x="17266" y="4296"/>
                </a:cubicBezTo>
                <a:lnTo>
                  <a:pt x="17266" y="13367"/>
                </a:lnTo>
                <a:cubicBezTo>
                  <a:pt x="17266" y="14001"/>
                  <a:pt x="17250" y="14170"/>
                  <a:pt x="17140" y="14303"/>
                </a:cubicBezTo>
                <a:lnTo>
                  <a:pt x="17140" y="14667"/>
                </a:lnTo>
                <a:lnTo>
                  <a:pt x="17861" y="14667"/>
                </a:lnTo>
                <a:lnTo>
                  <a:pt x="17861" y="14303"/>
                </a:lnTo>
                <a:cubicBezTo>
                  <a:pt x="17752" y="14170"/>
                  <a:pt x="17736" y="14001"/>
                  <a:pt x="17736" y="13367"/>
                </a:cubicBezTo>
                <a:lnTo>
                  <a:pt x="17736" y="8645"/>
                </a:lnTo>
                <a:lnTo>
                  <a:pt x="18584" y="8645"/>
                </a:lnTo>
                <a:cubicBezTo>
                  <a:pt x="18584" y="8645"/>
                  <a:pt x="18584" y="13367"/>
                  <a:pt x="18584" y="13367"/>
                </a:cubicBezTo>
                <a:cubicBezTo>
                  <a:pt x="18584" y="14001"/>
                  <a:pt x="18568" y="14170"/>
                  <a:pt x="18458" y="14303"/>
                </a:cubicBezTo>
                <a:lnTo>
                  <a:pt x="18458" y="14667"/>
                </a:lnTo>
                <a:lnTo>
                  <a:pt x="19180" y="14667"/>
                </a:lnTo>
                <a:lnTo>
                  <a:pt x="19180" y="14303"/>
                </a:lnTo>
                <a:cubicBezTo>
                  <a:pt x="19070" y="14170"/>
                  <a:pt x="19055" y="14001"/>
                  <a:pt x="19055" y="13367"/>
                </a:cubicBezTo>
                <a:lnTo>
                  <a:pt x="19055" y="4296"/>
                </a:lnTo>
                <a:cubicBezTo>
                  <a:pt x="19055" y="3662"/>
                  <a:pt x="19070" y="3493"/>
                  <a:pt x="19180" y="3360"/>
                </a:cubicBezTo>
                <a:lnTo>
                  <a:pt x="19180" y="2992"/>
                </a:lnTo>
                <a:lnTo>
                  <a:pt x="18458" y="2992"/>
                </a:lnTo>
                <a:lnTo>
                  <a:pt x="18458" y="3360"/>
                </a:lnTo>
                <a:cubicBezTo>
                  <a:pt x="18568" y="3493"/>
                  <a:pt x="18584" y="3662"/>
                  <a:pt x="18584" y="4296"/>
                </a:cubicBezTo>
                <a:lnTo>
                  <a:pt x="18584" y="7879"/>
                </a:lnTo>
                <a:lnTo>
                  <a:pt x="17736" y="7879"/>
                </a:lnTo>
                <a:lnTo>
                  <a:pt x="17736" y="4296"/>
                </a:lnTo>
                <a:cubicBezTo>
                  <a:pt x="17736" y="3662"/>
                  <a:pt x="17752" y="3493"/>
                  <a:pt x="17861" y="3360"/>
                </a:cubicBezTo>
                <a:lnTo>
                  <a:pt x="17861" y="2992"/>
                </a:lnTo>
                <a:lnTo>
                  <a:pt x="17140" y="2992"/>
                </a:lnTo>
                <a:close/>
                <a:moveTo>
                  <a:pt x="19529" y="2992"/>
                </a:moveTo>
                <a:lnTo>
                  <a:pt x="19529" y="3360"/>
                </a:lnTo>
                <a:cubicBezTo>
                  <a:pt x="19638" y="3493"/>
                  <a:pt x="19655" y="3662"/>
                  <a:pt x="19655" y="4296"/>
                </a:cubicBezTo>
                <a:cubicBezTo>
                  <a:pt x="19655" y="4296"/>
                  <a:pt x="19655" y="13367"/>
                  <a:pt x="19655" y="13367"/>
                </a:cubicBezTo>
                <a:cubicBezTo>
                  <a:pt x="19655" y="14001"/>
                  <a:pt x="19638" y="14170"/>
                  <a:pt x="19529" y="14303"/>
                </a:cubicBezTo>
                <a:lnTo>
                  <a:pt x="19529" y="14667"/>
                </a:lnTo>
                <a:lnTo>
                  <a:pt x="20250" y="14667"/>
                </a:lnTo>
                <a:lnTo>
                  <a:pt x="20250" y="14303"/>
                </a:lnTo>
                <a:cubicBezTo>
                  <a:pt x="20141" y="14170"/>
                  <a:pt x="20125" y="14001"/>
                  <a:pt x="20125" y="13367"/>
                </a:cubicBezTo>
                <a:lnTo>
                  <a:pt x="20125" y="4296"/>
                </a:lnTo>
                <a:cubicBezTo>
                  <a:pt x="20125" y="3662"/>
                  <a:pt x="20141" y="3493"/>
                  <a:pt x="20250" y="3360"/>
                </a:cubicBezTo>
                <a:lnTo>
                  <a:pt x="20250" y="2992"/>
                </a:lnTo>
                <a:lnTo>
                  <a:pt x="19529" y="2992"/>
                </a:lnTo>
                <a:close/>
                <a:moveTo>
                  <a:pt x="20906" y="2992"/>
                </a:moveTo>
                <a:cubicBezTo>
                  <a:pt x="20847" y="3792"/>
                  <a:pt x="20624" y="5376"/>
                  <a:pt x="20451" y="6560"/>
                </a:cubicBezTo>
                <a:lnTo>
                  <a:pt x="20163" y="8548"/>
                </a:lnTo>
                <a:lnTo>
                  <a:pt x="20496" y="11200"/>
                </a:lnTo>
                <a:cubicBezTo>
                  <a:pt x="20725" y="13035"/>
                  <a:pt x="20803" y="14050"/>
                  <a:pt x="20856" y="14667"/>
                </a:cubicBezTo>
                <a:lnTo>
                  <a:pt x="21595" y="14667"/>
                </a:lnTo>
                <a:cubicBezTo>
                  <a:pt x="21334" y="13266"/>
                  <a:pt x="20975" y="10698"/>
                  <a:pt x="20822" y="9547"/>
                </a:cubicBezTo>
                <a:cubicBezTo>
                  <a:pt x="20822" y="9547"/>
                  <a:pt x="20536" y="7394"/>
                  <a:pt x="20536" y="7394"/>
                </a:cubicBezTo>
                <a:lnTo>
                  <a:pt x="20765" y="6095"/>
                </a:lnTo>
                <a:cubicBezTo>
                  <a:pt x="20866" y="5511"/>
                  <a:pt x="21214" y="3645"/>
                  <a:pt x="21421" y="3011"/>
                </a:cubicBezTo>
                <a:lnTo>
                  <a:pt x="21421" y="2992"/>
                </a:lnTo>
                <a:lnTo>
                  <a:pt x="20906" y="2992"/>
                </a:lnTo>
                <a:close/>
                <a:moveTo>
                  <a:pt x="3744" y="3185"/>
                </a:moveTo>
                <a:cubicBezTo>
                  <a:pt x="3744" y="3185"/>
                  <a:pt x="1286" y="10701"/>
                  <a:pt x="1286" y="10701"/>
                </a:cubicBezTo>
                <a:lnTo>
                  <a:pt x="93" y="7055"/>
                </a:lnTo>
                <a:cubicBezTo>
                  <a:pt x="70" y="7458"/>
                  <a:pt x="50" y="7874"/>
                  <a:pt x="36" y="8296"/>
                </a:cubicBezTo>
                <a:lnTo>
                  <a:pt x="1286" y="12112"/>
                </a:lnTo>
                <a:lnTo>
                  <a:pt x="3882" y="4179"/>
                </a:lnTo>
                <a:cubicBezTo>
                  <a:pt x="3839" y="3835"/>
                  <a:pt x="3793" y="3502"/>
                  <a:pt x="3744" y="3185"/>
                </a:cubicBezTo>
                <a:close/>
                <a:moveTo>
                  <a:pt x="11926" y="3728"/>
                </a:moveTo>
                <a:lnTo>
                  <a:pt x="11977" y="3728"/>
                </a:lnTo>
                <a:cubicBezTo>
                  <a:pt x="12272" y="3728"/>
                  <a:pt x="12372" y="4710"/>
                  <a:pt x="12372" y="6245"/>
                </a:cubicBezTo>
                <a:cubicBezTo>
                  <a:pt x="12372" y="8063"/>
                  <a:pt x="12302" y="9314"/>
                  <a:pt x="12010" y="9314"/>
                </a:cubicBezTo>
                <a:cubicBezTo>
                  <a:pt x="12010" y="9314"/>
                  <a:pt x="11788" y="9314"/>
                  <a:pt x="11788" y="9314"/>
                </a:cubicBezTo>
                <a:lnTo>
                  <a:pt x="11788" y="4359"/>
                </a:lnTo>
                <a:cubicBezTo>
                  <a:pt x="11788" y="3808"/>
                  <a:pt x="11832" y="3728"/>
                  <a:pt x="11926" y="3728"/>
                </a:cubicBezTo>
                <a:close/>
                <a:moveTo>
                  <a:pt x="15827" y="4960"/>
                </a:moveTo>
                <a:lnTo>
                  <a:pt x="16123" y="9663"/>
                </a:lnTo>
                <a:cubicBezTo>
                  <a:pt x="16123" y="9663"/>
                  <a:pt x="15524" y="9663"/>
                  <a:pt x="15524" y="9663"/>
                </a:cubicBezTo>
                <a:lnTo>
                  <a:pt x="15827" y="4960"/>
                </a:lnTo>
                <a:close/>
                <a:moveTo>
                  <a:pt x="3999" y="5236"/>
                </a:moveTo>
                <a:lnTo>
                  <a:pt x="1286" y="13527"/>
                </a:lnTo>
                <a:lnTo>
                  <a:pt x="5" y="9615"/>
                </a:lnTo>
                <a:cubicBezTo>
                  <a:pt x="1" y="9862"/>
                  <a:pt x="0" y="10108"/>
                  <a:pt x="0" y="10361"/>
                </a:cubicBezTo>
                <a:cubicBezTo>
                  <a:pt x="0" y="16568"/>
                  <a:pt x="947" y="21600"/>
                  <a:pt x="2115" y="21600"/>
                </a:cubicBezTo>
                <a:cubicBezTo>
                  <a:pt x="3283" y="21600"/>
                  <a:pt x="4230" y="16568"/>
                  <a:pt x="4230" y="10361"/>
                </a:cubicBezTo>
                <a:cubicBezTo>
                  <a:pt x="4230" y="8514"/>
                  <a:pt x="4147" y="6773"/>
                  <a:pt x="3999" y="5236"/>
                </a:cubicBezTo>
                <a:close/>
                <a:moveTo>
                  <a:pt x="7927" y="7913"/>
                </a:moveTo>
                <a:lnTo>
                  <a:pt x="8119" y="7913"/>
                </a:lnTo>
                <a:cubicBezTo>
                  <a:pt x="8489" y="7913"/>
                  <a:pt x="8586" y="8979"/>
                  <a:pt x="8586" y="10880"/>
                </a:cubicBezTo>
                <a:cubicBezTo>
                  <a:pt x="8586" y="12915"/>
                  <a:pt x="8474" y="13935"/>
                  <a:pt x="8188" y="13935"/>
                </a:cubicBezTo>
                <a:cubicBezTo>
                  <a:pt x="8188" y="13935"/>
                  <a:pt x="8121" y="13935"/>
                  <a:pt x="8121" y="13935"/>
                </a:cubicBezTo>
                <a:cubicBezTo>
                  <a:pt x="7964" y="13935"/>
                  <a:pt x="7927" y="13667"/>
                  <a:pt x="7927" y="12916"/>
                </a:cubicBezTo>
                <a:lnTo>
                  <a:pt x="7927" y="7913"/>
                </a:lnTo>
                <a:close/>
                <a:moveTo>
                  <a:pt x="13658" y="7913"/>
                </a:moveTo>
                <a:lnTo>
                  <a:pt x="13850" y="7913"/>
                </a:lnTo>
                <a:cubicBezTo>
                  <a:pt x="14220" y="7913"/>
                  <a:pt x="14318" y="8979"/>
                  <a:pt x="14318" y="10880"/>
                </a:cubicBezTo>
                <a:cubicBezTo>
                  <a:pt x="14318" y="12915"/>
                  <a:pt x="14205" y="13935"/>
                  <a:pt x="13919" y="13935"/>
                </a:cubicBezTo>
                <a:cubicBezTo>
                  <a:pt x="13919" y="13935"/>
                  <a:pt x="13854" y="13935"/>
                  <a:pt x="13854" y="13935"/>
                </a:cubicBezTo>
                <a:cubicBezTo>
                  <a:pt x="13697" y="13935"/>
                  <a:pt x="13658" y="13667"/>
                  <a:pt x="13658" y="12916"/>
                </a:cubicBezTo>
                <a:lnTo>
                  <a:pt x="13658" y="7913"/>
                </a:lnTo>
                <a:close/>
                <a:moveTo>
                  <a:pt x="5519" y="17532"/>
                </a:moveTo>
                <a:lnTo>
                  <a:pt x="5519" y="18701"/>
                </a:lnTo>
                <a:lnTo>
                  <a:pt x="21600" y="18701"/>
                </a:lnTo>
                <a:cubicBezTo>
                  <a:pt x="21600" y="18701"/>
                  <a:pt x="21600" y="17532"/>
                  <a:pt x="21600" y="17532"/>
                </a:cubicBezTo>
                <a:lnTo>
                  <a:pt x="5519" y="17532"/>
                </a:lnTo>
                <a:close/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defTabSz="933418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882" name="Полилиния 20"/>
          <p:cNvSpPr/>
          <p:nvPr/>
        </p:nvSpPr>
        <p:spPr>
          <a:xfrm flipH="1" rot="10800000">
            <a:off x="-2" y="-7"/>
            <a:ext cx="1297840" cy="902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12513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309B41"/>
              </a:gs>
              <a:gs pos="100000">
                <a:srgbClr val="77C21C"/>
              </a:gs>
            </a:gsLst>
            <a:lin ang="30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defTabSz="914007">
              <a:spcBef>
                <a:spcPts val="1100"/>
              </a:spcBef>
              <a:defRPr b="1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883" name="Title Text"/>
          <p:cNvSpPr txBox="1"/>
          <p:nvPr>
            <p:ph type="title"/>
          </p:nvPr>
        </p:nvSpPr>
        <p:spPr>
          <a:xfrm>
            <a:off x="1272682" y="0"/>
            <a:ext cx="7704671" cy="914404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2200">
                <a:solidFill>
                  <a:srgbClr val="1A1A1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4" name="Slide Number"/>
          <p:cNvSpPr txBox="1"/>
          <p:nvPr>
            <p:ph type="sldNum" sz="quarter" idx="2"/>
          </p:nvPr>
        </p:nvSpPr>
        <p:spPr>
          <a:xfrm>
            <a:off x="11746315" y="634193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786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Title Text"/>
          <p:cNvSpPr txBox="1"/>
          <p:nvPr>
            <p:ph type="title"/>
          </p:nvPr>
        </p:nvSpPr>
        <p:spPr>
          <a:xfrm>
            <a:off x="1524000" y="1122362"/>
            <a:ext cx="9144000" cy="2387603"/>
          </a:xfrm>
          <a:prstGeom prst="rect">
            <a:avLst/>
          </a:prstGeom>
        </p:spPr>
        <p:txBody>
          <a:bodyPr anchor="b"/>
          <a:lstStyle>
            <a:lvl1pPr algn="ctr" defTabSz="914003">
              <a:defRPr sz="5900"/>
            </a:lvl1pPr>
          </a:lstStyle>
          <a:p>
            <a:pPr/>
            <a:r>
              <a:t>Title Text</a:t>
            </a:r>
          </a:p>
        </p:txBody>
      </p:sp>
      <p:sp>
        <p:nvSpPr>
          <p:cNvPr id="189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71"/>
          </a:xfrm>
          <a:prstGeom prst="rect">
            <a:avLst/>
          </a:prstGeom>
        </p:spPr>
        <p:txBody>
          <a:bodyPr/>
          <a:lstStyle>
            <a:lvl1pPr marL="0" indent="0" algn="ctr" defTabSz="914003">
              <a:spcBef>
                <a:spcPts val="900"/>
              </a:spcBef>
              <a:buSzTx/>
              <a:buFontTx/>
              <a:buNone/>
              <a:defRPr sz="2300"/>
            </a:lvl1pPr>
            <a:lvl2pPr marL="0" indent="0" algn="ctr" defTabSz="914003">
              <a:spcBef>
                <a:spcPts val="900"/>
              </a:spcBef>
              <a:buSzTx/>
              <a:buFontTx/>
              <a:buNone/>
              <a:defRPr sz="2300"/>
            </a:lvl2pPr>
            <a:lvl3pPr marL="0" indent="0" algn="ctr" defTabSz="914003">
              <a:spcBef>
                <a:spcPts val="900"/>
              </a:spcBef>
              <a:buSzTx/>
              <a:buFontTx/>
              <a:buNone/>
              <a:defRPr sz="2300"/>
            </a:lvl3pPr>
            <a:lvl4pPr marL="0" indent="0" algn="ctr" defTabSz="914003">
              <a:spcBef>
                <a:spcPts val="900"/>
              </a:spcBef>
              <a:buSzTx/>
              <a:buFontTx/>
              <a:buNone/>
              <a:defRPr sz="2300"/>
            </a:lvl4pPr>
            <a:lvl5pPr marL="0" indent="0" algn="ctr" defTabSz="914003">
              <a:spcBef>
                <a:spcPts val="900"/>
              </a:spcBef>
              <a:buSzTx/>
              <a:buFontTx/>
              <a:buNone/>
              <a:defRPr sz="23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3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Title Text"/>
          <p:cNvSpPr txBox="1"/>
          <p:nvPr>
            <p:ph type="title"/>
          </p:nvPr>
        </p:nvSpPr>
        <p:spPr>
          <a:xfrm>
            <a:off x="838200" y="365125"/>
            <a:ext cx="10515601" cy="1325567"/>
          </a:xfrm>
          <a:prstGeom prst="rect">
            <a:avLst/>
          </a:prstGeom>
        </p:spPr>
        <p:txBody>
          <a:bodyPr/>
          <a:lstStyle>
            <a:lvl1pPr defTabSz="914003">
              <a:defRPr sz="4300"/>
            </a:lvl1pPr>
          </a:lstStyle>
          <a:p>
            <a:pPr/>
            <a:r>
              <a:t>Title Text</a:t>
            </a:r>
          </a:p>
        </p:txBody>
      </p:sp>
      <p:sp>
        <p:nvSpPr>
          <p:cNvPr id="1901" name="Body Level One…"/>
          <p:cNvSpPr txBox="1"/>
          <p:nvPr>
            <p:ph type="body" idx="1"/>
          </p:nvPr>
        </p:nvSpPr>
        <p:spPr>
          <a:xfrm>
            <a:off x="838200" y="1825624"/>
            <a:ext cx="10515601" cy="4351340"/>
          </a:xfrm>
          <a:prstGeom prst="rect">
            <a:avLst/>
          </a:prstGeom>
        </p:spPr>
        <p:txBody>
          <a:bodyPr/>
          <a:lstStyle>
            <a:lvl1pPr marL="228500" indent="-228500" defTabSz="914003">
              <a:spcBef>
                <a:spcPts val="900"/>
              </a:spcBef>
              <a:defRPr sz="2700"/>
            </a:lvl1pPr>
            <a:lvl2pPr marL="725239" indent="-268239" defTabSz="914003">
              <a:spcBef>
                <a:spcPts val="900"/>
              </a:spcBef>
              <a:defRPr sz="2700"/>
            </a:lvl2pPr>
            <a:lvl3pPr marL="1238714" indent="-324710" defTabSz="914003">
              <a:spcBef>
                <a:spcPts val="900"/>
              </a:spcBef>
              <a:defRPr sz="2700"/>
            </a:lvl3pPr>
            <a:lvl4pPr marL="1733918" indent="-362913" defTabSz="914003">
              <a:spcBef>
                <a:spcPts val="900"/>
              </a:spcBef>
              <a:defRPr sz="2700"/>
            </a:lvl4pPr>
            <a:lvl5pPr marL="2190922" indent="-362910" defTabSz="914003">
              <a:spcBef>
                <a:spcPts val="900"/>
              </a:spcBef>
              <a:defRPr sz="2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02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Title Text"/>
          <p:cNvSpPr txBox="1"/>
          <p:nvPr>
            <p:ph type="title"/>
          </p:nvPr>
        </p:nvSpPr>
        <p:spPr>
          <a:xfrm>
            <a:off x="831849" y="1709738"/>
            <a:ext cx="10515604" cy="2852745"/>
          </a:xfrm>
          <a:prstGeom prst="rect">
            <a:avLst/>
          </a:prstGeom>
        </p:spPr>
        <p:txBody>
          <a:bodyPr anchor="b"/>
          <a:lstStyle>
            <a:lvl1pPr defTabSz="914003">
              <a:defRPr sz="5900"/>
            </a:lvl1pPr>
          </a:lstStyle>
          <a:p>
            <a:pPr/>
            <a:r>
              <a:t>Title Text</a:t>
            </a:r>
          </a:p>
        </p:txBody>
      </p:sp>
      <p:sp>
        <p:nvSpPr>
          <p:cNvPr id="1910" name="Body Level One…"/>
          <p:cNvSpPr txBox="1"/>
          <p:nvPr>
            <p:ph type="body" sz="quarter" idx="1"/>
          </p:nvPr>
        </p:nvSpPr>
        <p:spPr>
          <a:xfrm>
            <a:off x="831849" y="4589462"/>
            <a:ext cx="10515604" cy="1500192"/>
          </a:xfrm>
          <a:prstGeom prst="rect">
            <a:avLst/>
          </a:prstGeom>
        </p:spPr>
        <p:txBody>
          <a:bodyPr/>
          <a:lstStyle>
            <a:lvl1pPr marL="0" indent="0" defTabSz="914003">
              <a:spcBef>
                <a:spcPts val="900"/>
              </a:spcBef>
              <a:buSzTx/>
              <a:buFontTx/>
              <a:buNone/>
              <a:defRPr sz="2300">
                <a:solidFill>
                  <a:srgbClr val="888888"/>
                </a:solidFill>
              </a:defRPr>
            </a:lvl1pPr>
            <a:lvl2pPr marL="0" indent="0" defTabSz="914003">
              <a:spcBef>
                <a:spcPts val="900"/>
              </a:spcBef>
              <a:buSzTx/>
              <a:buFontTx/>
              <a:buNone/>
              <a:defRPr sz="2300">
                <a:solidFill>
                  <a:srgbClr val="888888"/>
                </a:solidFill>
              </a:defRPr>
            </a:lvl2pPr>
            <a:lvl3pPr marL="0" indent="0" defTabSz="914003">
              <a:spcBef>
                <a:spcPts val="900"/>
              </a:spcBef>
              <a:buSzTx/>
              <a:buFontTx/>
              <a:buNone/>
              <a:defRPr sz="2300">
                <a:solidFill>
                  <a:srgbClr val="888888"/>
                </a:solidFill>
              </a:defRPr>
            </a:lvl3pPr>
            <a:lvl4pPr marL="0" indent="0" defTabSz="914003">
              <a:spcBef>
                <a:spcPts val="900"/>
              </a:spcBef>
              <a:buSzTx/>
              <a:buFontTx/>
              <a:buNone/>
              <a:defRPr sz="2300">
                <a:solidFill>
                  <a:srgbClr val="888888"/>
                </a:solidFill>
              </a:defRPr>
            </a:lvl4pPr>
            <a:lvl5pPr marL="0" indent="0" defTabSz="914003">
              <a:spcBef>
                <a:spcPts val="900"/>
              </a:spcBef>
              <a:buSzTx/>
              <a:buFontTx/>
              <a:buNone/>
              <a:defRPr sz="23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11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Title Text"/>
          <p:cNvSpPr txBox="1"/>
          <p:nvPr>
            <p:ph type="title"/>
          </p:nvPr>
        </p:nvSpPr>
        <p:spPr>
          <a:xfrm>
            <a:off x="838200" y="365125"/>
            <a:ext cx="10515601" cy="1325567"/>
          </a:xfrm>
          <a:prstGeom prst="rect">
            <a:avLst/>
          </a:prstGeom>
        </p:spPr>
        <p:txBody>
          <a:bodyPr/>
          <a:lstStyle>
            <a:lvl1pPr defTabSz="914003">
              <a:defRPr sz="4300"/>
            </a:lvl1pPr>
          </a:lstStyle>
          <a:p>
            <a:pPr/>
            <a:r>
              <a:t>Title Text</a:t>
            </a:r>
          </a:p>
        </p:txBody>
      </p:sp>
      <p:sp>
        <p:nvSpPr>
          <p:cNvPr id="1919" name="Body Level One…"/>
          <p:cNvSpPr txBox="1"/>
          <p:nvPr>
            <p:ph type="body" sz="half" idx="1"/>
          </p:nvPr>
        </p:nvSpPr>
        <p:spPr>
          <a:xfrm>
            <a:off x="838200" y="1825624"/>
            <a:ext cx="5181602" cy="4351340"/>
          </a:xfrm>
          <a:prstGeom prst="rect">
            <a:avLst/>
          </a:prstGeom>
        </p:spPr>
        <p:txBody>
          <a:bodyPr/>
          <a:lstStyle>
            <a:lvl1pPr marL="228500" indent="-228500" defTabSz="914003">
              <a:spcBef>
                <a:spcPts val="900"/>
              </a:spcBef>
              <a:defRPr sz="2700"/>
            </a:lvl1pPr>
            <a:lvl2pPr marL="725239" indent="-268239" defTabSz="914003">
              <a:spcBef>
                <a:spcPts val="900"/>
              </a:spcBef>
              <a:defRPr sz="2700"/>
            </a:lvl2pPr>
            <a:lvl3pPr marL="1238714" indent="-324710" defTabSz="914003">
              <a:spcBef>
                <a:spcPts val="900"/>
              </a:spcBef>
              <a:defRPr sz="2700"/>
            </a:lvl3pPr>
            <a:lvl4pPr marL="1733918" indent="-362913" defTabSz="914003">
              <a:spcBef>
                <a:spcPts val="900"/>
              </a:spcBef>
              <a:defRPr sz="2700"/>
            </a:lvl4pPr>
            <a:lvl5pPr marL="2190922" indent="-362910" defTabSz="914003">
              <a:spcBef>
                <a:spcPts val="900"/>
              </a:spcBef>
              <a:defRPr sz="2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20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Title Text"/>
          <p:cNvSpPr txBox="1"/>
          <p:nvPr>
            <p:ph type="title"/>
          </p:nvPr>
        </p:nvSpPr>
        <p:spPr>
          <a:xfrm>
            <a:off x="839786" y="365125"/>
            <a:ext cx="10515604" cy="1325567"/>
          </a:xfrm>
          <a:prstGeom prst="rect">
            <a:avLst/>
          </a:prstGeom>
        </p:spPr>
        <p:txBody>
          <a:bodyPr/>
          <a:lstStyle>
            <a:lvl1pPr defTabSz="914003">
              <a:defRPr sz="4300"/>
            </a:lvl1pPr>
          </a:lstStyle>
          <a:p>
            <a:pPr/>
            <a:r>
              <a:t>Title Text</a:t>
            </a:r>
          </a:p>
        </p:txBody>
      </p:sp>
      <p:sp>
        <p:nvSpPr>
          <p:cNvPr id="1928" name="Body Level One…"/>
          <p:cNvSpPr txBox="1"/>
          <p:nvPr>
            <p:ph type="body" sz="quarter" idx="1"/>
          </p:nvPr>
        </p:nvSpPr>
        <p:spPr>
          <a:xfrm>
            <a:off x="839787" y="1681159"/>
            <a:ext cx="5157792" cy="823916"/>
          </a:xfrm>
          <a:prstGeom prst="rect">
            <a:avLst/>
          </a:prstGeom>
        </p:spPr>
        <p:txBody>
          <a:bodyPr anchor="b"/>
          <a:lstStyle>
            <a:lvl1pPr marL="0" indent="0" defTabSz="914003">
              <a:spcBef>
                <a:spcPts val="900"/>
              </a:spcBef>
              <a:buSzTx/>
              <a:buFontTx/>
              <a:buNone/>
              <a:defRPr b="1" sz="2300">
                <a:latin typeface="+mj-lt"/>
                <a:ea typeface="+mj-ea"/>
                <a:cs typeface="+mj-cs"/>
                <a:sym typeface="Helvetica"/>
              </a:defRPr>
            </a:lvl1pPr>
            <a:lvl2pPr marL="0" indent="0" defTabSz="914003">
              <a:spcBef>
                <a:spcPts val="900"/>
              </a:spcBef>
              <a:buSzTx/>
              <a:buFontTx/>
              <a:buNone/>
              <a:defRPr b="1" sz="2300">
                <a:latin typeface="+mj-lt"/>
                <a:ea typeface="+mj-ea"/>
                <a:cs typeface="+mj-cs"/>
                <a:sym typeface="Helvetica"/>
              </a:defRPr>
            </a:lvl2pPr>
            <a:lvl3pPr marL="0" indent="0" defTabSz="914003">
              <a:spcBef>
                <a:spcPts val="900"/>
              </a:spcBef>
              <a:buSzTx/>
              <a:buFontTx/>
              <a:buNone/>
              <a:defRPr b="1" sz="2300">
                <a:latin typeface="+mj-lt"/>
                <a:ea typeface="+mj-ea"/>
                <a:cs typeface="+mj-cs"/>
                <a:sym typeface="Helvetica"/>
              </a:defRPr>
            </a:lvl3pPr>
            <a:lvl4pPr marL="0" indent="0" defTabSz="914003">
              <a:spcBef>
                <a:spcPts val="900"/>
              </a:spcBef>
              <a:buSzTx/>
              <a:buFontTx/>
              <a:buNone/>
              <a:defRPr b="1" sz="2300">
                <a:latin typeface="+mj-lt"/>
                <a:ea typeface="+mj-ea"/>
                <a:cs typeface="+mj-cs"/>
                <a:sym typeface="Helvetica"/>
              </a:defRPr>
            </a:lvl4pPr>
            <a:lvl5pPr marL="0" indent="0" defTabSz="914003">
              <a:spcBef>
                <a:spcPts val="900"/>
              </a:spcBef>
              <a:buSzTx/>
              <a:buFontTx/>
              <a:buNone/>
              <a:defRPr b="1" sz="23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29" name="Text Placeholder 4"/>
          <p:cNvSpPr/>
          <p:nvPr>
            <p:ph type="body" sz="quarter" idx="21"/>
          </p:nvPr>
        </p:nvSpPr>
        <p:spPr>
          <a:xfrm>
            <a:off x="6172197" y="1681159"/>
            <a:ext cx="5183197" cy="823920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1930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grpSp>
        <p:nvGrpSpPr>
          <p:cNvPr id="192" name="Рисунок 8"/>
          <p:cNvGrpSpPr/>
          <p:nvPr/>
        </p:nvGrpSpPr>
        <p:grpSpPr>
          <a:xfrm>
            <a:off x="-3" y="-7501"/>
            <a:ext cx="12192007" cy="1115147"/>
            <a:chOff x="-1" y="-1"/>
            <a:chExt cx="12192006" cy="1115146"/>
          </a:xfrm>
        </p:grpSpPr>
        <p:sp>
          <p:nvSpPr>
            <p:cNvPr id="190" name="Rectangle"/>
            <p:cNvSpPr/>
            <p:nvPr/>
          </p:nvSpPr>
          <p:spPr>
            <a:xfrm>
              <a:off x="-1" y="-2"/>
              <a:ext cx="12192006" cy="1115147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1E1E1E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pic>
          <p:nvPicPr>
            <p:cNvPr id="191" name="image6.jpeg" descr="image6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-2" y="-1"/>
              <a:ext cx="12192007" cy="11151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3" name="Прямоугольник 9"/>
          <p:cNvSpPr/>
          <p:nvPr/>
        </p:nvSpPr>
        <p:spPr>
          <a:xfrm>
            <a:off x="0" y="1107638"/>
            <a:ext cx="12192000" cy="46676"/>
          </a:xfrm>
          <a:prstGeom prst="rect">
            <a:avLst/>
          </a:prstGeom>
          <a:gradFill>
            <a:gsLst>
              <a:gs pos="0">
                <a:srgbClr val="074A58"/>
              </a:gs>
              <a:gs pos="100000">
                <a:srgbClr val="000000">
                  <a:alpha val="8300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94" name="Slide Number"/>
          <p:cNvSpPr txBox="1"/>
          <p:nvPr>
            <p:ph type="sldNum" sz="quarter" idx="2"/>
          </p:nvPr>
        </p:nvSpPr>
        <p:spPr>
          <a:xfrm>
            <a:off x="11750993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Title Text"/>
          <p:cNvSpPr txBox="1"/>
          <p:nvPr>
            <p:ph type="title"/>
          </p:nvPr>
        </p:nvSpPr>
        <p:spPr>
          <a:xfrm>
            <a:off x="838200" y="365125"/>
            <a:ext cx="10515601" cy="1325567"/>
          </a:xfrm>
          <a:prstGeom prst="rect">
            <a:avLst/>
          </a:prstGeom>
        </p:spPr>
        <p:txBody>
          <a:bodyPr/>
          <a:lstStyle>
            <a:lvl1pPr defTabSz="914003">
              <a:defRPr sz="4300"/>
            </a:lvl1pPr>
          </a:lstStyle>
          <a:p>
            <a:pPr/>
            <a:r>
              <a:t>Title Text</a:t>
            </a:r>
          </a:p>
        </p:txBody>
      </p:sp>
      <p:sp>
        <p:nvSpPr>
          <p:cNvPr id="1938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Title Text"/>
          <p:cNvSpPr txBox="1"/>
          <p:nvPr>
            <p:ph type="title"/>
          </p:nvPr>
        </p:nvSpPr>
        <p:spPr>
          <a:xfrm>
            <a:off x="839787" y="457201"/>
            <a:ext cx="3932243" cy="1600201"/>
          </a:xfrm>
          <a:prstGeom prst="rect">
            <a:avLst/>
          </a:prstGeom>
        </p:spPr>
        <p:txBody>
          <a:bodyPr anchor="b"/>
          <a:lstStyle>
            <a:lvl1pPr defTabSz="914003">
              <a:defRPr sz="3100"/>
            </a:lvl1pPr>
          </a:lstStyle>
          <a:p>
            <a:pPr/>
            <a:r>
              <a:t>Title Text</a:t>
            </a:r>
          </a:p>
        </p:txBody>
      </p:sp>
      <p:sp>
        <p:nvSpPr>
          <p:cNvPr id="195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4" cy="4873629"/>
          </a:xfrm>
          <a:prstGeom prst="rect">
            <a:avLst/>
          </a:prstGeom>
        </p:spPr>
        <p:txBody>
          <a:bodyPr/>
          <a:lstStyle>
            <a:lvl1pPr marL="228500" indent="-228500" defTabSz="914003">
              <a:spcBef>
                <a:spcPts val="900"/>
              </a:spcBef>
              <a:defRPr sz="3100"/>
            </a:lvl1pPr>
            <a:lvl2pPr marL="719354" indent="-262352" defTabSz="914003">
              <a:spcBef>
                <a:spcPts val="900"/>
              </a:spcBef>
              <a:defRPr sz="3100"/>
            </a:lvl2pPr>
            <a:lvl3pPr marL="1221982" indent="-307977" defTabSz="914003">
              <a:spcBef>
                <a:spcPts val="900"/>
              </a:spcBef>
              <a:defRPr sz="3100"/>
            </a:lvl3pPr>
            <a:lvl4pPr marL="1743823" indent="-372815" defTabSz="914003">
              <a:spcBef>
                <a:spcPts val="900"/>
              </a:spcBef>
              <a:defRPr sz="3100"/>
            </a:lvl4pPr>
            <a:lvl5pPr marL="2200823" indent="-372815" defTabSz="914003">
              <a:spcBef>
                <a:spcPts val="900"/>
              </a:spcBef>
              <a:defRPr sz="3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54" name="Text Placeholder 3"/>
          <p:cNvSpPr/>
          <p:nvPr>
            <p:ph type="body" sz="quarter" idx="21"/>
          </p:nvPr>
        </p:nvSpPr>
        <p:spPr>
          <a:xfrm>
            <a:off x="839786" y="2057395"/>
            <a:ext cx="3932245" cy="381159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55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Title Text"/>
          <p:cNvSpPr txBox="1"/>
          <p:nvPr>
            <p:ph type="title"/>
          </p:nvPr>
        </p:nvSpPr>
        <p:spPr>
          <a:xfrm>
            <a:off x="839787" y="457201"/>
            <a:ext cx="3932243" cy="1600201"/>
          </a:xfrm>
          <a:prstGeom prst="rect">
            <a:avLst/>
          </a:prstGeom>
        </p:spPr>
        <p:txBody>
          <a:bodyPr anchor="b"/>
          <a:lstStyle>
            <a:lvl1pPr defTabSz="914003">
              <a:defRPr sz="3100"/>
            </a:lvl1pPr>
          </a:lstStyle>
          <a:p>
            <a:pPr/>
            <a:r>
              <a:t>Title Text</a:t>
            </a:r>
          </a:p>
        </p:txBody>
      </p:sp>
      <p:sp>
        <p:nvSpPr>
          <p:cNvPr id="1963" name="Picture Placeholder 2"/>
          <p:cNvSpPr/>
          <p:nvPr>
            <p:ph type="pic" sz="half" idx="21"/>
          </p:nvPr>
        </p:nvSpPr>
        <p:spPr>
          <a:xfrm>
            <a:off x="5183187" y="987425"/>
            <a:ext cx="6172204" cy="487362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964" name="Body Level One…"/>
          <p:cNvSpPr txBox="1"/>
          <p:nvPr>
            <p:ph type="body" sz="quarter" idx="1"/>
          </p:nvPr>
        </p:nvSpPr>
        <p:spPr>
          <a:xfrm>
            <a:off x="839787" y="2057398"/>
            <a:ext cx="3932243" cy="3811593"/>
          </a:xfrm>
          <a:prstGeom prst="rect">
            <a:avLst/>
          </a:prstGeom>
        </p:spPr>
        <p:txBody>
          <a:bodyPr/>
          <a:lstStyle>
            <a:lvl1pPr marL="0" indent="0" defTabSz="914003">
              <a:spcBef>
                <a:spcPts val="900"/>
              </a:spcBef>
              <a:buSzTx/>
              <a:buFontTx/>
              <a:buNone/>
              <a:defRPr sz="1500"/>
            </a:lvl1pPr>
            <a:lvl2pPr marL="0" indent="0" defTabSz="914003">
              <a:spcBef>
                <a:spcPts val="900"/>
              </a:spcBef>
              <a:buSzTx/>
              <a:buFontTx/>
              <a:buNone/>
              <a:defRPr sz="1500"/>
            </a:lvl2pPr>
            <a:lvl3pPr marL="0" indent="0" defTabSz="914003">
              <a:spcBef>
                <a:spcPts val="900"/>
              </a:spcBef>
              <a:buSzTx/>
              <a:buFontTx/>
              <a:buNone/>
              <a:defRPr sz="1500"/>
            </a:lvl3pPr>
            <a:lvl4pPr marL="0" indent="0" defTabSz="914003">
              <a:spcBef>
                <a:spcPts val="900"/>
              </a:spcBef>
              <a:buSzTx/>
              <a:buFontTx/>
              <a:buNone/>
              <a:defRPr sz="1500"/>
            </a:lvl4pPr>
            <a:lvl5pPr marL="0" indent="0" defTabSz="914003">
              <a:spcBef>
                <a:spcPts val="900"/>
              </a:spcBef>
              <a:buSzTx/>
              <a:buFontTx/>
              <a:buNone/>
              <a:defRPr sz="1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65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4_Пусто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2" name="Google Shape;12;p2" descr="Google Shape;12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" y="0"/>
            <a:ext cx="12192004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73" name="Google Shape;13;p2"/>
          <p:cNvSpPr/>
          <p:nvPr/>
        </p:nvSpPr>
        <p:spPr>
          <a:xfrm>
            <a:off x="-2" y="2609563"/>
            <a:ext cx="12192004" cy="2507577"/>
          </a:xfrm>
          <a:prstGeom prst="rect">
            <a:avLst/>
          </a:prstGeom>
          <a:solidFill>
            <a:srgbClr val="C1C8DD">
              <a:alpha val="24705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1974" name="Slide Number"/>
          <p:cNvSpPr txBox="1"/>
          <p:nvPr>
            <p:ph type="sldNum" sz="quarter" idx="2"/>
          </p:nvPr>
        </p:nvSpPr>
        <p:spPr>
          <a:xfrm>
            <a:off x="8478984" y="6232200"/>
            <a:ext cx="258621" cy="2483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2424C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3" name="Google Shape;15;p3"/>
          <p:cNvGrpSpPr/>
          <p:nvPr/>
        </p:nvGrpSpPr>
        <p:grpSpPr>
          <a:xfrm>
            <a:off x="-3" y="-7500"/>
            <a:ext cx="12192007" cy="1115146"/>
            <a:chOff x="-1" y="0"/>
            <a:chExt cx="12192006" cy="1115145"/>
          </a:xfrm>
        </p:grpSpPr>
        <p:sp>
          <p:nvSpPr>
            <p:cNvPr id="1981" name="Rectangle"/>
            <p:cNvSpPr/>
            <p:nvPr/>
          </p:nvSpPr>
          <p:spPr>
            <a:xfrm>
              <a:off x="-1" y="-1"/>
              <a:ext cx="12192006" cy="1115146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42424C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pic>
          <p:nvPicPr>
            <p:cNvPr id="1982" name="image6.jpeg" descr="image6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-2" y="-1"/>
              <a:ext cx="12192007" cy="11151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84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85" name="Slide Number"/>
          <p:cNvSpPr txBox="1"/>
          <p:nvPr>
            <p:ph type="sldNum" sz="quarter" idx="2"/>
          </p:nvPr>
        </p:nvSpPr>
        <p:spPr>
          <a:xfrm>
            <a:off x="11750993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_Титульны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;p4"/>
          <p:cNvSpPr/>
          <p:nvPr/>
        </p:nvSpPr>
        <p:spPr>
          <a:xfrm>
            <a:off x="-7" y="-3177"/>
            <a:ext cx="12192011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0361"/>
                </a:lnTo>
                <a:lnTo>
                  <a:pt x="3536" y="20361"/>
                </a:lnTo>
                <a:lnTo>
                  <a:pt x="4211" y="21547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80"/>
                </a:lnTo>
                <a:lnTo>
                  <a:pt x="4369" y="21547"/>
                </a:lnTo>
                <a:lnTo>
                  <a:pt x="5044" y="20361"/>
                </a:lnTo>
                <a:lnTo>
                  <a:pt x="21600" y="2036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93" name="Title Text"/>
          <p:cNvSpPr txBox="1"/>
          <p:nvPr>
            <p:ph type="title"/>
          </p:nvPr>
        </p:nvSpPr>
        <p:spPr>
          <a:xfrm>
            <a:off x="809999" y="1449146"/>
            <a:ext cx="10572005" cy="2971059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5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94" name="Body Level One…"/>
          <p:cNvSpPr txBox="1"/>
          <p:nvPr>
            <p:ph type="body" sz="quarter" idx="1"/>
          </p:nvPr>
        </p:nvSpPr>
        <p:spPr>
          <a:xfrm>
            <a:off x="809999" y="5280847"/>
            <a:ext cx="10572005" cy="434982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0" indent="119076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119076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119076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119076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119076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95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_Заголовок и объект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6;p5"/>
          <p:cNvSpPr/>
          <p:nvPr/>
        </p:nvSpPr>
        <p:spPr>
          <a:xfrm>
            <a:off x="-7" y="-4"/>
            <a:ext cx="12192011" cy="2185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03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04" name="Body Level One…"/>
          <p:cNvSpPr txBox="1"/>
          <p:nvPr>
            <p:ph type="body" idx="1"/>
          </p:nvPr>
        </p:nvSpPr>
        <p:spPr>
          <a:xfrm>
            <a:off x="818713" y="2222287"/>
            <a:ext cx="10554576" cy="3636515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ctr"/>
          <a:lstStyle>
            <a:lvl1pPr marL="466709" indent="-350032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80089" indent="-396700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507831" indent="-457733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057765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524474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05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1_Заголовок раздел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33;p6"/>
          <p:cNvSpPr/>
          <p:nvPr/>
        </p:nvSpPr>
        <p:spPr>
          <a:xfrm>
            <a:off x="-7" y="-1"/>
            <a:ext cx="12192011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13" name="Title Text"/>
          <p:cNvSpPr txBox="1"/>
          <p:nvPr>
            <p:ph type="title"/>
          </p:nvPr>
        </p:nvSpPr>
        <p:spPr>
          <a:xfrm>
            <a:off x="809999" y="2951396"/>
            <a:ext cx="10561420" cy="1468806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algn="r" defTabSz="933418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14" name="Body Level One…"/>
          <p:cNvSpPr txBox="1"/>
          <p:nvPr>
            <p:ph type="body" sz="quarter" idx="1"/>
          </p:nvPr>
        </p:nvSpPr>
        <p:spPr>
          <a:xfrm>
            <a:off x="809999" y="5281202"/>
            <a:ext cx="10561420" cy="43396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0" indent="233353" algn="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233353" algn="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233353" algn="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233353" algn="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233353" algn="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15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_Два объект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Google Shape;40;p7"/>
          <p:cNvSpPr/>
          <p:nvPr/>
        </p:nvSpPr>
        <p:spPr>
          <a:xfrm>
            <a:off x="-7" y="-4"/>
            <a:ext cx="12192011" cy="2185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23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24" name="Body Level One…"/>
          <p:cNvSpPr txBox="1"/>
          <p:nvPr>
            <p:ph type="body" sz="half" idx="1"/>
          </p:nvPr>
        </p:nvSpPr>
        <p:spPr>
          <a:xfrm>
            <a:off x="818713" y="2222287"/>
            <a:ext cx="5185875" cy="3638768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ctr"/>
          <a:lstStyle>
            <a:lvl1pPr marL="466709" indent="-350032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80089" indent="-396700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507831" indent="-457733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057765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524474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25" name="Google Shape;43;p7"/>
          <p:cNvSpPr txBox="1"/>
          <p:nvPr>
            <p:ph type="body" sz="half" idx="21"/>
          </p:nvPr>
        </p:nvSpPr>
        <p:spPr>
          <a:xfrm>
            <a:off x="6187411" y="2222287"/>
            <a:ext cx="5194592" cy="3638768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ctr"/>
          <a:lstStyle/>
          <a:p>
            <a:pPr/>
          </a:p>
        </p:txBody>
      </p:sp>
      <p:sp>
        <p:nvSpPr>
          <p:cNvPr id="2026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Рисунок 12" descr="Рисунок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66" y="0"/>
            <a:ext cx="12190991" cy="1344236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3" name="Slide Number"/>
          <p:cNvSpPr txBox="1"/>
          <p:nvPr>
            <p:ph type="sldNum" sz="quarter" idx="2"/>
          </p:nvPr>
        </p:nvSpPr>
        <p:spPr>
          <a:xfrm>
            <a:off x="11750993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_Сравнение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48;p8"/>
          <p:cNvSpPr/>
          <p:nvPr/>
        </p:nvSpPr>
        <p:spPr>
          <a:xfrm>
            <a:off x="-7" y="-4"/>
            <a:ext cx="12192011" cy="2185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34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35" name="Body Level One…"/>
          <p:cNvSpPr txBox="1"/>
          <p:nvPr>
            <p:ph type="body" sz="quarter" idx="1"/>
          </p:nvPr>
        </p:nvSpPr>
        <p:spPr>
          <a:xfrm>
            <a:off x="814727" y="2174875"/>
            <a:ext cx="5189862" cy="576269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b"/>
          <a:lstStyle>
            <a:lvl1pPr marL="0" indent="233353" algn="ct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233353" algn="ct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233353" algn="ct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233353" algn="ct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233353" algn="ct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36" name="Google Shape;51;p8"/>
          <p:cNvSpPr txBox="1"/>
          <p:nvPr>
            <p:ph type="body" sz="quarter" idx="21"/>
          </p:nvPr>
        </p:nvSpPr>
        <p:spPr>
          <a:xfrm>
            <a:off x="814725" y="2751134"/>
            <a:ext cx="5189864" cy="310992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/>
          <a:p>
            <a:pPr/>
          </a:p>
        </p:txBody>
      </p:sp>
      <p:sp>
        <p:nvSpPr>
          <p:cNvPr id="2037" name="Google Shape;52;p8"/>
          <p:cNvSpPr txBox="1"/>
          <p:nvPr>
            <p:ph type="body" sz="quarter" idx="22"/>
          </p:nvPr>
        </p:nvSpPr>
        <p:spPr>
          <a:xfrm>
            <a:off x="6187411" y="2174874"/>
            <a:ext cx="5194592" cy="576271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b"/>
          <a:lstStyle/>
          <a:p>
            <a:pPr/>
          </a:p>
        </p:txBody>
      </p:sp>
      <p:sp>
        <p:nvSpPr>
          <p:cNvPr id="2038" name="Google Shape;53;p8"/>
          <p:cNvSpPr txBox="1"/>
          <p:nvPr>
            <p:ph type="body" sz="quarter" idx="23"/>
          </p:nvPr>
        </p:nvSpPr>
        <p:spPr>
          <a:xfrm>
            <a:off x="6187411" y="2751134"/>
            <a:ext cx="5194592" cy="310992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/>
          <a:p>
            <a:pPr/>
          </a:p>
        </p:txBody>
      </p:sp>
      <p:sp>
        <p:nvSpPr>
          <p:cNvPr id="2039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2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Google Shape;58;p9"/>
          <p:cNvSpPr/>
          <p:nvPr/>
        </p:nvSpPr>
        <p:spPr>
          <a:xfrm>
            <a:off x="-7" y="-4"/>
            <a:ext cx="12192011" cy="2185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114A5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47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48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3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grpSp>
        <p:nvGrpSpPr>
          <p:cNvPr id="2058" name="Google Shape;68;p10"/>
          <p:cNvGrpSpPr/>
          <p:nvPr/>
        </p:nvGrpSpPr>
        <p:grpSpPr>
          <a:xfrm>
            <a:off x="-3" y="-7500"/>
            <a:ext cx="12192007" cy="1115146"/>
            <a:chOff x="-1" y="0"/>
            <a:chExt cx="12192006" cy="1115145"/>
          </a:xfrm>
        </p:grpSpPr>
        <p:sp>
          <p:nvSpPr>
            <p:cNvPr id="2056" name="Rectangle"/>
            <p:cNvSpPr/>
            <p:nvPr/>
          </p:nvSpPr>
          <p:spPr>
            <a:xfrm>
              <a:off x="-1" y="-1"/>
              <a:ext cx="12192006" cy="1115146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42424C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pic>
          <p:nvPicPr>
            <p:cNvPr id="2057" name="image6.jpeg" descr="image6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-2" y="-1"/>
              <a:ext cx="12192007" cy="11151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059" name="Google Shape;69;p10"/>
          <p:cNvSpPr/>
          <p:nvPr/>
        </p:nvSpPr>
        <p:spPr>
          <a:xfrm>
            <a:off x="0" y="1107638"/>
            <a:ext cx="12192000" cy="46678"/>
          </a:xfrm>
          <a:prstGeom prst="rect">
            <a:avLst/>
          </a:prstGeom>
          <a:gradFill>
            <a:gsLst>
              <a:gs pos="0">
                <a:srgbClr val="044C59"/>
              </a:gs>
              <a:gs pos="100000">
                <a:srgbClr val="000000">
                  <a:alpha val="82745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060" name="Slide Number"/>
          <p:cNvSpPr txBox="1"/>
          <p:nvPr>
            <p:ph type="sldNum" sz="quarter" idx="2"/>
          </p:nvPr>
        </p:nvSpPr>
        <p:spPr>
          <a:xfrm>
            <a:off x="11750993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4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Google Shape;71;p11" descr="Google Shape;71;p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66" y="0"/>
            <a:ext cx="12190991" cy="1344236"/>
          </a:xfrm>
          <a:prstGeom prst="rect">
            <a:avLst/>
          </a:prstGeom>
          <a:ln w="12700">
            <a:miter lim="400000"/>
          </a:ln>
        </p:spPr>
      </p:pic>
      <p:sp>
        <p:nvSpPr>
          <p:cNvPr id="2068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69" name="Slide Number"/>
          <p:cNvSpPr txBox="1"/>
          <p:nvPr>
            <p:ph type="sldNum" sz="quarter" idx="2"/>
          </p:nvPr>
        </p:nvSpPr>
        <p:spPr>
          <a:xfrm>
            <a:off x="11750993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2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75;p12"/>
          <p:cNvSpPr/>
          <p:nvPr/>
        </p:nvSpPr>
        <p:spPr>
          <a:xfrm>
            <a:off x="-7" y="-1"/>
            <a:ext cx="12192011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1E83A2"/>
              </a:gs>
              <a:gs pos="23000">
                <a:srgbClr val="1A728E"/>
              </a:gs>
              <a:gs pos="69000">
                <a:srgbClr val="165E74"/>
              </a:gs>
              <a:gs pos="97000">
                <a:srgbClr val="114A5B"/>
              </a:gs>
              <a:gs pos="100000">
                <a:srgbClr val="114A5B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77" name="Title Text"/>
          <p:cNvSpPr txBox="1"/>
          <p:nvPr>
            <p:ph type="title"/>
          </p:nvPr>
        </p:nvSpPr>
        <p:spPr>
          <a:xfrm>
            <a:off x="809999" y="2951396"/>
            <a:ext cx="10561420" cy="1468806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algn="r" defTabSz="933418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78" name="Slide Number"/>
          <p:cNvSpPr txBox="1"/>
          <p:nvPr>
            <p:ph type="sldNum" sz="quarter" idx="2"/>
          </p:nvPr>
        </p:nvSpPr>
        <p:spPr>
          <a:xfrm>
            <a:off x="11750993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3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" name="Google Shape;79;p13"/>
          <p:cNvSpPr/>
          <p:nvPr/>
        </p:nvSpPr>
        <p:spPr>
          <a:xfrm>
            <a:off x="-7" y="-1"/>
            <a:ext cx="12192011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solidFill>
            <a:srgbClr val="165E74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86" name="Title Text"/>
          <p:cNvSpPr txBox="1"/>
          <p:nvPr>
            <p:ph type="title"/>
          </p:nvPr>
        </p:nvSpPr>
        <p:spPr>
          <a:xfrm>
            <a:off x="809999" y="2951396"/>
            <a:ext cx="10561420" cy="1468806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algn="r" defTabSz="933418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87" name="Slide Number"/>
          <p:cNvSpPr txBox="1"/>
          <p:nvPr>
            <p:ph type="sldNum" sz="quarter" idx="2"/>
          </p:nvPr>
        </p:nvSpPr>
        <p:spPr>
          <a:xfrm>
            <a:off x="11750993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5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4" name="Google Shape;83;p14" descr="Google Shape;83;p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66" y="-29171"/>
            <a:ext cx="12190991" cy="1344239"/>
          </a:xfrm>
          <a:prstGeom prst="rect">
            <a:avLst/>
          </a:prstGeom>
          <a:ln w="12700">
            <a:miter lim="400000"/>
          </a:ln>
        </p:spPr>
      </p:pic>
      <p:sp>
        <p:nvSpPr>
          <p:cNvPr id="2095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96" name="Slide Number"/>
          <p:cNvSpPr txBox="1"/>
          <p:nvPr>
            <p:ph type="sldNum" sz="quarter" idx="2"/>
          </p:nvPr>
        </p:nvSpPr>
        <p:spPr>
          <a:xfrm>
            <a:off x="11750993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_Cover /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" name="Title Text"/>
          <p:cNvSpPr txBox="1"/>
          <p:nvPr>
            <p:ph type="title"/>
          </p:nvPr>
        </p:nvSpPr>
        <p:spPr>
          <a:xfrm>
            <a:off x="761864" y="2"/>
            <a:ext cx="9143932" cy="762747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0" tIns="0" rIns="0" bIns="0"/>
          <a:lstStyle>
            <a:lvl1pPr defTabSz="933418">
              <a:lnSpc>
                <a:spcPct val="8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04" name="Slide Number"/>
          <p:cNvSpPr txBox="1"/>
          <p:nvPr>
            <p:ph type="sldNum" sz="quarter" idx="2"/>
          </p:nvPr>
        </p:nvSpPr>
        <p:spPr>
          <a:xfrm>
            <a:off x="11750993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5_Пусто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_Объект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94;p17"/>
          <p:cNvSpPr/>
          <p:nvPr/>
        </p:nvSpPr>
        <p:spPr>
          <a:xfrm>
            <a:off x="1073148" y="446084"/>
            <a:ext cx="3547541" cy="1814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19" name="Title Text"/>
          <p:cNvSpPr txBox="1"/>
          <p:nvPr>
            <p:ph type="title"/>
          </p:nvPr>
        </p:nvSpPr>
        <p:spPr>
          <a:xfrm>
            <a:off x="1073150" y="446087"/>
            <a:ext cx="3547537" cy="161840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1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20" name="Body Level One…"/>
          <p:cNvSpPr txBox="1"/>
          <p:nvPr>
            <p:ph type="body" idx="1"/>
          </p:nvPr>
        </p:nvSpPr>
        <p:spPr>
          <a:xfrm>
            <a:off x="4855633" y="446089"/>
            <a:ext cx="6252639" cy="5414965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ctr"/>
          <a:lstStyle>
            <a:lvl1pPr marL="466709" indent="-350032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80089" indent="-396700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507831" indent="-457733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057765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524474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21" name="Google Shape;97;p17"/>
          <p:cNvSpPr txBox="1"/>
          <p:nvPr>
            <p:ph type="body" sz="quarter" idx="21"/>
          </p:nvPr>
        </p:nvSpPr>
        <p:spPr>
          <a:xfrm>
            <a:off x="1073149" y="2260735"/>
            <a:ext cx="3547538" cy="3600318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ctr"/>
          <a:lstStyle/>
          <a:p>
            <a:pPr/>
          </a:p>
        </p:txBody>
      </p:sp>
      <p:sp>
        <p:nvSpPr>
          <p:cNvPr id="2122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Рисунок 4" descr="Рисунок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" y="0"/>
            <a:ext cx="12192004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Rectangle 100"/>
          <p:cNvSpPr/>
          <p:nvPr/>
        </p:nvSpPr>
        <p:spPr>
          <a:xfrm>
            <a:off x="-2" y="2609563"/>
            <a:ext cx="12192004" cy="2507577"/>
          </a:xfrm>
          <a:prstGeom prst="rect">
            <a:avLst/>
          </a:prstGeom>
          <a:solidFill>
            <a:srgbClr val="C1C8DD">
              <a:alpha val="2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85269">
              <a:defRPr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12" name="Slide Number"/>
          <p:cNvSpPr txBox="1"/>
          <p:nvPr>
            <p:ph type="sldNum" sz="quarter" idx="2"/>
          </p:nvPr>
        </p:nvSpPr>
        <p:spPr>
          <a:xfrm>
            <a:off x="8478982" y="6232200"/>
            <a:ext cx="258620" cy="2483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2424C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_Рисунок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" name="Title Text"/>
          <p:cNvSpPr txBox="1"/>
          <p:nvPr>
            <p:ph type="title"/>
          </p:nvPr>
        </p:nvSpPr>
        <p:spPr>
          <a:xfrm>
            <a:off x="814727" y="727522"/>
            <a:ext cx="4852990" cy="1617165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sz="2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30" name="Google Shape;103;p18"/>
          <p:cNvSpPr/>
          <p:nvPr>
            <p:ph type="pic" idx="21"/>
          </p:nvPr>
        </p:nvSpPr>
        <p:spPr>
          <a:xfrm>
            <a:off x="6098118" y="0"/>
            <a:ext cx="6093884" cy="6858000"/>
          </a:xfrm>
          <a:prstGeom prst="rect">
            <a:avLst/>
          </a:prstGeom>
          <a:ln w="9525">
            <a:solidFill>
              <a:srgbClr val="636363"/>
            </a:solidFill>
            <a:round/>
          </a:ln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31" name="Body Level One…"/>
          <p:cNvSpPr txBox="1"/>
          <p:nvPr>
            <p:ph type="body" sz="half" idx="1"/>
          </p:nvPr>
        </p:nvSpPr>
        <p:spPr>
          <a:xfrm>
            <a:off x="814727" y="2344684"/>
            <a:ext cx="4852990" cy="351637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32" name="Slide Number"/>
          <p:cNvSpPr txBox="1"/>
          <p:nvPr>
            <p:ph type="sldNum" sz="quarter" idx="2"/>
          </p:nvPr>
        </p:nvSpPr>
        <p:spPr>
          <a:xfrm>
            <a:off x="5623092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_Панорамная фотография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Title Text"/>
          <p:cNvSpPr txBox="1"/>
          <p:nvPr>
            <p:ph type="title"/>
          </p:nvPr>
        </p:nvSpPr>
        <p:spPr>
          <a:xfrm>
            <a:off x="809999" y="4800598"/>
            <a:ext cx="10561420" cy="566746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sz="2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40" name="Google Shape;110;p19"/>
          <p:cNvSpPr/>
          <p:nvPr>
            <p:ph type="pic" idx="21"/>
          </p:nvPr>
        </p:nvSpPr>
        <p:spPr>
          <a:xfrm>
            <a:off x="0" y="0"/>
            <a:ext cx="12192000" cy="4800600"/>
          </a:xfrm>
          <a:prstGeom prst="rect">
            <a:avLst/>
          </a:prstGeom>
          <a:ln w="9525" cap="rnd">
            <a:solidFill>
              <a:srgbClr val="636363"/>
            </a:solidFill>
            <a:round/>
          </a:ln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41" name="Body Level One…"/>
          <p:cNvSpPr txBox="1"/>
          <p:nvPr>
            <p:ph type="body" sz="quarter" idx="1"/>
          </p:nvPr>
        </p:nvSpPr>
        <p:spPr>
          <a:xfrm>
            <a:off x="809999" y="5367337"/>
            <a:ext cx="10561420" cy="49372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ctr"/>
          <a:lstStyle>
            <a:lvl1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233353" defTabSz="933418">
              <a:lnSpc>
                <a:spcPct val="100000"/>
              </a:lnSpc>
              <a:spcBef>
                <a:spcPts val="2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42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_Цитата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9" name="Google Shape;116;p20"/>
          <p:cNvSpPr/>
          <p:nvPr/>
        </p:nvSpPr>
        <p:spPr>
          <a:xfrm>
            <a:off x="631690" y="1081452"/>
            <a:ext cx="6332430" cy="3239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50" name="Title Text"/>
          <p:cNvSpPr txBox="1"/>
          <p:nvPr>
            <p:ph type="title"/>
          </p:nvPr>
        </p:nvSpPr>
        <p:spPr>
          <a:xfrm>
            <a:off x="850984" y="1238502"/>
            <a:ext cx="5893845" cy="2645918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41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51" name="Body Level One…"/>
          <p:cNvSpPr txBox="1"/>
          <p:nvPr>
            <p:ph type="body" sz="quarter" idx="1"/>
          </p:nvPr>
        </p:nvSpPr>
        <p:spPr>
          <a:xfrm>
            <a:off x="853189" y="4443681"/>
            <a:ext cx="5891639" cy="713249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0" indent="233353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233353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233353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233353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233353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52" name="Google Shape;119;p20"/>
          <p:cNvSpPr txBox="1"/>
          <p:nvPr>
            <p:ph type="body" sz="quarter" idx="21"/>
          </p:nvPr>
        </p:nvSpPr>
        <p:spPr>
          <a:xfrm>
            <a:off x="7574643" y="1081453"/>
            <a:ext cx="3810006" cy="407547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/>
          <a:p>
            <a:pPr/>
          </a:p>
        </p:txBody>
      </p:sp>
      <p:sp>
        <p:nvSpPr>
          <p:cNvPr id="2153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_Карточка имени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" name="Google Shape;124;p21"/>
          <p:cNvSpPr/>
          <p:nvPr/>
        </p:nvSpPr>
        <p:spPr>
          <a:xfrm>
            <a:off x="1140881" y="2286579"/>
            <a:ext cx="4895125" cy="25039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61" name="Title Text"/>
          <p:cNvSpPr txBox="1"/>
          <p:nvPr>
            <p:ph type="title"/>
          </p:nvPr>
        </p:nvSpPr>
        <p:spPr>
          <a:xfrm>
            <a:off x="1357087" y="2435954"/>
            <a:ext cx="4382528" cy="200779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1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62" name="Body Level One…"/>
          <p:cNvSpPr txBox="1"/>
          <p:nvPr>
            <p:ph type="body" sz="quarter" idx="1"/>
          </p:nvPr>
        </p:nvSpPr>
        <p:spPr>
          <a:xfrm>
            <a:off x="6155999" y="2286000"/>
            <a:ext cx="4880303" cy="2295532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0" indent="233353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2380214" indent="-396700" defTabSz="933418">
              <a:lnSpc>
                <a:spcPct val="100000"/>
              </a:lnSpc>
              <a:spcBef>
                <a:spcPts val="300"/>
              </a:spcBef>
              <a:buSzPts val="1700"/>
              <a:buFontTx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2907952" indent="-457730" defTabSz="933418">
              <a:lnSpc>
                <a:spcPct val="100000"/>
              </a:lnSpc>
              <a:spcBef>
                <a:spcPts val="300"/>
              </a:spcBef>
              <a:buSzPts val="1700"/>
              <a:buFontTx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3457891" indent="-540959" defTabSz="933418">
              <a:lnSpc>
                <a:spcPct val="100000"/>
              </a:lnSpc>
              <a:spcBef>
                <a:spcPts val="300"/>
              </a:spcBef>
              <a:buSzPts val="1700"/>
              <a:buFontTx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3924602" indent="-540959" defTabSz="933418">
              <a:lnSpc>
                <a:spcPct val="100000"/>
              </a:lnSpc>
              <a:spcBef>
                <a:spcPts val="300"/>
              </a:spcBef>
              <a:buSzPts val="1700"/>
              <a:buFontTx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63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Заголовок и вертикальный текст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" name="Google Shape;131;p22"/>
          <p:cNvSpPr/>
          <p:nvPr/>
        </p:nvSpPr>
        <p:spPr>
          <a:xfrm>
            <a:off x="-7" y="-4"/>
            <a:ext cx="12192011" cy="2185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71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72" name="Body Level One…"/>
          <p:cNvSpPr txBox="1"/>
          <p:nvPr>
            <p:ph type="body" idx="1"/>
          </p:nvPr>
        </p:nvSpPr>
        <p:spPr>
          <a:xfrm rot="5400000">
            <a:off x="4254444" y="-1260042"/>
            <a:ext cx="3674404" cy="10563288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466709" indent="-350032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80089" indent="-396700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507831" indent="-457733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057765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524474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73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Вертикальный заголовок и текст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138;p23"/>
          <p:cNvSpPr/>
          <p:nvPr/>
        </p:nvSpPr>
        <p:spPr>
          <a:xfrm>
            <a:off x="7669651" y="446087"/>
            <a:ext cx="4522353" cy="54149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73" y="0"/>
                </a:moveTo>
                <a:lnTo>
                  <a:pt x="1373" y="5985"/>
                </a:lnTo>
                <a:lnTo>
                  <a:pt x="60" y="6860"/>
                </a:lnTo>
                <a:lnTo>
                  <a:pt x="23" y="6910"/>
                </a:lnTo>
                <a:lnTo>
                  <a:pt x="0" y="6935"/>
                </a:lnTo>
                <a:lnTo>
                  <a:pt x="0" y="6995"/>
                </a:lnTo>
                <a:lnTo>
                  <a:pt x="23" y="7020"/>
                </a:lnTo>
                <a:lnTo>
                  <a:pt x="60" y="7070"/>
                </a:lnTo>
                <a:lnTo>
                  <a:pt x="1373" y="7945"/>
                </a:lnTo>
                <a:lnTo>
                  <a:pt x="1373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1373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81" name="Title Text"/>
          <p:cNvSpPr txBox="1"/>
          <p:nvPr>
            <p:ph type="title"/>
          </p:nvPr>
        </p:nvSpPr>
        <p:spPr>
          <a:xfrm rot="5400000">
            <a:off x="6863536" y="1906172"/>
            <a:ext cx="5134803" cy="2494796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82" name="Body Level One…"/>
          <p:cNvSpPr txBox="1"/>
          <p:nvPr>
            <p:ph type="body" idx="1"/>
          </p:nvPr>
        </p:nvSpPr>
        <p:spPr>
          <a:xfrm rot="5400000">
            <a:off x="1408290" y="-152202"/>
            <a:ext cx="5414963" cy="661154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466709" indent="-350032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80089" indent="-396700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507831" indent="-457733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057765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524474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83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145;p24"/>
          <p:cNvSpPr/>
          <p:nvPr/>
        </p:nvSpPr>
        <p:spPr>
          <a:xfrm>
            <a:off x="10340737" y="337589"/>
            <a:ext cx="1505574" cy="2833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36" y="0"/>
                </a:moveTo>
                <a:lnTo>
                  <a:pt x="1286" y="5042"/>
                </a:lnTo>
                <a:lnTo>
                  <a:pt x="551" y="2798"/>
                </a:lnTo>
                <a:cubicBezTo>
                  <a:pt x="499" y="3104"/>
                  <a:pt x="449" y="3428"/>
                  <a:pt x="403" y="3762"/>
                </a:cubicBezTo>
                <a:cubicBezTo>
                  <a:pt x="403" y="3762"/>
                  <a:pt x="1286" y="6458"/>
                  <a:pt x="1286" y="6458"/>
                </a:cubicBezTo>
                <a:lnTo>
                  <a:pt x="3183" y="659"/>
                </a:lnTo>
                <a:cubicBezTo>
                  <a:pt x="3104" y="413"/>
                  <a:pt x="3022" y="191"/>
                  <a:pt x="2936" y="0"/>
                </a:cubicBezTo>
                <a:close/>
                <a:moveTo>
                  <a:pt x="3397" y="1421"/>
                </a:moveTo>
                <a:lnTo>
                  <a:pt x="1286" y="7874"/>
                </a:lnTo>
                <a:lnTo>
                  <a:pt x="277" y="4790"/>
                </a:lnTo>
                <a:cubicBezTo>
                  <a:pt x="239" y="5144"/>
                  <a:pt x="205" y="5514"/>
                  <a:pt x="174" y="5891"/>
                </a:cubicBezTo>
                <a:lnTo>
                  <a:pt x="1286" y="9285"/>
                </a:lnTo>
                <a:cubicBezTo>
                  <a:pt x="1286" y="9285"/>
                  <a:pt x="3583" y="2264"/>
                  <a:pt x="3583" y="2264"/>
                </a:cubicBezTo>
                <a:cubicBezTo>
                  <a:pt x="3524" y="1964"/>
                  <a:pt x="3462" y="1684"/>
                  <a:pt x="3397" y="1421"/>
                </a:cubicBezTo>
                <a:close/>
                <a:moveTo>
                  <a:pt x="6427" y="2793"/>
                </a:moveTo>
                <a:cubicBezTo>
                  <a:pt x="5648" y="2793"/>
                  <a:pt x="5344" y="5127"/>
                  <a:pt x="5344" y="8979"/>
                </a:cubicBezTo>
                <a:cubicBezTo>
                  <a:pt x="5344" y="12999"/>
                  <a:pt x="5724" y="14870"/>
                  <a:pt x="6383" y="14870"/>
                </a:cubicBezTo>
                <a:cubicBezTo>
                  <a:pt x="6662" y="14870"/>
                  <a:pt x="6932" y="14483"/>
                  <a:pt x="7133" y="13799"/>
                </a:cubicBezTo>
                <a:lnTo>
                  <a:pt x="7064" y="13101"/>
                </a:lnTo>
                <a:cubicBezTo>
                  <a:pt x="6932" y="13451"/>
                  <a:pt x="6772" y="13784"/>
                  <a:pt x="6514" y="13784"/>
                </a:cubicBezTo>
                <a:cubicBezTo>
                  <a:pt x="5971" y="13784"/>
                  <a:pt x="5856" y="11550"/>
                  <a:pt x="5856" y="8548"/>
                </a:cubicBezTo>
                <a:cubicBezTo>
                  <a:pt x="5856" y="5396"/>
                  <a:pt x="5975" y="3559"/>
                  <a:pt x="6442" y="3559"/>
                </a:cubicBezTo>
                <a:cubicBezTo>
                  <a:pt x="6741" y="3559"/>
                  <a:pt x="6837" y="4161"/>
                  <a:pt x="6888" y="5028"/>
                </a:cubicBezTo>
                <a:lnTo>
                  <a:pt x="6926" y="5760"/>
                </a:lnTo>
                <a:lnTo>
                  <a:pt x="7066" y="5760"/>
                </a:lnTo>
                <a:cubicBezTo>
                  <a:pt x="7060" y="4976"/>
                  <a:pt x="7060" y="4110"/>
                  <a:pt x="7066" y="3326"/>
                </a:cubicBezTo>
                <a:cubicBezTo>
                  <a:pt x="7004" y="3193"/>
                  <a:pt x="6772" y="2793"/>
                  <a:pt x="6427" y="2793"/>
                </a:cubicBezTo>
                <a:close/>
                <a:moveTo>
                  <a:pt x="7330" y="2992"/>
                </a:moveTo>
                <a:lnTo>
                  <a:pt x="7330" y="3360"/>
                </a:lnTo>
                <a:cubicBezTo>
                  <a:pt x="7440" y="3493"/>
                  <a:pt x="7456" y="3662"/>
                  <a:pt x="7456" y="4296"/>
                </a:cubicBezTo>
                <a:lnTo>
                  <a:pt x="7456" y="13367"/>
                </a:lnTo>
                <a:cubicBezTo>
                  <a:pt x="7456" y="14001"/>
                  <a:pt x="7440" y="14170"/>
                  <a:pt x="7330" y="14303"/>
                </a:cubicBezTo>
                <a:lnTo>
                  <a:pt x="7330" y="14667"/>
                </a:lnTo>
                <a:lnTo>
                  <a:pt x="8210" y="14667"/>
                </a:lnTo>
                <a:cubicBezTo>
                  <a:pt x="8747" y="14667"/>
                  <a:pt x="9079" y="13899"/>
                  <a:pt x="9079" y="10764"/>
                </a:cubicBezTo>
                <a:cubicBezTo>
                  <a:pt x="9079" y="7545"/>
                  <a:pt x="8652" y="7181"/>
                  <a:pt x="8049" y="7181"/>
                </a:cubicBezTo>
                <a:lnTo>
                  <a:pt x="7927" y="7181"/>
                </a:lnTo>
                <a:lnTo>
                  <a:pt x="7927" y="4412"/>
                </a:lnTo>
                <a:cubicBezTo>
                  <a:pt x="7927" y="3912"/>
                  <a:pt x="7946" y="3728"/>
                  <a:pt x="8084" y="3728"/>
                </a:cubicBezTo>
                <a:cubicBezTo>
                  <a:pt x="8084" y="3728"/>
                  <a:pt x="8385" y="3728"/>
                  <a:pt x="8385" y="3728"/>
                </a:cubicBezTo>
                <a:cubicBezTo>
                  <a:pt x="8671" y="3728"/>
                  <a:pt x="8749" y="3842"/>
                  <a:pt x="8818" y="5042"/>
                </a:cubicBezTo>
                <a:lnTo>
                  <a:pt x="8847" y="5527"/>
                </a:lnTo>
                <a:lnTo>
                  <a:pt x="8966" y="5527"/>
                </a:lnTo>
                <a:cubicBezTo>
                  <a:pt x="8960" y="4677"/>
                  <a:pt x="8960" y="3842"/>
                  <a:pt x="8966" y="2992"/>
                </a:cubicBezTo>
                <a:lnTo>
                  <a:pt x="7330" y="2992"/>
                </a:lnTo>
                <a:close/>
                <a:moveTo>
                  <a:pt x="9327" y="2992"/>
                </a:moveTo>
                <a:lnTo>
                  <a:pt x="9327" y="3360"/>
                </a:lnTo>
                <a:cubicBezTo>
                  <a:pt x="9437" y="3493"/>
                  <a:pt x="9453" y="3662"/>
                  <a:pt x="9453" y="4296"/>
                </a:cubicBezTo>
                <a:lnTo>
                  <a:pt x="9453" y="13367"/>
                </a:lnTo>
                <a:cubicBezTo>
                  <a:pt x="9453" y="14001"/>
                  <a:pt x="9437" y="14170"/>
                  <a:pt x="9327" y="14303"/>
                </a:cubicBezTo>
                <a:lnTo>
                  <a:pt x="9327" y="14667"/>
                </a:lnTo>
                <a:lnTo>
                  <a:pt x="10909" y="14667"/>
                </a:lnTo>
                <a:cubicBezTo>
                  <a:pt x="10903" y="13766"/>
                  <a:pt x="10903" y="12852"/>
                  <a:pt x="10909" y="11952"/>
                </a:cubicBezTo>
                <a:lnTo>
                  <a:pt x="10771" y="11952"/>
                </a:lnTo>
                <a:lnTo>
                  <a:pt x="10752" y="12383"/>
                </a:lnTo>
                <a:cubicBezTo>
                  <a:pt x="10689" y="13834"/>
                  <a:pt x="10614" y="13935"/>
                  <a:pt x="10329" y="13935"/>
                </a:cubicBezTo>
                <a:lnTo>
                  <a:pt x="10266" y="13935"/>
                </a:lnTo>
                <a:cubicBezTo>
                  <a:pt x="9977" y="13935"/>
                  <a:pt x="9924" y="13699"/>
                  <a:pt x="9924" y="12999"/>
                </a:cubicBezTo>
                <a:lnTo>
                  <a:pt x="9924" y="8645"/>
                </a:lnTo>
                <a:lnTo>
                  <a:pt x="10216" y="8645"/>
                </a:lnTo>
                <a:cubicBezTo>
                  <a:pt x="10338" y="8645"/>
                  <a:pt x="10529" y="8715"/>
                  <a:pt x="10604" y="8999"/>
                </a:cubicBezTo>
                <a:lnTo>
                  <a:pt x="10604" y="7530"/>
                </a:lnTo>
                <a:cubicBezTo>
                  <a:pt x="10529" y="7813"/>
                  <a:pt x="10338" y="7879"/>
                  <a:pt x="10216" y="7879"/>
                </a:cubicBezTo>
                <a:lnTo>
                  <a:pt x="9924" y="7879"/>
                </a:lnTo>
                <a:lnTo>
                  <a:pt x="9924" y="4262"/>
                </a:lnTo>
                <a:cubicBezTo>
                  <a:pt x="9924" y="3862"/>
                  <a:pt x="9939" y="3728"/>
                  <a:pt x="10033" y="3728"/>
                </a:cubicBezTo>
                <a:cubicBezTo>
                  <a:pt x="10033" y="3728"/>
                  <a:pt x="10279" y="3728"/>
                  <a:pt x="10279" y="3728"/>
                </a:cubicBezTo>
                <a:cubicBezTo>
                  <a:pt x="10564" y="3728"/>
                  <a:pt x="10642" y="3842"/>
                  <a:pt x="10711" y="5042"/>
                </a:cubicBezTo>
                <a:lnTo>
                  <a:pt x="10739" y="5527"/>
                </a:lnTo>
                <a:lnTo>
                  <a:pt x="10859" y="5527"/>
                </a:lnTo>
                <a:cubicBezTo>
                  <a:pt x="10853" y="4677"/>
                  <a:pt x="10853" y="3842"/>
                  <a:pt x="10859" y="2992"/>
                </a:cubicBezTo>
                <a:lnTo>
                  <a:pt x="9327" y="2992"/>
                </a:lnTo>
                <a:close/>
                <a:moveTo>
                  <a:pt x="11192" y="2992"/>
                </a:moveTo>
                <a:lnTo>
                  <a:pt x="11192" y="3360"/>
                </a:lnTo>
                <a:cubicBezTo>
                  <a:pt x="11302" y="3493"/>
                  <a:pt x="11317" y="3662"/>
                  <a:pt x="11317" y="4296"/>
                </a:cubicBezTo>
                <a:lnTo>
                  <a:pt x="11317" y="13367"/>
                </a:lnTo>
                <a:cubicBezTo>
                  <a:pt x="11317" y="14001"/>
                  <a:pt x="11302" y="14170"/>
                  <a:pt x="11192" y="14303"/>
                </a:cubicBezTo>
                <a:lnTo>
                  <a:pt x="11192" y="14667"/>
                </a:lnTo>
                <a:cubicBezTo>
                  <a:pt x="11192" y="14667"/>
                  <a:pt x="11914" y="14667"/>
                  <a:pt x="11914" y="14667"/>
                </a:cubicBezTo>
                <a:lnTo>
                  <a:pt x="11914" y="14303"/>
                </a:lnTo>
                <a:cubicBezTo>
                  <a:pt x="11804" y="14170"/>
                  <a:pt x="11788" y="14001"/>
                  <a:pt x="11788" y="13367"/>
                </a:cubicBezTo>
                <a:lnTo>
                  <a:pt x="11788" y="10046"/>
                </a:lnTo>
                <a:lnTo>
                  <a:pt x="12008" y="10046"/>
                </a:lnTo>
                <a:cubicBezTo>
                  <a:pt x="12538" y="10046"/>
                  <a:pt x="12865" y="9199"/>
                  <a:pt x="12865" y="6347"/>
                </a:cubicBezTo>
                <a:cubicBezTo>
                  <a:pt x="12865" y="3545"/>
                  <a:pt x="12538" y="2992"/>
                  <a:pt x="12102" y="2992"/>
                </a:cubicBezTo>
                <a:lnTo>
                  <a:pt x="11192" y="2992"/>
                </a:lnTo>
                <a:close/>
                <a:moveTo>
                  <a:pt x="13063" y="2992"/>
                </a:moveTo>
                <a:lnTo>
                  <a:pt x="13063" y="3360"/>
                </a:lnTo>
                <a:cubicBezTo>
                  <a:pt x="13172" y="3493"/>
                  <a:pt x="13188" y="3662"/>
                  <a:pt x="13188" y="4296"/>
                </a:cubicBezTo>
                <a:lnTo>
                  <a:pt x="13188" y="13367"/>
                </a:lnTo>
                <a:cubicBezTo>
                  <a:pt x="13188" y="14001"/>
                  <a:pt x="13172" y="14170"/>
                  <a:pt x="13063" y="14303"/>
                </a:cubicBezTo>
                <a:lnTo>
                  <a:pt x="13063" y="14667"/>
                </a:lnTo>
                <a:lnTo>
                  <a:pt x="13941" y="14667"/>
                </a:lnTo>
                <a:cubicBezTo>
                  <a:pt x="14478" y="14667"/>
                  <a:pt x="14811" y="13899"/>
                  <a:pt x="14811" y="10764"/>
                </a:cubicBezTo>
                <a:cubicBezTo>
                  <a:pt x="14811" y="7545"/>
                  <a:pt x="14384" y="7181"/>
                  <a:pt x="13782" y="7181"/>
                </a:cubicBezTo>
                <a:lnTo>
                  <a:pt x="13658" y="7181"/>
                </a:lnTo>
                <a:lnTo>
                  <a:pt x="13658" y="4412"/>
                </a:lnTo>
                <a:cubicBezTo>
                  <a:pt x="13658" y="3912"/>
                  <a:pt x="13677" y="3728"/>
                  <a:pt x="13815" y="3728"/>
                </a:cubicBezTo>
                <a:cubicBezTo>
                  <a:pt x="13815" y="3728"/>
                  <a:pt x="14117" y="3728"/>
                  <a:pt x="14117" y="3728"/>
                </a:cubicBezTo>
                <a:cubicBezTo>
                  <a:pt x="14403" y="3728"/>
                  <a:pt x="14481" y="3842"/>
                  <a:pt x="14550" y="5042"/>
                </a:cubicBezTo>
                <a:lnTo>
                  <a:pt x="14578" y="5527"/>
                </a:lnTo>
                <a:lnTo>
                  <a:pt x="14698" y="5527"/>
                </a:lnTo>
                <a:cubicBezTo>
                  <a:pt x="14692" y="4677"/>
                  <a:pt x="14692" y="3842"/>
                  <a:pt x="14698" y="2992"/>
                </a:cubicBezTo>
                <a:lnTo>
                  <a:pt x="13063" y="2992"/>
                </a:lnTo>
                <a:close/>
                <a:moveTo>
                  <a:pt x="15564" y="2992"/>
                </a:moveTo>
                <a:lnTo>
                  <a:pt x="15564" y="3360"/>
                </a:lnTo>
                <a:cubicBezTo>
                  <a:pt x="15677" y="3493"/>
                  <a:pt x="15690" y="3810"/>
                  <a:pt x="15690" y="4044"/>
                </a:cubicBezTo>
                <a:cubicBezTo>
                  <a:pt x="15690" y="4377"/>
                  <a:pt x="15674" y="4746"/>
                  <a:pt x="15583" y="5930"/>
                </a:cubicBezTo>
                <a:lnTo>
                  <a:pt x="15178" y="11234"/>
                </a:lnTo>
                <a:cubicBezTo>
                  <a:pt x="15027" y="13185"/>
                  <a:pt x="14927" y="14216"/>
                  <a:pt x="14874" y="14667"/>
                </a:cubicBezTo>
                <a:lnTo>
                  <a:pt x="15273" y="14667"/>
                </a:lnTo>
                <a:cubicBezTo>
                  <a:pt x="15276" y="14400"/>
                  <a:pt x="15294" y="13898"/>
                  <a:pt x="15319" y="13232"/>
                </a:cubicBezTo>
                <a:cubicBezTo>
                  <a:pt x="15347" y="12564"/>
                  <a:pt x="15401" y="11616"/>
                  <a:pt x="15473" y="10448"/>
                </a:cubicBezTo>
                <a:lnTo>
                  <a:pt x="16170" y="10448"/>
                </a:lnTo>
                <a:lnTo>
                  <a:pt x="16265" y="11932"/>
                </a:lnTo>
                <a:cubicBezTo>
                  <a:pt x="16324" y="12866"/>
                  <a:pt x="16393" y="14033"/>
                  <a:pt x="16411" y="14667"/>
                </a:cubicBezTo>
                <a:cubicBezTo>
                  <a:pt x="16411" y="14667"/>
                  <a:pt x="16971" y="14667"/>
                  <a:pt x="16971" y="14667"/>
                </a:cubicBezTo>
                <a:cubicBezTo>
                  <a:pt x="16924" y="14250"/>
                  <a:pt x="16826" y="13082"/>
                  <a:pt x="16735" y="11714"/>
                </a:cubicBezTo>
                <a:lnTo>
                  <a:pt x="16274" y="4727"/>
                </a:lnTo>
                <a:cubicBezTo>
                  <a:pt x="16208" y="3743"/>
                  <a:pt x="16201" y="3342"/>
                  <a:pt x="16192" y="2992"/>
                </a:cubicBezTo>
                <a:lnTo>
                  <a:pt x="15564" y="2992"/>
                </a:lnTo>
                <a:close/>
                <a:moveTo>
                  <a:pt x="17140" y="2992"/>
                </a:moveTo>
                <a:lnTo>
                  <a:pt x="17140" y="3360"/>
                </a:lnTo>
                <a:cubicBezTo>
                  <a:pt x="17250" y="3493"/>
                  <a:pt x="17266" y="3662"/>
                  <a:pt x="17266" y="4296"/>
                </a:cubicBezTo>
                <a:lnTo>
                  <a:pt x="17266" y="13367"/>
                </a:lnTo>
                <a:cubicBezTo>
                  <a:pt x="17266" y="14001"/>
                  <a:pt x="17250" y="14170"/>
                  <a:pt x="17140" y="14303"/>
                </a:cubicBezTo>
                <a:lnTo>
                  <a:pt x="17140" y="14667"/>
                </a:lnTo>
                <a:lnTo>
                  <a:pt x="17861" y="14667"/>
                </a:lnTo>
                <a:lnTo>
                  <a:pt x="17861" y="14303"/>
                </a:lnTo>
                <a:cubicBezTo>
                  <a:pt x="17752" y="14170"/>
                  <a:pt x="17736" y="14001"/>
                  <a:pt x="17736" y="13367"/>
                </a:cubicBezTo>
                <a:lnTo>
                  <a:pt x="17736" y="8645"/>
                </a:lnTo>
                <a:lnTo>
                  <a:pt x="18584" y="8645"/>
                </a:lnTo>
                <a:cubicBezTo>
                  <a:pt x="18584" y="8645"/>
                  <a:pt x="18584" y="13367"/>
                  <a:pt x="18584" y="13367"/>
                </a:cubicBezTo>
                <a:cubicBezTo>
                  <a:pt x="18584" y="14001"/>
                  <a:pt x="18568" y="14170"/>
                  <a:pt x="18458" y="14303"/>
                </a:cubicBezTo>
                <a:lnTo>
                  <a:pt x="18458" y="14667"/>
                </a:lnTo>
                <a:lnTo>
                  <a:pt x="19180" y="14667"/>
                </a:lnTo>
                <a:lnTo>
                  <a:pt x="19180" y="14303"/>
                </a:lnTo>
                <a:cubicBezTo>
                  <a:pt x="19070" y="14170"/>
                  <a:pt x="19055" y="14001"/>
                  <a:pt x="19055" y="13367"/>
                </a:cubicBezTo>
                <a:lnTo>
                  <a:pt x="19055" y="4296"/>
                </a:lnTo>
                <a:cubicBezTo>
                  <a:pt x="19055" y="3662"/>
                  <a:pt x="19070" y="3493"/>
                  <a:pt x="19180" y="3360"/>
                </a:cubicBezTo>
                <a:lnTo>
                  <a:pt x="19180" y="2992"/>
                </a:lnTo>
                <a:lnTo>
                  <a:pt x="18458" y="2992"/>
                </a:lnTo>
                <a:lnTo>
                  <a:pt x="18458" y="3360"/>
                </a:lnTo>
                <a:cubicBezTo>
                  <a:pt x="18568" y="3493"/>
                  <a:pt x="18584" y="3662"/>
                  <a:pt x="18584" y="4296"/>
                </a:cubicBezTo>
                <a:lnTo>
                  <a:pt x="18584" y="7879"/>
                </a:lnTo>
                <a:lnTo>
                  <a:pt x="17736" y="7879"/>
                </a:lnTo>
                <a:lnTo>
                  <a:pt x="17736" y="4296"/>
                </a:lnTo>
                <a:cubicBezTo>
                  <a:pt x="17736" y="3662"/>
                  <a:pt x="17752" y="3493"/>
                  <a:pt x="17861" y="3360"/>
                </a:cubicBezTo>
                <a:lnTo>
                  <a:pt x="17861" y="2992"/>
                </a:lnTo>
                <a:lnTo>
                  <a:pt x="17140" y="2992"/>
                </a:lnTo>
                <a:close/>
                <a:moveTo>
                  <a:pt x="19529" y="2992"/>
                </a:moveTo>
                <a:lnTo>
                  <a:pt x="19529" y="3360"/>
                </a:lnTo>
                <a:cubicBezTo>
                  <a:pt x="19638" y="3493"/>
                  <a:pt x="19655" y="3662"/>
                  <a:pt x="19655" y="4296"/>
                </a:cubicBezTo>
                <a:cubicBezTo>
                  <a:pt x="19655" y="4296"/>
                  <a:pt x="19655" y="13367"/>
                  <a:pt x="19655" y="13367"/>
                </a:cubicBezTo>
                <a:cubicBezTo>
                  <a:pt x="19655" y="14001"/>
                  <a:pt x="19638" y="14170"/>
                  <a:pt x="19529" y="14303"/>
                </a:cubicBezTo>
                <a:lnTo>
                  <a:pt x="19529" y="14667"/>
                </a:lnTo>
                <a:lnTo>
                  <a:pt x="20250" y="14667"/>
                </a:lnTo>
                <a:lnTo>
                  <a:pt x="20250" y="14303"/>
                </a:lnTo>
                <a:cubicBezTo>
                  <a:pt x="20141" y="14170"/>
                  <a:pt x="20125" y="14001"/>
                  <a:pt x="20125" y="13367"/>
                </a:cubicBezTo>
                <a:lnTo>
                  <a:pt x="20125" y="4296"/>
                </a:lnTo>
                <a:cubicBezTo>
                  <a:pt x="20125" y="3662"/>
                  <a:pt x="20141" y="3493"/>
                  <a:pt x="20250" y="3360"/>
                </a:cubicBezTo>
                <a:lnTo>
                  <a:pt x="20250" y="2992"/>
                </a:lnTo>
                <a:lnTo>
                  <a:pt x="19529" y="2992"/>
                </a:lnTo>
                <a:close/>
                <a:moveTo>
                  <a:pt x="20906" y="2992"/>
                </a:moveTo>
                <a:cubicBezTo>
                  <a:pt x="20847" y="3792"/>
                  <a:pt x="20624" y="5376"/>
                  <a:pt x="20451" y="6560"/>
                </a:cubicBezTo>
                <a:lnTo>
                  <a:pt x="20163" y="8548"/>
                </a:lnTo>
                <a:lnTo>
                  <a:pt x="20496" y="11200"/>
                </a:lnTo>
                <a:cubicBezTo>
                  <a:pt x="20725" y="13035"/>
                  <a:pt x="20803" y="14050"/>
                  <a:pt x="20856" y="14667"/>
                </a:cubicBezTo>
                <a:lnTo>
                  <a:pt x="21595" y="14667"/>
                </a:lnTo>
                <a:cubicBezTo>
                  <a:pt x="21334" y="13266"/>
                  <a:pt x="20975" y="10698"/>
                  <a:pt x="20822" y="9547"/>
                </a:cubicBezTo>
                <a:cubicBezTo>
                  <a:pt x="20822" y="9547"/>
                  <a:pt x="20536" y="7394"/>
                  <a:pt x="20536" y="7394"/>
                </a:cubicBezTo>
                <a:lnTo>
                  <a:pt x="20765" y="6095"/>
                </a:lnTo>
                <a:cubicBezTo>
                  <a:pt x="20866" y="5511"/>
                  <a:pt x="21214" y="3645"/>
                  <a:pt x="21421" y="3011"/>
                </a:cubicBezTo>
                <a:lnTo>
                  <a:pt x="21421" y="2992"/>
                </a:lnTo>
                <a:lnTo>
                  <a:pt x="20906" y="2992"/>
                </a:lnTo>
                <a:close/>
                <a:moveTo>
                  <a:pt x="3744" y="3185"/>
                </a:moveTo>
                <a:cubicBezTo>
                  <a:pt x="3744" y="3185"/>
                  <a:pt x="1286" y="10701"/>
                  <a:pt x="1286" y="10701"/>
                </a:cubicBezTo>
                <a:lnTo>
                  <a:pt x="93" y="7055"/>
                </a:lnTo>
                <a:cubicBezTo>
                  <a:pt x="70" y="7458"/>
                  <a:pt x="50" y="7874"/>
                  <a:pt x="36" y="8296"/>
                </a:cubicBezTo>
                <a:lnTo>
                  <a:pt x="1286" y="12112"/>
                </a:lnTo>
                <a:lnTo>
                  <a:pt x="3882" y="4179"/>
                </a:lnTo>
                <a:cubicBezTo>
                  <a:pt x="3839" y="3835"/>
                  <a:pt x="3793" y="3502"/>
                  <a:pt x="3744" y="3185"/>
                </a:cubicBezTo>
                <a:close/>
                <a:moveTo>
                  <a:pt x="11926" y="3728"/>
                </a:moveTo>
                <a:lnTo>
                  <a:pt x="11977" y="3728"/>
                </a:lnTo>
                <a:cubicBezTo>
                  <a:pt x="12272" y="3728"/>
                  <a:pt x="12372" y="4710"/>
                  <a:pt x="12372" y="6245"/>
                </a:cubicBezTo>
                <a:cubicBezTo>
                  <a:pt x="12372" y="8063"/>
                  <a:pt x="12302" y="9314"/>
                  <a:pt x="12010" y="9314"/>
                </a:cubicBezTo>
                <a:cubicBezTo>
                  <a:pt x="12010" y="9314"/>
                  <a:pt x="11788" y="9314"/>
                  <a:pt x="11788" y="9314"/>
                </a:cubicBezTo>
                <a:lnTo>
                  <a:pt x="11788" y="4359"/>
                </a:lnTo>
                <a:cubicBezTo>
                  <a:pt x="11788" y="3808"/>
                  <a:pt x="11832" y="3728"/>
                  <a:pt x="11926" y="3728"/>
                </a:cubicBezTo>
                <a:close/>
                <a:moveTo>
                  <a:pt x="15827" y="4960"/>
                </a:moveTo>
                <a:lnTo>
                  <a:pt x="16123" y="9663"/>
                </a:lnTo>
                <a:cubicBezTo>
                  <a:pt x="16123" y="9663"/>
                  <a:pt x="15524" y="9663"/>
                  <a:pt x="15524" y="9663"/>
                </a:cubicBezTo>
                <a:lnTo>
                  <a:pt x="15827" y="4960"/>
                </a:lnTo>
                <a:close/>
                <a:moveTo>
                  <a:pt x="3999" y="5236"/>
                </a:moveTo>
                <a:lnTo>
                  <a:pt x="1286" y="13527"/>
                </a:lnTo>
                <a:lnTo>
                  <a:pt x="5" y="9615"/>
                </a:lnTo>
                <a:cubicBezTo>
                  <a:pt x="1" y="9862"/>
                  <a:pt x="0" y="10108"/>
                  <a:pt x="0" y="10361"/>
                </a:cubicBezTo>
                <a:cubicBezTo>
                  <a:pt x="0" y="16568"/>
                  <a:pt x="947" y="21600"/>
                  <a:pt x="2115" y="21600"/>
                </a:cubicBezTo>
                <a:cubicBezTo>
                  <a:pt x="3283" y="21600"/>
                  <a:pt x="4230" y="16568"/>
                  <a:pt x="4230" y="10361"/>
                </a:cubicBezTo>
                <a:cubicBezTo>
                  <a:pt x="4230" y="8514"/>
                  <a:pt x="4147" y="6773"/>
                  <a:pt x="3999" y="5236"/>
                </a:cubicBezTo>
                <a:close/>
                <a:moveTo>
                  <a:pt x="7927" y="7913"/>
                </a:moveTo>
                <a:lnTo>
                  <a:pt x="8119" y="7913"/>
                </a:lnTo>
                <a:cubicBezTo>
                  <a:pt x="8489" y="7913"/>
                  <a:pt x="8586" y="8979"/>
                  <a:pt x="8586" y="10880"/>
                </a:cubicBezTo>
                <a:cubicBezTo>
                  <a:pt x="8586" y="12915"/>
                  <a:pt x="8474" y="13935"/>
                  <a:pt x="8188" y="13935"/>
                </a:cubicBezTo>
                <a:cubicBezTo>
                  <a:pt x="8188" y="13935"/>
                  <a:pt x="8121" y="13935"/>
                  <a:pt x="8121" y="13935"/>
                </a:cubicBezTo>
                <a:cubicBezTo>
                  <a:pt x="7964" y="13935"/>
                  <a:pt x="7927" y="13667"/>
                  <a:pt x="7927" y="12916"/>
                </a:cubicBezTo>
                <a:lnTo>
                  <a:pt x="7927" y="7913"/>
                </a:lnTo>
                <a:close/>
                <a:moveTo>
                  <a:pt x="13658" y="7913"/>
                </a:moveTo>
                <a:lnTo>
                  <a:pt x="13850" y="7913"/>
                </a:lnTo>
                <a:cubicBezTo>
                  <a:pt x="14220" y="7913"/>
                  <a:pt x="14318" y="8979"/>
                  <a:pt x="14318" y="10880"/>
                </a:cubicBezTo>
                <a:cubicBezTo>
                  <a:pt x="14318" y="12915"/>
                  <a:pt x="14205" y="13935"/>
                  <a:pt x="13919" y="13935"/>
                </a:cubicBezTo>
                <a:cubicBezTo>
                  <a:pt x="13919" y="13935"/>
                  <a:pt x="13854" y="13935"/>
                  <a:pt x="13854" y="13935"/>
                </a:cubicBezTo>
                <a:cubicBezTo>
                  <a:pt x="13697" y="13935"/>
                  <a:pt x="13658" y="13667"/>
                  <a:pt x="13658" y="12916"/>
                </a:cubicBezTo>
                <a:lnTo>
                  <a:pt x="13658" y="7913"/>
                </a:lnTo>
                <a:close/>
                <a:moveTo>
                  <a:pt x="5519" y="17532"/>
                </a:moveTo>
                <a:lnTo>
                  <a:pt x="5519" y="18701"/>
                </a:lnTo>
                <a:lnTo>
                  <a:pt x="21600" y="18701"/>
                </a:lnTo>
                <a:cubicBezTo>
                  <a:pt x="21600" y="18701"/>
                  <a:pt x="21600" y="17532"/>
                  <a:pt x="21600" y="17532"/>
                </a:cubicBezTo>
                <a:lnTo>
                  <a:pt x="5519" y="17532"/>
                </a:lnTo>
                <a:close/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191" name="Google Shape;146;p24"/>
          <p:cNvSpPr/>
          <p:nvPr/>
        </p:nvSpPr>
        <p:spPr>
          <a:xfrm flipH="1" rot="10800000">
            <a:off x="-6" y="25"/>
            <a:ext cx="1297828" cy="9022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12513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309B41"/>
              </a:gs>
              <a:gs pos="100000">
                <a:srgbClr val="77C21C"/>
              </a:gs>
            </a:gsLst>
            <a:lin ang="3000121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b="1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192" name="Title Text"/>
          <p:cNvSpPr txBox="1"/>
          <p:nvPr>
            <p:ph type="title"/>
          </p:nvPr>
        </p:nvSpPr>
        <p:spPr>
          <a:xfrm>
            <a:off x="1272685" y="0"/>
            <a:ext cx="7704616" cy="914429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4749" tIns="44749" rIns="44749" bIns="44749"/>
          <a:lstStyle>
            <a:lvl1pPr defTabSz="933418">
              <a:defRPr b="1" sz="2200">
                <a:solidFill>
                  <a:srgbClr val="3D3A4A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93" name="Slide Number"/>
          <p:cNvSpPr txBox="1"/>
          <p:nvPr>
            <p:ph type="sldNum" sz="quarter" idx="2"/>
          </p:nvPr>
        </p:nvSpPr>
        <p:spPr>
          <a:xfrm>
            <a:off x="11678489" y="6323407"/>
            <a:ext cx="369655" cy="381599"/>
          </a:xfrm>
          <a:prstGeom prst="rect">
            <a:avLst/>
          </a:prstGeom>
        </p:spPr>
        <p:txBody>
          <a:bodyPr lIns="44749" tIns="44749" rIns="44749" bIns="44749"/>
          <a:lstStyle>
            <a:lvl1pPr>
              <a:defRPr sz="1900">
                <a:solidFill>
                  <a:srgbClr val="00786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Google Shape;150;p25"/>
          <p:cNvSpPr/>
          <p:nvPr/>
        </p:nvSpPr>
        <p:spPr>
          <a:xfrm flipH="1" rot="10800000">
            <a:off x="-6" y="25"/>
            <a:ext cx="1297828" cy="9022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12513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309B41"/>
              </a:gs>
              <a:gs pos="100000">
                <a:srgbClr val="77C21C"/>
              </a:gs>
            </a:gsLst>
            <a:lin ang="3000121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b="1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201" name="Title Text"/>
          <p:cNvSpPr txBox="1"/>
          <p:nvPr>
            <p:ph type="title"/>
          </p:nvPr>
        </p:nvSpPr>
        <p:spPr>
          <a:xfrm>
            <a:off x="1272685" y="0"/>
            <a:ext cx="7704616" cy="914429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0" tIns="0" rIns="0" bIns="0"/>
          <a:lstStyle>
            <a:lvl1pPr defTabSz="933418">
              <a:lnSpc>
                <a:spcPct val="100000"/>
              </a:lnSpc>
              <a:defRPr b="1" sz="2200">
                <a:solidFill>
                  <a:srgbClr val="35353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02" name="Google Shape;152;p25"/>
          <p:cNvSpPr/>
          <p:nvPr/>
        </p:nvSpPr>
        <p:spPr>
          <a:xfrm>
            <a:off x="10340737" y="337589"/>
            <a:ext cx="1505574" cy="2833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36" y="0"/>
                </a:moveTo>
                <a:lnTo>
                  <a:pt x="1286" y="5042"/>
                </a:lnTo>
                <a:lnTo>
                  <a:pt x="551" y="2798"/>
                </a:lnTo>
                <a:cubicBezTo>
                  <a:pt x="499" y="3104"/>
                  <a:pt x="449" y="3428"/>
                  <a:pt x="403" y="3762"/>
                </a:cubicBezTo>
                <a:cubicBezTo>
                  <a:pt x="403" y="3762"/>
                  <a:pt x="1286" y="6458"/>
                  <a:pt x="1286" y="6458"/>
                </a:cubicBezTo>
                <a:lnTo>
                  <a:pt x="3183" y="659"/>
                </a:lnTo>
                <a:cubicBezTo>
                  <a:pt x="3104" y="413"/>
                  <a:pt x="3022" y="191"/>
                  <a:pt x="2936" y="0"/>
                </a:cubicBezTo>
                <a:close/>
                <a:moveTo>
                  <a:pt x="3397" y="1421"/>
                </a:moveTo>
                <a:lnTo>
                  <a:pt x="1286" y="7874"/>
                </a:lnTo>
                <a:lnTo>
                  <a:pt x="277" y="4790"/>
                </a:lnTo>
                <a:cubicBezTo>
                  <a:pt x="239" y="5144"/>
                  <a:pt x="205" y="5514"/>
                  <a:pt x="174" y="5891"/>
                </a:cubicBezTo>
                <a:lnTo>
                  <a:pt x="1286" y="9285"/>
                </a:lnTo>
                <a:cubicBezTo>
                  <a:pt x="1286" y="9285"/>
                  <a:pt x="3583" y="2264"/>
                  <a:pt x="3583" y="2264"/>
                </a:cubicBezTo>
                <a:cubicBezTo>
                  <a:pt x="3524" y="1964"/>
                  <a:pt x="3462" y="1684"/>
                  <a:pt x="3397" y="1421"/>
                </a:cubicBezTo>
                <a:close/>
                <a:moveTo>
                  <a:pt x="6427" y="2793"/>
                </a:moveTo>
                <a:cubicBezTo>
                  <a:pt x="5648" y="2793"/>
                  <a:pt x="5344" y="5127"/>
                  <a:pt x="5344" y="8979"/>
                </a:cubicBezTo>
                <a:cubicBezTo>
                  <a:pt x="5344" y="12999"/>
                  <a:pt x="5724" y="14870"/>
                  <a:pt x="6383" y="14870"/>
                </a:cubicBezTo>
                <a:cubicBezTo>
                  <a:pt x="6662" y="14870"/>
                  <a:pt x="6932" y="14483"/>
                  <a:pt x="7133" y="13799"/>
                </a:cubicBezTo>
                <a:lnTo>
                  <a:pt x="7064" y="13101"/>
                </a:lnTo>
                <a:cubicBezTo>
                  <a:pt x="6932" y="13451"/>
                  <a:pt x="6772" y="13784"/>
                  <a:pt x="6514" y="13784"/>
                </a:cubicBezTo>
                <a:cubicBezTo>
                  <a:pt x="5971" y="13784"/>
                  <a:pt x="5856" y="11550"/>
                  <a:pt x="5856" y="8548"/>
                </a:cubicBezTo>
                <a:cubicBezTo>
                  <a:pt x="5856" y="5396"/>
                  <a:pt x="5975" y="3559"/>
                  <a:pt x="6442" y="3559"/>
                </a:cubicBezTo>
                <a:cubicBezTo>
                  <a:pt x="6741" y="3559"/>
                  <a:pt x="6837" y="4161"/>
                  <a:pt x="6888" y="5028"/>
                </a:cubicBezTo>
                <a:lnTo>
                  <a:pt x="6926" y="5760"/>
                </a:lnTo>
                <a:lnTo>
                  <a:pt x="7066" y="5760"/>
                </a:lnTo>
                <a:cubicBezTo>
                  <a:pt x="7060" y="4976"/>
                  <a:pt x="7060" y="4110"/>
                  <a:pt x="7066" y="3326"/>
                </a:cubicBezTo>
                <a:cubicBezTo>
                  <a:pt x="7004" y="3193"/>
                  <a:pt x="6772" y="2793"/>
                  <a:pt x="6427" y="2793"/>
                </a:cubicBezTo>
                <a:close/>
                <a:moveTo>
                  <a:pt x="7330" y="2992"/>
                </a:moveTo>
                <a:lnTo>
                  <a:pt x="7330" y="3360"/>
                </a:lnTo>
                <a:cubicBezTo>
                  <a:pt x="7440" y="3493"/>
                  <a:pt x="7456" y="3662"/>
                  <a:pt x="7456" y="4296"/>
                </a:cubicBezTo>
                <a:lnTo>
                  <a:pt x="7456" y="13367"/>
                </a:lnTo>
                <a:cubicBezTo>
                  <a:pt x="7456" y="14001"/>
                  <a:pt x="7440" y="14170"/>
                  <a:pt x="7330" y="14303"/>
                </a:cubicBezTo>
                <a:lnTo>
                  <a:pt x="7330" y="14667"/>
                </a:lnTo>
                <a:lnTo>
                  <a:pt x="8210" y="14667"/>
                </a:lnTo>
                <a:cubicBezTo>
                  <a:pt x="8747" y="14667"/>
                  <a:pt x="9079" y="13899"/>
                  <a:pt x="9079" y="10764"/>
                </a:cubicBezTo>
                <a:cubicBezTo>
                  <a:pt x="9079" y="7545"/>
                  <a:pt x="8652" y="7181"/>
                  <a:pt x="8049" y="7181"/>
                </a:cubicBezTo>
                <a:lnTo>
                  <a:pt x="7927" y="7181"/>
                </a:lnTo>
                <a:lnTo>
                  <a:pt x="7927" y="4412"/>
                </a:lnTo>
                <a:cubicBezTo>
                  <a:pt x="7927" y="3912"/>
                  <a:pt x="7946" y="3728"/>
                  <a:pt x="8084" y="3728"/>
                </a:cubicBezTo>
                <a:cubicBezTo>
                  <a:pt x="8084" y="3728"/>
                  <a:pt x="8385" y="3728"/>
                  <a:pt x="8385" y="3728"/>
                </a:cubicBezTo>
                <a:cubicBezTo>
                  <a:pt x="8671" y="3728"/>
                  <a:pt x="8749" y="3842"/>
                  <a:pt x="8818" y="5042"/>
                </a:cubicBezTo>
                <a:lnTo>
                  <a:pt x="8847" y="5527"/>
                </a:lnTo>
                <a:lnTo>
                  <a:pt x="8966" y="5527"/>
                </a:lnTo>
                <a:cubicBezTo>
                  <a:pt x="8960" y="4677"/>
                  <a:pt x="8960" y="3842"/>
                  <a:pt x="8966" y="2992"/>
                </a:cubicBezTo>
                <a:lnTo>
                  <a:pt x="7330" y="2992"/>
                </a:lnTo>
                <a:close/>
                <a:moveTo>
                  <a:pt x="9327" y="2992"/>
                </a:moveTo>
                <a:lnTo>
                  <a:pt x="9327" y="3360"/>
                </a:lnTo>
                <a:cubicBezTo>
                  <a:pt x="9437" y="3493"/>
                  <a:pt x="9453" y="3662"/>
                  <a:pt x="9453" y="4296"/>
                </a:cubicBezTo>
                <a:lnTo>
                  <a:pt x="9453" y="13367"/>
                </a:lnTo>
                <a:cubicBezTo>
                  <a:pt x="9453" y="14001"/>
                  <a:pt x="9437" y="14170"/>
                  <a:pt x="9327" y="14303"/>
                </a:cubicBezTo>
                <a:lnTo>
                  <a:pt x="9327" y="14667"/>
                </a:lnTo>
                <a:lnTo>
                  <a:pt x="10909" y="14667"/>
                </a:lnTo>
                <a:cubicBezTo>
                  <a:pt x="10903" y="13766"/>
                  <a:pt x="10903" y="12852"/>
                  <a:pt x="10909" y="11952"/>
                </a:cubicBezTo>
                <a:lnTo>
                  <a:pt x="10771" y="11952"/>
                </a:lnTo>
                <a:lnTo>
                  <a:pt x="10752" y="12383"/>
                </a:lnTo>
                <a:cubicBezTo>
                  <a:pt x="10689" y="13834"/>
                  <a:pt x="10614" y="13935"/>
                  <a:pt x="10329" y="13935"/>
                </a:cubicBezTo>
                <a:lnTo>
                  <a:pt x="10266" y="13935"/>
                </a:lnTo>
                <a:cubicBezTo>
                  <a:pt x="9977" y="13935"/>
                  <a:pt x="9924" y="13699"/>
                  <a:pt x="9924" y="12999"/>
                </a:cubicBezTo>
                <a:lnTo>
                  <a:pt x="9924" y="8645"/>
                </a:lnTo>
                <a:lnTo>
                  <a:pt x="10216" y="8645"/>
                </a:lnTo>
                <a:cubicBezTo>
                  <a:pt x="10338" y="8645"/>
                  <a:pt x="10529" y="8715"/>
                  <a:pt x="10604" y="8999"/>
                </a:cubicBezTo>
                <a:lnTo>
                  <a:pt x="10604" y="7530"/>
                </a:lnTo>
                <a:cubicBezTo>
                  <a:pt x="10529" y="7813"/>
                  <a:pt x="10338" y="7879"/>
                  <a:pt x="10216" y="7879"/>
                </a:cubicBezTo>
                <a:lnTo>
                  <a:pt x="9924" y="7879"/>
                </a:lnTo>
                <a:lnTo>
                  <a:pt x="9924" y="4262"/>
                </a:lnTo>
                <a:cubicBezTo>
                  <a:pt x="9924" y="3862"/>
                  <a:pt x="9939" y="3728"/>
                  <a:pt x="10033" y="3728"/>
                </a:cubicBezTo>
                <a:cubicBezTo>
                  <a:pt x="10033" y="3728"/>
                  <a:pt x="10279" y="3728"/>
                  <a:pt x="10279" y="3728"/>
                </a:cubicBezTo>
                <a:cubicBezTo>
                  <a:pt x="10564" y="3728"/>
                  <a:pt x="10642" y="3842"/>
                  <a:pt x="10711" y="5042"/>
                </a:cubicBezTo>
                <a:lnTo>
                  <a:pt x="10739" y="5527"/>
                </a:lnTo>
                <a:lnTo>
                  <a:pt x="10859" y="5527"/>
                </a:lnTo>
                <a:cubicBezTo>
                  <a:pt x="10853" y="4677"/>
                  <a:pt x="10853" y="3842"/>
                  <a:pt x="10859" y="2992"/>
                </a:cubicBezTo>
                <a:lnTo>
                  <a:pt x="9327" y="2992"/>
                </a:lnTo>
                <a:close/>
                <a:moveTo>
                  <a:pt x="11192" y="2992"/>
                </a:moveTo>
                <a:lnTo>
                  <a:pt x="11192" y="3360"/>
                </a:lnTo>
                <a:cubicBezTo>
                  <a:pt x="11302" y="3493"/>
                  <a:pt x="11317" y="3662"/>
                  <a:pt x="11317" y="4296"/>
                </a:cubicBezTo>
                <a:lnTo>
                  <a:pt x="11317" y="13367"/>
                </a:lnTo>
                <a:cubicBezTo>
                  <a:pt x="11317" y="14001"/>
                  <a:pt x="11302" y="14170"/>
                  <a:pt x="11192" y="14303"/>
                </a:cubicBezTo>
                <a:lnTo>
                  <a:pt x="11192" y="14667"/>
                </a:lnTo>
                <a:cubicBezTo>
                  <a:pt x="11192" y="14667"/>
                  <a:pt x="11914" y="14667"/>
                  <a:pt x="11914" y="14667"/>
                </a:cubicBezTo>
                <a:lnTo>
                  <a:pt x="11914" y="14303"/>
                </a:lnTo>
                <a:cubicBezTo>
                  <a:pt x="11804" y="14170"/>
                  <a:pt x="11788" y="14001"/>
                  <a:pt x="11788" y="13367"/>
                </a:cubicBezTo>
                <a:lnTo>
                  <a:pt x="11788" y="10046"/>
                </a:lnTo>
                <a:lnTo>
                  <a:pt x="12008" y="10046"/>
                </a:lnTo>
                <a:cubicBezTo>
                  <a:pt x="12538" y="10046"/>
                  <a:pt x="12865" y="9199"/>
                  <a:pt x="12865" y="6347"/>
                </a:cubicBezTo>
                <a:cubicBezTo>
                  <a:pt x="12865" y="3545"/>
                  <a:pt x="12538" y="2992"/>
                  <a:pt x="12102" y="2992"/>
                </a:cubicBezTo>
                <a:lnTo>
                  <a:pt x="11192" y="2992"/>
                </a:lnTo>
                <a:close/>
                <a:moveTo>
                  <a:pt x="13063" y="2992"/>
                </a:moveTo>
                <a:lnTo>
                  <a:pt x="13063" y="3360"/>
                </a:lnTo>
                <a:cubicBezTo>
                  <a:pt x="13172" y="3493"/>
                  <a:pt x="13188" y="3662"/>
                  <a:pt x="13188" y="4296"/>
                </a:cubicBezTo>
                <a:lnTo>
                  <a:pt x="13188" y="13367"/>
                </a:lnTo>
                <a:cubicBezTo>
                  <a:pt x="13188" y="14001"/>
                  <a:pt x="13172" y="14170"/>
                  <a:pt x="13063" y="14303"/>
                </a:cubicBezTo>
                <a:lnTo>
                  <a:pt x="13063" y="14667"/>
                </a:lnTo>
                <a:lnTo>
                  <a:pt x="13941" y="14667"/>
                </a:lnTo>
                <a:cubicBezTo>
                  <a:pt x="14478" y="14667"/>
                  <a:pt x="14811" y="13899"/>
                  <a:pt x="14811" y="10764"/>
                </a:cubicBezTo>
                <a:cubicBezTo>
                  <a:pt x="14811" y="7545"/>
                  <a:pt x="14384" y="7181"/>
                  <a:pt x="13782" y="7181"/>
                </a:cubicBezTo>
                <a:lnTo>
                  <a:pt x="13658" y="7181"/>
                </a:lnTo>
                <a:lnTo>
                  <a:pt x="13658" y="4412"/>
                </a:lnTo>
                <a:cubicBezTo>
                  <a:pt x="13658" y="3912"/>
                  <a:pt x="13677" y="3728"/>
                  <a:pt x="13815" y="3728"/>
                </a:cubicBezTo>
                <a:cubicBezTo>
                  <a:pt x="13815" y="3728"/>
                  <a:pt x="14117" y="3728"/>
                  <a:pt x="14117" y="3728"/>
                </a:cubicBezTo>
                <a:cubicBezTo>
                  <a:pt x="14403" y="3728"/>
                  <a:pt x="14481" y="3842"/>
                  <a:pt x="14550" y="5042"/>
                </a:cubicBezTo>
                <a:lnTo>
                  <a:pt x="14578" y="5527"/>
                </a:lnTo>
                <a:lnTo>
                  <a:pt x="14698" y="5527"/>
                </a:lnTo>
                <a:cubicBezTo>
                  <a:pt x="14692" y="4677"/>
                  <a:pt x="14692" y="3842"/>
                  <a:pt x="14698" y="2992"/>
                </a:cubicBezTo>
                <a:lnTo>
                  <a:pt x="13063" y="2992"/>
                </a:lnTo>
                <a:close/>
                <a:moveTo>
                  <a:pt x="15564" y="2992"/>
                </a:moveTo>
                <a:lnTo>
                  <a:pt x="15564" y="3360"/>
                </a:lnTo>
                <a:cubicBezTo>
                  <a:pt x="15677" y="3493"/>
                  <a:pt x="15690" y="3810"/>
                  <a:pt x="15690" y="4044"/>
                </a:cubicBezTo>
                <a:cubicBezTo>
                  <a:pt x="15690" y="4377"/>
                  <a:pt x="15674" y="4746"/>
                  <a:pt x="15583" y="5930"/>
                </a:cubicBezTo>
                <a:lnTo>
                  <a:pt x="15178" y="11234"/>
                </a:lnTo>
                <a:cubicBezTo>
                  <a:pt x="15027" y="13185"/>
                  <a:pt x="14927" y="14216"/>
                  <a:pt x="14874" y="14667"/>
                </a:cubicBezTo>
                <a:lnTo>
                  <a:pt x="15273" y="14667"/>
                </a:lnTo>
                <a:cubicBezTo>
                  <a:pt x="15276" y="14400"/>
                  <a:pt x="15294" y="13898"/>
                  <a:pt x="15319" y="13232"/>
                </a:cubicBezTo>
                <a:cubicBezTo>
                  <a:pt x="15347" y="12564"/>
                  <a:pt x="15401" y="11616"/>
                  <a:pt x="15473" y="10448"/>
                </a:cubicBezTo>
                <a:lnTo>
                  <a:pt x="16170" y="10448"/>
                </a:lnTo>
                <a:lnTo>
                  <a:pt x="16265" y="11932"/>
                </a:lnTo>
                <a:cubicBezTo>
                  <a:pt x="16324" y="12866"/>
                  <a:pt x="16393" y="14033"/>
                  <a:pt x="16411" y="14667"/>
                </a:cubicBezTo>
                <a:cubicBezTo>
                  <a:pt x="16411" y="14667"/>
                  <a:pt x="16971" y="14667"/>
                  <a:pt x="16971" y="14667"/>
                </a:cubicBezTo>
                <a:cubicBezTo>
                  <a:pt x="16924" y="14250"/>
                  <a:pt x="16826" y="13082"/>
                  <a:pt x="16735" y="11714"/>
                </a:cubicBezTo>
                <a:lnTo>
                  <a:pt x="16274" y="4727"/>
                </a:lnTo>
                <a:cubicBezTo>
                  <a:pt x="16208" y="3743"/>
                  <a:pt x="16201" y="3342"/>
                  <a:pt x="16192" y="2992"/>
                </a:cubicBezTo>
                <a:lnTo>
                  <a:pt x="15564" y="2992"/>
                </a:lnTo>
                <a:close/>
                <a:moveTo>
                  <a:pt x="17140" y="2992"/>
                </a:moveTo>
                <a:lnTo>
                  <a:pt x="17140" y="3360"/>
                </a:lnTo>
                <a:cubicBezTo>
                  <a:pt x="17250" y="3493"/>
                  <a:pt x="17266" y="3662"/>
                  <a:pt x="17266" y="4296"/>
                </a:cubicBezTo>
                <a:lnTo>
                  <a:pt x="17266" y="13367"/>
                </a:lnTo>
                <a:cubicBezTo>
                  <a:pt x="17266" y="14001"/>
                  <a:pt x="17250" y="14170"/>
                  <a:pt x="17140" y="14303"/>
                </a:cubicBezTo>
                <a:lnTo>
                  <a:pt x="17140" y="14667"/>
                </a:lnTo>
                <a:lnTo>
                  <a:pt x="17861" y="14667"/>
                </a:lnTo>
                <a:lnTo>
                  <a:pt x="17861" y="14303"/>
                </a:lnTo>
                <a:cubicBezTo>
                  <a:pt x="17752" y="14170"/>
                  <a:pt x="17736" y="14001"/>
                  <a:pt x="17736" y="13367"/>
                </a:cubicBezTo>
                <a:lnTo>
                  <a:pt x="17736" y="8645"/>
                </a:lnTo>
                <a:lnTo>
                  <a:pt x="18584" y="8645"/>
                </a:lnTo>
                <a:cubicBezTo>
                  <a:pt x="18584" y="8645"/>
                  <a:pt x="18584" y="13367"/>
                  <a:pt x="18584" y="13367"/>
                </a:cubicBezTo>
                <a:cubicBezTo>
                  <a:pt x="18584" y="14001"/>
                  <a:pt x="18568" y="14170"/>
                  <a:pt x="18458" y="14303"/>
                </a:cubicBezTo>
                <a:lnTo>
                  <a:pt x="18458" y="14667"/>
                </a:lnTo>
                <a:lnTo>
                  <a:pt x="19180" y="14667"/>
                </a:lnTo>
                <a:lnTo>
                  <a:pt x="19180" y="14303"/>
                </a:lnTo>
                <a:cubicBezTo>
                  <a:pt x="19070" y="14170"/>
                  <a:pt x="19055" y="14001"/>
                  <a:pt x="19055" y="13367"/>
                </a:cubicBezTo>
                <a:lnTo>
                  <a:pt x="19055" y="4296"/>
                </a:lnTo>
                <a:cubicBezTo>
                  <a:pt x="19055" y="3662"/>
                  <a:pt x="19070" y="3493"/>
                  <a:pt x="19180" y="3360"/>
                </a:cubicBezTo>
                <a:lnTo>
                  <a:pt x="19180" y="2992"/>
                </a:lnTo>
                <a:lnTo>
                  <a:pt x="18458" y="2992"/>
                </a:lnTo>
                <a:lnTo>
                  <a:pt x="18458" y="3360"/>
                </a:lnTo>
                <a:cubicBezTo>
                  <a:pt x="18568" y="3493"/>
                  <a:pt x="18584" y="3662"/>
                  <a:pt x="18584" y="4296"/>
                </a:cubicBezTo>
                <a:lnTo>
                  <a:pt x="18584" y="7879"/>
                </a:lnTo>
                <a:lnTo>
                  <a:pt x="17736" y="7879"/>
                </a:lnTo>
                <a:lnTo>
                  <a:pt x="17736" y="4296"/>
                </a:lnTo>
                <a:cubicBezTo>
                  <a:pt x="17736" y="3662"/>
                  <a:pt x="17752" y="3493"/>
                  <a:pt x="17861" y="3360"/>
                </a:cubicBezTo>
                <a:lnTo>
                  <a:pt x="17861" y="2992"/>
                </a:lnTo>
                <a:lnTo>
                  <a:pt x="17140" y="2992"/>
                </a:lnTo>
                <a:close/>
                <a:moveTo>
                  <a:pt x="19529" y="2992"/>
                </a:moveTo>
                <a:lnTo>
                  <a:pt x="19529" y="3360"/>
                </a:lnTo>
                <a:cubicBezTo>
                  <a:pt x="19638" y="3493"/>
                  <a:pt x="19655" y="3662"/>
                  <a:pt x="19655" y="4296"/>
                </a:cubicBezTo>
                <a:cubicBezTo>
                  <a:pt x="19655" y="4296"/>
                  <a:pt x="19655" y="13367"/>
                  <a:pt x="19655" y="13367"/>
                </a:cubicBezTo>
                <a:cubicBezTo>
                  <a:pt x="19655" y="14001"/>
                  <a:pt x="19638" y="14170"/>
                  <a:pt x="19529" y="14303"/>
                </a:cubicBezTo>
                <a:lnTo>
                  <a:pt x="19529" y="14667"/>
                </a:lnTo>
                <a:lnTo>
                  <a:pt x="20250" y="14667"/>
                </a:lnTo>
                <a:lnTo>
                  <a:pt x="20250" y="14303"/>
                </a:lnTo>
                <a:cubicBezTo>
                  <a:pt x="20141" y="14170"/>
                  <a:pt x="20125" y="14001"/>
                  <a:pt x="20125" y="13367"/>
                </a:cubicBezTo>
                <a:lnTo>
                  <a:pt x="20125" y="4296"/>
                </a:lnTo>
                <a:cubicBezTo>
                  <a:pt x="20125" y="3662"/>
                  <a:pt x="20141" y="3493"/>
                  <a:pt x="20250" y="3360"/>
                </a:cubicBezTo>
                <a:lnTo>
                  <a:pt x="20250" y="2992"/>
                </a:lnTo>
                <a:lnTo>
                  <a:pt x="19529" y="2992"/>
                </a:lnTo>
                <a:close/>
                <a:moveTo>
                  <a:pt x="20906" y="2992"/>
                </a:moveTo>
                <a:cubicBezTo>
                  <a:pt x="20847" y="3792"/>
                  <a:pt x="20624" y="5376"/>
                  <a:pt x="20451" y="6560"/>
                </a:cubicBezTo>
                <a:lnTo>
                  <a:pt x="20163" y="8548"/>
                </a:lnTo>
                <a:lnTo>
                  <a:pt x="20496" y="11200"/>
                </a:lnTo>
                <a:cubicBezTo>
                  <a:pt x="20725" y="13035"/>
                  <a:pt x="20803" y="14050"/>
                  <a:pt x="20856" y="14667"/>
                </a:cubicBezTo>
                <a:lnTo>
                  <a:pt x="21595" y="14667"/>
                </a:lnTo>
                <a:cubicBezTo>
                  <a:pt x="21334" y="13266"/>
                  <a:pt x="20975" y="10698"/>
                  <a:pt x="20822" y="9547"/>
                </a:cubicBezTo>
                <a:cubicBezTo>
                  <a:pt x="20822" y="9547"/>
                  <a:pt x="20536" y="7394"/>
                  <a:pt x="20536" y="7394"/>
                </a:cubicBezTo>
                <a:lnTo>
                  <a:pt x="20765" y="6095"/>
                </a:lnTo>
                <a:cubicBezTo>
                  <a:pt x="20866" y="5511"/>
                  <a:pt x="21214" y="3645"/>
                  <a:pt x="21421" y="3011"/>
                </a:cubicBezTo>
                <a:lnTo>
                  <a:pt x="21421" y="2992"/>
                </a:lnTo>
                <a:lnTo>
                  <a:pt x="20906" y="2992"/>
                </a:lnTo>
                <a:close/>
                <a:moveTo>
                  <a:pt x="3744" y="3185"/>
                </a:moveTo>
                <a:cubicBezTo>
                  <a:pt x="3744" y="3185"/>
                  <a:pt x="1286" y="10701"/>
                  <a:pt x="1286" y="10701"/>
                </a:cubicBezTo>
                <a:lnTo>
                  <a:pt x="93" y="7055"/>
                </a:lnTo>
                <a:cubicBezTo>
                  <a:pt x="70" y="7458"/>
                  <a:pt x="50" y="7874"/>
                  <a:pt x="36" y="8296"/>
                </a:cubicBezTo>
                <a:lnTo>
                  <a:pt x="1286" y="12112"/>
                </a:lnTo>
                <a:lnTo>
                  <a:pt x="3882" y="4179"/>
                </a:lnTo>
                <a:cubicBezTo>
                  <a:pt x="3839" y="3835"/>
                  <a:pt x="3793" y="3502"/>
                  <a:pt x="3744" y="3185"/>
                </a:cubicBezTo>
                <a:close/>
                <a:moveTo>
                  <a:pt x="11926" y="3728"/>
                </a:moveTo>
                <a:lnTo>
                  <a:pt x="11977" y="3728"/>
                </a:lnTo>
                <a:cubicBezTo>
                  <a:pt x="12272" y="3728"/>
                  <a:pt x="12372" y="4710"/>
                  <a:pt x="12372" y="6245"/>
                </a:cubicBezTo>
                <a:cubicBezTo>
                  <a:pt x="12372" y="8063"/>
                  <a:pt x="12302" y="9314"/>
                  <a:pt x="12010" y="9314"/>
                </a:cubicBezTo>
                <a:cubicBezTo>
                  <a:pt x="12010" y="9314"/>
                  <a:pt x="11788" y="9314"/>
                  <a:pt x="11788" y="9314"/>
                </a:cubicBezTo>
                <a:lnTo>
                  <a:pt x="11788" y="4359"/>
                </a:lnTo>
                <a:cubicBezTo>
                  <a:pt x="11788" y="3808"/>
                  <a:pt x="11832" y="3728"/>
                  <a:pt x="11926" y="3728"/>
                </a:cubicBezTo>
                <a:close/>
                <a:moveTo>
                  <a:pt x="15827" y="4960"/>
                </a:moveTo>
                <a:lnTo>
                  <a:pt x="16123" y="9663"/>
                </a:lnTo>
                <a:cubicBezTo>
                  <a:pt x="16123" y="9663"/>
                  <a:pt x="15524" y="9663"/>
                  <a:pt x="15524" y="9663"/>
                </a:cubicBezTo>
                <a:lnTo>
                  <a:pt x="15827" y="4960"/>
                </a:lnTo>
                <a:close/>
                <a:moveTo>
                  <a:pt x="3999" y="5236"/>
                </a:moveTo>
                <a:lnTo>
                  <a:pt x="1286" y="13527"/>
                </a:lnTo>
                <a:lnTo>
                  <a:pt x="5" y="9615"/>
                </a:lnTo>
                <a:cubicBezTo>
                  <a:pt x="1" y="9862"/>
                  <a:pt x="0" y="10108"/>
                  <a:pt x="0" y="10361"/>
                </a:cubicBezTo>
                <a:cubicBezTo>
                  <a:pt x="0" y="16568"/>
                  <a:pt x="947" y="21600"/>
                  <a:pt x="2115" y="21600"/>
                </a:cubicBezTo>
                <a:cubicBezTo>
                  <a:pt x="3283" y="21600"/>
                  <a:pt x="4230" y="16568"/>
                  <a:pt x="4230" y="10361"/>
                </a:cubicBezTo>
                <a:cubicBezTo>
                  <a:pt x="4230" y="8514"/>
                  <a:pt x="4147" y="6773"/>
                  <a:pt x="3999" y="5236"/>
                </a:cubicBezTo>
                <a:close/>
                <a:moveTo>
                  <a:pt x="7927" y="7913"/>
                </a:moveTo>
                <a:lnTo>
                  <a:pt x="8119" y="7913"/>
                </a:lnTo>
                <a:cubicBezTo>
                  <a:pt x="8489" y="7913"/>
                  <a:pt x="8586" y="8979"/>
                  <a:pt x="8586" y="10880"/>
                </a:cubicBezTo>
                <a:cubicBezTo>
                  <a:pt x="8586" y="12915"/>
                  <a:pt x="8474" y="13935"/>
                  <a:pt x="8188" y="13935"/>
                </a:cubicBezTo>
                <a:cubicBezTo>
                  <a:pt x="8188" y="13935"/>
                  <a:pt x="8121" y="13935"/>
                  <a:pt x="8121" y="13935"/>
                </a:cubicBezTo>
                <a:cubicBezTo>
                  <a:pt x="7964" y="13935"/>
                  <a:pt x="7927" y="13667"/>
                  <a:pt x="7927" y="12916"/>
                </a:cubicBezTo>
                <a:lnTo>
                  <a:pt x="7927" y="7913"/>
                </a:lnTo>
                <a:close/>
                <a:moveTo>
                  <a:pt x="13658" y="7913"/>
                </a:moveTo>
                <a:lnTo>
                  <a:pt x="13850" y="7913"/>
                </a:lnTo>
                <a:cubicBezTo>
                  <a:pt x="14220" y="7913"/>
                  <a:pt x="14318" y="8979"/>
                  <a:pt x="14318" y="10880"/>
                </a:cubicBezTo>
                <a:cubicBezTo>
                  <a:pt x="14318" y="12915"/>
                  <a:pt x="14205" y="13935"/>
                  <a:pt x="13919" y="13935"/>
                </a:cubicBezTo>
                <a:cubicBezTo>
                  <a:pt x="13919" y="13935"/>
                  <a:pt x="13854" y="13935"/>
                  <a:pt x="13854" y="13935"/>
                </a:cubicBezTo>
                <a:cubicBezTo>
                  <a:pt x="13697" y="13935"/>
                  <a:pt x="13658" y="13667"/>
                  <a:pt x="13658" y="12916"/>
                </a:cubicBezTo>
                <a:lnTo>
                  <a:pt x="13658" y="7913"/>
                </a:lnTo>
                <a:close/>
                <a:moveTo>
                  <a:pt x="5519" y="17532"/>
                </a:moveTo>
                <a:lnTo>
                  <a:pt x="5519" y="18701"/>
                </a:lnTo>
                <a:lnTo>
                  <a:pt x="21600" y="18701"/>
                </a:lnTo>
                <a:cubicBezTo>
                  <a:pt x="21600" y="18701"/>
                  <a:pt x="21600" y="17532"/>
                  <a:pt x="21600" y="17532"/>
                </a:cubicBezTo>
                <a:lnTo>
                  <a:pt x="5519" y="17532"/>
                </a:lnTo>
                <a:close/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z="30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203" name="Slide Number"/>
          <p:cNvSpPr txBox="1"/>
          <p:nvPr>
            <p:ph type="sldNum" sz="quarter" idx="2"/>
          </p:nvPr>
        </p:nvSpPr>
        <p:spPr>
          <a:xfrm>
            <a:off x="11701344" y="6350035"/>
            <a:ext cx="346798" cy="328343"/>
          </a:xfrm>
          <a:prstGeom prst="rect">
            <a:avLst/>
          </a:prstGeom>
        </p:spPr>
        <p:txBody>
          <a:bodyPr lIns="44749" tIns="44749" rIns="44749" bIns="44749"/>
          <a:lstStyle>
            <a:lvl1pPr>
              <a:defRPr sz="1900">
                <a:solidFill>
                  <a:srgbClr val="A6A6A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6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2" name="Google Shape;15;p3"/>
          <p:cNvGrpSpPr/>
          <p:nvPr/>
        </p:nvGrpSpPr>
        <p:grpSpPr>
          <a:xfrm>
            <a:off x="-3" y="-7518"/>
            <a:ext cx="12192007" cy="1115178"/>
            <a:chOff x="-1" y="0"/>
            <a:chExt cx="12192006" cy="1115177"/>
          </a:xfrm>
        </p:grpSpPr>
        <p:sp>
          <p:nvSpPr>
            <p:cNvPr id="2210" name="Rectangle"/>
            <p:cNvSpPr/>
            <p:nvPr/>
          </p:nvSpPr>
          <p:spPr>
            <a:xfrm>
              <a:off x="-1" y="3"/>
              <a:ext cx="12192006" cy="1115168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42424C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pic>
          <p:nvPicPr>
            <p:cNvPr id="2211" name="image6.jpeg" descr="image6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-2" y="-1"/>
              <a:ext cx="12192007" cy="11151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213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14" name="Slide Number"/>
          <p:cNvSpPr txBox="1"/>
          <p:nvPr>
            <p:ph type="sldNum" sz="quarter" idx="2"/>
          </p:nvPr>
        </p:nvSpPr>
        <p:spPr>
          <a:xfrm>
            <a:off x="11750993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Ыиук">
    <p:bg>
      <p:bgPr>
        <a:solidFill>
          <a:srgbClr val="1E1E1E">
            <a:alpha val="9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1" name="Picture 2" descr="Picture 2"/>
          <p:cNvPicPr>
            <a:picLocks noChangeAspect="1"/>
          </p:cNvPicPr>
          <p:nvPr/>
        </p:nvPicPr>
        <p:blipFill>
          <a:blip r:embed="rId2">
            <a:alphaModFix amt="15000"/>
            <a:extLst/>
          </a:blip>
          <a:stretch>
            <a:fillRect/>
          </a:stretch>
        </p:blipFill>
        <p:spPr>
          <a:xfrm>
            <a:off x="2" y="4"/>
            <a:ext cx="12192004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2222" name="Click to edit master title style"/>
          <p:cNvSpPr txBox="1"/>
          <p:nvPr>
            <p:ph type="title" hasCustomPrompt="1"/>
          </p:nvPr>
        </p:nvSpPr>
        <p:spPr>
          <a:xfrm>
            <a:off x="761864" y="4"/>
            <a:ext cx="9143932" cy="762746"/>
          </a:xfrm>
          <a:prstGeom prst="rect">
            <a:avLst/>
          </a:prstGeom>
        </p:spPr>
        <p:txBody>
          <a:bodyPr lIns="0" tIns="0" rIns="0" bIns="0"/>
          <a:lstStyle>
            <a:lvl1pPr defTabSz="967033">
              <a:lnSpc>
                <a:spcPct val="80000"/>
              </a:lnSpc>
              <a:defRPr sz="1900">
                <a:solidFill>
                  <a:srgbClr val="FFFFFF"/>
                </a:solidFill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2223" name="Body Level One…"/>
          <p:cNvSpPr txBox="1"/>
          <p:nvPr>
            <p:ph type="body" sz="quarter" idx="1"/>
          </p:nvPr>
        </p:nvSpPr>
        <p:spPr>
          <a:xfrm>
            <a:off x="760952" y="6096027"/>
            <a:ext cx="10669890" cy="761982"/>
          </a:xfrm>
          <a:prstGeom prst="rect">
            <a:avLst/>
          </a:prstGeom>
        </p:spPr>
        <p:txBody>
          <a:bodyPr lIns="0" tIns="0" rIns="0" bIns="0"/>
          <a:lstStyle>
            <a:lvl1pPr marL="0" indent="0" defTabSz="967033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</a:defRPr>
            </a:lvl1pPr>
            <a:lvl2pPr marL="598144" indent="-114627" defTabSz="967033">
              <a:lnSpc>
                <a:spcPct val="100000"/>
              </a:lnSpc>
              <a:spcBef>
                <a:spcPts val="600"/>
              </a:spcBef>
              <a:buFontTx/>
              <a:buChar char="–"/>
              <a:defRPr sz="1100">
                <a:solidFill>
                  <a:srgbClr val="FFFFFF"/>
                </a:solidFill>
              </a:defRPr>
            </a:lvl2pPr>
            <a:lvl3pPr marL="1077837" indent="-110806" defTabSz="967033">
              <a:lnSpc>
                <a:spcPct val="100000"/>
              </a:lnSpc>
              <a:spcBef>
                <a:spcPts val="600"/>
              </a:spcBef>
              <a:buFontTx/>
              <a:defRPr sz="1100">
                <a:solidFill>
                  <a:srgbClr val="FFFFFF"/>
                </a:solidFill>
              </a:defRPr>
            </a:lvl3pPr>
            <a:lvl4pPr marL="1577185" indent="-126635" defTabSz="967033">
              <a:lnSpc>
                <a:spcPct val="100000"/>
              </a:lnSpc>
              <a:spcBef>
                <a:spcPts val="600"/>
              </a:spcBef>
              <a:buFontTx/>
              <a:buChar char="–"/>
              <a:defRPr sz="1100">
                <a:solidFill>
                  <a:srgbClr val="FFFFFF"/>
                </a:solidFill>
              </a:defRPr>
            </a:lvl4pPr>
            <a:lvl5pPr marL="2060703" indent="-126636" defTabSz="967033">
              <a:lnSpc>
                <a:spcPct val="100000"/>
              </a:lnSpc>
              <a:spcBef>
                <a:spcPts val="600"/>
              </a:spcBef>
              <a:buFontTx/>
              <a:buChar char="»"/>
              <a:defRPr sz="11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24" name="TextBox 9"/>
          <p:cNvSpPr txBox="1"/>
          <p:nvPr/>
        </p:nvSpPr>
        <p:spPr>
          <a:xfrm>
            <a:off x="2685505" y="1485943"/>
            <a:ext cx="11217862" cy="5748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351" tIns="48351" rIns="48351" bIns="48351">
            <a:spAutoFit/>
          </a:bodyPr>
          <a:lstStyle>
            <a:lvl1pPr>
              <a:defRPr sz="36300">
                <a:solidFill>
                  <a:srgbClr val="FFFFFF">
                    <a:alpha val="5000"/>
                  </a:srgb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2020</a:t>
            </a:r>
          </a:p>
        </p:txBody>
      </p:sp>
      <p:sp>
        <p:nvSpPr>
          <p:cNvPr id="2225" name="Rectangle 10"/>
          <p:cNvSpPr/>
          <p:nvPr/>
        </p:nvSpPr>
        <p:spPr>
          <a:xfrm>
            <a:off x="1095" y="6800852"/>
            <a:ext cx="12189808" cy="57151"/>
          </a:xfrm>
          <a:prstGeom prst="rect">
            <a:avLst/>
          </a:prstGeom>
          <a:solidFill>
            <a:srgbClr val="319B4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26" name="Slide Number"/>
          <p:cNvSpPr txBox="1"/>
          <p:nvPr>
            <p:ph type="sldNum" sz="quarter" idx="2"/>
          </p:nvPr>
        </p:nvSpPr>
        <p:spPr>
          <a:xfrm>
            <a:off x="8478981" y="6232200"/>
            <a:ext cx="258620" cy="24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Freeform 7"/>
          <p:cNvSpPr/>
          <p:nvPr/>
        </p:nvSpPr>
        <p:spPr>
          <a:xfrm>
            <a:off x="-2" y="-1"/>
            <a:ext cx="12192005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1E83A2"/>
              </a:gs>
              <a:gs pos="23000">
                <a:srgbClr val="1A728E"/>
              </a:gs>
              <a:gs pos="69000">
                <a:srgbClr val="165E74"/>
              </a:gs>
              <a:gs pos="97000">
                <a:srgbClr val="114A5B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20" name="Title Text"/>
          <p:cNvSpPr txBox="1"/>
          <p:nvPr>
            <p:ph type="title"/>
          </p:nvPr>
        </p:nvSpPr>
        <p:spPr>
          <a:xfrm>
            <a:off x="809999" y="2951396"/>
            <a:ext cx="10561420" cy="1468806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algn="r" defTabSz="457000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1" name="Slide Number"/>
          <p:cNvSpPr txBox="1"/>
          <p:nvPr>
            <p:ph type="sldNum" sz="quarter" idx="2"/>
          </p:nvPr>
        </p:nvSpPr>
        <p:spPr>
          <a:xfrm>
            <a:off x="11750993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5" name="Рисунок 11"/>
          <p:cNvGrpSpPr/>
          <p:nvPr/>
        </p:nvGrpSpPr>
        <p:grpSpPr>
          <a:xfrm>
            <a:off x="-3" y="-7501"/>
            <a:ext cx="12192007" cy="1115147"/>
            <a:chOff x="-1" y="-1"/>
            <a:chExt cx="12192006" cy="1115146"/>
          </a:xfrm>
        </p:grpSpPr>
        <p:sp>
          <p:nvSpPr>
            <p:cNvPr id="2233" name="Rectangle"/>
            <p:cNvSpPr/>
            <p:nvPr/>
          </p:nvSpPr>
          <p:spPr>
            <a:xfrm>
              <a:off x="-1" y="-2"/>
              <a:ext cx="12192006" cy="1115147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1E1E1E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pic>
          <p:nvPicPr>
            <p:cNvPr id="2234" name="image6.jpeg" descr="image6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-2" y="-1"/>
              <a:ext cx="12192007" cy="11151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236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cap="all" sz="3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37" name="Slide Number"/>
          <p:cNvSpPr txBox="1"/>
          <p:nvPr>
            <p:ph type="sldNum" sz="quarter" idx="2"/>
          </p:nvPr>
        </p:nvSpPr>
        <p:spPr>
          <a:xfrm>
            <a:off x="11744569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 algn="l"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4" name="Slide Number"/>
          <p:cNvSpPr txBox="1"/>
          <p:nvPr>
            <p:ph type="sldNum" sz="quarter" idx="2"/>
          </p:nvPr>
        </p:nvSpPr>
        <p:spPr>
          <a:xfrm>
            <a:off x="8478981" y="6232200"/>
            <a:ext cx="258620" cy="24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итульны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1" name="Freeform 6"/>
          <p:cNvSpPr/>
          <p:nvPr/>
        </p:nvSpPr>
        <p:spPr>
          <a:xfrm>
            <a:off x="0" y="-3176"/>
            <a:ext cx="12192001" cy="52038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0361"/>
                </a:lnTo>
                <a:lnTo>
                  <a:pt x="3536" y="20361"/>
                </a:lnTo>
                <a:lnTo>
                  <a:pt x="4211" y="21547"/>
                </a:lnTo>
                <a:lnTo>
                  <a:pt x="4271" y="21600"/>
                </a:lnTo>
                <a:lnTo>
                  <a:pt x="4313" y="21600"/>
                </a:lnTo>
                <a:lnTo>
                  <a:pt x="4331" y="21580"/>
                </a:lnTo>
                <a:lnTo>
                  <a:pt x="4369" y="21547"/>
                </a:lnTo>
                <a:lnTo>
                  <a:pt x="5044" y="20361"/>
                </a:lnTo>
                <a:lnTo>
                  <a:pt x="21600" y="2036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252" name="Title Text"/>
          <p:cNvSpPr txBox="1"/>
          <p:nvPr>
            <p:ph type="title"/>
          </p:nvPr>
        </p:nvSpPr>
        <p:spPr>
          <a:xfrm>
            <a:off x="809999" y="1449147"/>
            <a:ext cx="10572003" cy="2971052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5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53" name="Body Level One…"/>
          <p:cNvSpPr txBox="1"/>
          <p:nvPr>
            <p:ph type="body" sz="quarter" idx="1"/>
          </p:nvPr>
        </p:nvSpPr>
        <p:spPr>
          <a:xfrm>
            <a:off x="809999" y="5280847"/>
            <a:ext cx="10572003" cy="434977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54" name="Slide Number"/>
          <p:cNvSpPr txBox="1"/>
          <p:nvPr>
            <p:ph type="sldNum" sz="quarter" idx="2"/>
          </p:nvPr>
        </p:nvSpPr>
        <p:spPr>
          <a:xfrm>
            <a:off x="11438730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объект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1" name="Freeform 6"/>
          <p:cNvSpPr/>
          <p:nvPr/>
        </p:nvSpPr>
        <p:spPr>
          <a:xfrm>
            <a:off x="0" y="-2"/>
            <a:ext cx="12192001" cy="21859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3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262" name="Title Text"/>
          <p:cNvSpPr txBox="1"/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63" name="Body Level One…"/>
          <p:cNvSpPr txBox="1"/>
          <p:nvPr>
            <p:ph type="body" idx="1"/>
          </p:nvPr>
        </p:nvSpPr>
        <p:spPr>
          <a:xfrm>
            <a:off x="818713" y="2222287"/>
            <a:ext cx="10554576" cy="363651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>
            <a:lvl1pPr marL="342750" indent="-342750" defTabSz="457000">
              <a:lnSpc>
                <a:spcPct val="100000"/>
              </a:lnSpc>
              <a:spcBef>
                <a:spcPts val="600"/>
              </a:spcBef>
              <a:buClr>
                <a:srgbClr val="00C6BB"/>
              </a:buClr>
              <a:buFont typeface="Century Gothic"/>
              <a:buChar char=""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78330" indent="-321327" defTabSz="457000">
              <a:lnSpc>
                <a:spcPct val="100000"/>
              </a:lnSpc>
              <a:spcBef>
                <a:spcPts val="600"/>
              </a:spcBef>
              <a:buClr>
                <a:srgbClr val="00C6BB"/>
              </a:buClr>
              <a:buFont typeface="Century Gothic"/>
              <a:buChar char=""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07791" indent="-293784" defTabSz="457000">
              <a:lnSpc>
                <a:spcPct val="100000"/>
              </a:lnSpc>
              <a:spcBef>
                <a:spcPts val="600"/>
              </a:spcBef>
              <a:buClr>
                <a:srgbClr val="00C6BB"/>
              </a:buClr>
              <a:buFont typeface="Century Gothic"/>
              <a:buChar char=""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44915" indent="-373910" defTabSz="457000">
              <a:lnSpc>
                <a:spcPct val="100000"/>
              </a:lnSpc>
              <a:spcBef>
                <a:spcPts val="600"/>
              </a:spcBef>
              <a:buClr>
                <a:srgbClr val="00C6BB"/>
              </a:buClr>
              <a:buFont typeface="Century Gothic"/>
              <a:buChar char=""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01919" indent="-373908" defTabSz="457000">
              <a:lnSpc>
                <a:spcPct val="100000"/>
              </a:lnSpc>
              <a:spcBef>
                <a:spcPts val="600"/>
              </a:spcBef>
              <a:buClr>
                <a:srgbClr val="00C6BB"/>
              </a:buClr>
              <a:buFont typeface="Century Gothic"/>
              <a:buChar char=""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64" name="Slide Number"/>
          <p:cNvSpPr txBox="1"/>
          <p:nvPr>
            <p:ph type="sldNum" sz="quarter" idx="2"/>
          </p:nvPr>
        </p:nvSpPr>
        <p:spPr>
          <a:xfrm>
            <a:off x="11438730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раздел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1" name="Freeform 7"/>
          <p:cNvSpPr/>
          <p:nvPr/>
        </p:nvSpPr>
        <p:spPr>
          <a:xfrm>
            <a:off x="0" y="1"/>
            <a:ext cx="12192001" cy="52038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7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272" name="Title Text"/>
          <p:cNvSpPr txBox="1"/>
          <p:nvPr>
            <p:ph type="title"/>
          </p:nvPr>
        </p:nvSpPr>
        <p:spPr>
          <a:xfrm>
            <a:off x="809999" y="2951396"/>
            <a:ext cx="10561420" cy="146880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algn="r" defTabSz="457000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73" name="Body Level One…"/>
          <p:cNvSpPr txBox="1"/>
          <p:nvPr>
            <p:ph type="body" sz="quarter" idx="1"/>
          </p:nvPr>
        </p:nvSpPr>
        <p:spPr>
          <a:xfrm>
            <a:off x="809999" y="5281202"/>
            <a:ext cx="10561420" cy="43395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algn="r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algn="r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algn="r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algn="r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algn="r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74" name="Slide Number"/>
          <p:cNvSpPr txBox="1"/>
          <p:nvPr>
            <p:ph type="sldNum" sz="quarter" idx="2"/>
          </p:nvPr>
        </p:nvSpPr>
        <p:spPr>
          <a:xfrm>
            <a:off x="11438730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Два объект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1" name="Freeform 6"/>
          <p:cNvSpPr/>
          <p:nvPr/>
        </p:nvSpPr>
        <p:spPr>
          <a:xfrm>
            <a:off x="0" y="-2"/>
            <a:ext cx="12192001" cy="21859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3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282" name="Title Text"/>
          <p:cNvSpPr txBox="1"/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83" name="Body Level One…"/>
          <p:cNvSpPr txBox="1"/>
          <p:nvPr>
            <p:ph type="body" sz="half" idx="1"/>
          </p:nvPr>
        </p:nvSpPr>
        <p:spPr>
          <a:xfrm>
            <a:off x="818713" y="2222287"/>
            <a:ext cx="5185875" cy="3638766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>
            <a:lvl1pPr marL="342750" indent="-342750" defTabSz="457000">
              <a:lnSpc>
                <a:spcPct val="100000"/>
              </a:lnSpc>
              <a:spcBef>
                <a:spcPts val="600"/>
              </a:spcBef>
              <a:buClr>
                <a:srgbClr val="00C6BB"/>
              </a:buClr>
              <a:buFont typeface="Century Gothic"/>
              <a:buChar char=""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78330" indent="-321327" defTabSz="457000">
              <a:lnSpc>
                <a:spcPct val="100000"/>
              </a:lnSpc>
              <a:spcBef>
                <a:spcPts val="600"/>
              </a:spcBef>
              <a:buClr>
                <a:srgbClr val="00C6BB"/>
              </a:buClr>
              <a:buFont typeface="Century Gothic"/>
              <a:buChar char=""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07791" indent="-293784" defTabSz="457000">
              <a:lnSpc>
                <a:spcPct val="100000"/>
              </a:lnSpc>
              <a:spcBef>
                <a:spcPts val="600"/>
              </a:spcBef>
              <a:buClr>
                <a:srgbClr val="00C6BB"/>
              </a:buClr>
              <a:buFont typeface="Century Gothic"/>
              <a:buChar char=""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44915" indent="-373910" defTabSz="457000">
              <a:lnSpc>
                <a:spcPct val="100000"/>
              </a:lnSpc>
              <a:spcBef>
                <a:spcPts val="600"/>
              </a:spcBef>
              <a:buClr>
                <a:srgbClr val="00C6BB"/>
              </a:buClr>
              <a:buFont typeface="Century Gothic"/>
              <a:buChar char=""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01919" indent="-373908" defTabSz="457000">
              <a:lnSpc>
                <a:spcPct val="100000"/>
              </a:lnSpc>
              <a:spcBef>
                <a:spcPts val="600"/>
              </a:spcBef>
              <a:buClr>
                <a:srgbClr val="00C6BB"/>
              </a:buClr>
              <a:buFont typeface="Century Gothic"/>
              <a:buChar char=""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84" name="Slide Number"/>
          <p:cNvSpPr txBox="1"/>
          <p:nvPr>
            <p:ph type="sldNum" sz="quarter" idx="2"/>
          </p:nvPr>
        </p:nvSpPr>
        <p:spPr>
          <a:xfrm>
            <a:off x="11438730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Сравнение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Freeform 6"/>
          <p:cNvSpPr/>
          <p:nvPr/>
        </p:nvSpPr>
        <p:spPr>
          <a:xfrm>
            <a:off x="0" y="-2"/>
            <a:ext cx="12192001" cy="21859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3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292" name="Title Text"/>
          <p:cNvSpPr txBox="1"/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93" name="Body Level One…"/>
          <p:cNvSpPr txBox="1"/>
          <p:nvPr>
            <p:ph type="body" sz="quarter" idx="1"/>
          </p:nvPr>
        </p:nvSpPr>
        <p:spPr>
          <a:xfrm>
            <a:off x="814727" y="2174875"/>
            <a:ext cx="5189860" cy="57626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b"/>
          <a:lstStyle>
            <a:lvl1pPr marL="0" indent="0" algn="ctr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algn="ctr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algn="ctr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algn="ctr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algn="ctr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94" name="Text Placeholder 4"/>
          <p:cNvSpPr/>
          <p:nvPr>
            <p:ph type="body" sz="quarter" idx="21"/>
          </p:nvPr>
        </p:nvSpPr>
        <p:spPr>
          <a:xfrm>
            <a:off x="6187415" y="2174874"/>
            <a:ext cx="5194587" cy="576266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b"/>
          <a:lstStyle/>
          <a:p>
            <a:pPr/>
          </a:p>
        </p:txBody>
      </p:sp>
      <p:sp>
        <p:nvSpPr>
          <p:cNvPr id="2295" name="Slide Number"/>
          <p:cNvSpPr txBox="1"/>
          <p:nvPr>
            <p:ph type="sldNum" sz="quarter" idx="2"/>
          </p:nvPr>
        </p:nvSpPr>
        <p:spPr>
          <a:xfrm>
            <a:off x="11438730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2" name="Freeform 6"/>
          <p:cNvSpPr/>
          <p:nvPr/>
        </p:nvSpPr>
        <p:spPr>
          <a:xfrm>
            <a:off x="0" y="-2"/>
            <a:ext cx="12192001" cy="21859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3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cap="rnd">
            <a:solidFill>
              <a:srgbClr val="114A5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303" name="Title Text"/>
          <p:cNvSpPr txBox="1"/>
          <p:nvPr>
            <p:ph type="title"/>
          </p:nvPr>
        </p:nvSpPr>
        <p:spPr>
          <a:xfrm>
            <a:off x="809999" y="447188"/>
            <a:ext cx="10572000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04" name="Slide Number"/>
          <p:cNvSpPr txBox="1"/>
          <p:nvPr>
            <p:ph type="sldNum" sz="quarter" idx="2"/>
          </p:nvPr>
        </p:nvSpPr>
        <p:spPr>
          <a:xfrm>
            <a:off x="11438730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1" name="Title Text"/>
          <p:cNvSpPr txBox="1"/>
          <p:nvPr>
            <p:ph type="title"/>
          </p:nvPr>
        </p:nvSpPr>
        <p:spPr>
          <a:xfrm>
            <a:off x="809999" y="32872"/>
            <a:ext cx="10572000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grpSp>
        <p:nvGrpSpPr>
          <p:cNvPr id="2314" name="Рисунок 8"/>
          <p:cNvGrpSpPr/>
          <p:nvPr/>
        </p:nvGrpSpPr>
        <p:grpSpPr>
          <a:xfrm>
            <a:off x="0" y="-7497"/>
            <a:ext cx="12192000" cy="1115140"/>
            <a:chOff x="0" y="-1"/>
            <a:chExt cx="12192000" cy="1115138"/>
          </a:xfrm>
        </p:grpSpPr>
        <p:sp>
          <p:nvSpPr>
            <p:cNvPr id="2312" name="Rectangle"/>
            <p:cNvSpPr/>
            <p:nvPr/>
          </p:nvSpPr>
          <p:spPr>
            <a:xfrm>
              <a:off x="0" y="-1"/>
              <a:ext cx="12192000" cy="1115138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pic>
          <p:nvPicPr>
            <p:cNvPr id="2313" name="image2.jpeg" descr="image2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0" y="-1"/>
              <a:ext cx="12192000" cy="111513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315" name="Прямоугольник 9"/>
          <p:cNvSpPr/>
          <p:nvPr/>
        </p:nvSpPr>
        <p:spPr>
          <a:xfrm>
            <a:off x="0" y="1107638"/>
            <a:ext cx="12192000" cy="46673"/>
          </a:xfrm>
          <a:prstGeom prst="rect">
            <a:avLst/>
          </a:prstGeom>
          <a:gradFill>
            <a:gsLst>
              <a:gs pos="0">
                <a:srgbClr val="074A58"/>
              </a:gs>
              <a:gs pos="100000">
                <a:srgbClr val="000000">
                  <a:alpha val="8300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316" name="Slide Number"/>
          <p:cNvSpPr txBox="1"/>
          <p:nvPr>
            <p:ph type="sldNum" sz="quarter" idx="2"/>
          </p:nvPr>
        </p:nvSpPr>
        <p:spPr>
          <a:xfrm>
            <a:off x="11750990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3" name="Рисунок 12" descr="Рисунок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63" y="0"/>
            <a:ext cx="12190987" cy="1344233"/>
          </a:xfrm>
          <a:prstGeom prst="rect">
            <a:avLst/>
          </a:prstGeom>
          <a:ln w="12700">
            <a:miter lim="400000"/>
          </a:ln>
        </p:spPr>
      </p:pic>
      <p:sp>
        <p:nvSpPr>
          <p:cNvPr id="2324" name="Title Text"/>
          <p:cNvSpPr txBox="1"/>
          <p:nvPr>
            <p:ph type="title"/>
          </p:nvPr>
        </p:nvSpPr>
        <p:spPr>
          <a:xfrm>
            <a:off x="809999" y="32872"/>
            <a:ext cx="10572000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25" name="Slide Number"/>
          <p:cNvSpPr txBox="1"/>
          <p:nvPr>
            <p:ph type="sldNum" sz="quarter" idx="2"/>
          </p:nvPr>
        </p:nvSpPr>
        <p:spPr>
          <a:xfrm>
            <a:off x="11750990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Freeform 7"/>
          <p:cNvSpPr/>
          <p:nvPr/>
        </p:nvSpPr>
        <p:spPr>
          <a:xfrm>
            <a:off x="-2" y="-1"/>
            <a:ext cx="12192005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29" name="Title Text"/>
          <p:cNvSpPr txBox="1"/>
          <p:nvPr>
            <p:ph type="title"/>
          </p:nvPr>
        </p:nvSpPr>
        <p:spPr>
          <a:xfrm>
            <a:off x="809999" y="2951396"/>
            <a:ext cx="10561420" cy="1468806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algn="r" defTabSz="457000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0" name="Slide Number"/>
          <p:cNvSpPr txBox="1"/>
          <p:nvPr>
            <p:ph type="sldNum" sz="quarter" idx="2"/>
          </p:nvPr>
        </p:nvSpPr>
        <p:spPr>
          <a:xfrm>
            <a:off x="11750993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2" name="Рисунок 4" descr="Рисунок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" y="0"/>
            <a:ext cx="12192004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333" name="Rectangle 100"/>
          <p:cNvSpPr/>
          <p:nvPr/>
        </p:nvSpPr>
        <p:spPr>
          <a:xfrm>
            <a:off x="-2" y="2609563"/>
            <a:ext cx="12192004" cy="2507577"/>
          </a:xfrm>
          <a:prstGeom prst="rect">
            <a:avLst/>
          </a:prstGeom>
          <a:solidFill>
            <a:srgbClr val="C1C8DD">
              <a:alpha val="2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85269">
              <a:defRPr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334" name="Slide Number"/>
          <p:cNvSpPr txBox="1"/>
          <p:nvPr>
            <p:ph type="sldNum" sz="quarter" idx="2"/>
          </p:nvPr>
        </p:nvSpPr>
        <p:spPr>
          <a:xfrm>
            <a:off x="8478981" y="6232200"/>
            <a:ext cx="258620" cy="24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1" name="Freeform 7"/>
          <p:cNvSpPr/>
          <p:nvPr/>
        </p:nvSpPr>
        <p:spPr>
          <a:xfrm>
            <a:off x="0" y="1"/>
            <a:ext cx="12192001" cy="52038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7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1E83A2"/>
              </a:gs>
              <a:gs pos="23000">
                <a:srgbClr val="1A728E"/>
              </a:gs>
              <a:gs pos="69000">
                <a:srgbClr val="165E74"/>
              </a:gs>
              <a:gs pos="97000">
                <a:srgbClr val="114A5B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342" name="Title Text"/>
          <p:cNvSpPr txBox="1"/>
          <p:nvPr>
            <p:ph type="title"/>
          </p:nvPr>
        </p:nvSpPr>
        <p:spPr>
          <a:xfrm>
            <a:off x="809999" y="2951396"/>
            <a:ext cx="10561420" cy="146880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algn="r" defTabSz="457000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43" name="Slide Number"/>
          <p:cNvSpPr txBox="1"/>
          <p:nvPr>
            <p:ph type="sldNum" sz="quarter" idx="2"/>
          </p:nvPr>
        </p:nvSpPr>
        <p:spPr>
          <a:xfrm>
            <a:off x="11750990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 defTabSz="933350"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0" name="Freeform 7"/>
          <p:cNvSpPr/>
          <p:nvPr/>
        </p:nvSpPr>
        <p:spPr>
          <a:xfrm>
            <a:off x="0" y="1"/>
            <a:ext cx="12192001" cy="52038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7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351" name="Title Text"/>
          <p:cNvSpPr txBox="1"/>
          <p:nvPr>
            <p:ph type="title"/>
          </p:nvPr>
        </p:nvSpPr>
        <p:spPr>
          <a:xfrm>
            <a:off x="809999" y="2951396"/>
            <a:ext cx="10561420" cy="146880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algn="r" defTabSz="457000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52" name="Slide Number"/>
          <p:cNvSpPr txBox="1"/>
          <p:nvPr>
            <p:ph type="sldNum" sz="quarter" idx="2"/>
          </p:nvPr>
        </p:nvSpPr>
        <p:spPr>
          <a:xfrm>
            <a:off x="11750990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 defTabSz="933350"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1" name="Рисунок 11"/>
          <p:cNvGrpSpPr/>
          <p:nvPr/>
        </p:nvGrpSpPr>
        <p:grpSpPr>
          <a:xfrm>
            <a:off x="0" y="-7497"/>
            <a:ext cx="12192000" cy="1115140"/>
            <a:chOff x="0" y="-1"/>
            <a:chExt cx="12192000" cy="1115138"/>
          </a:xfrm>
        </p:grpSpPr>
        <p:sp>
          <p:nvSpPr>
            <p:cNvPr id="2359" name="Rectangle"/>
            <p:cNvSpPr/>
            <p:nvPr/>
          </p:nvSpPr>
          <p:spPr>
            <a:xfrm>
              <a:off x="0" y="-1"/>
              <a:ext cx="12192000" cy="1115138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pic>
          <p:nvPicPr>
            <p:cNvPr id="2360" name="image2.jpeg" descr="image2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0" y="-1"/>
              <a:ext cx="12192000" cy="111513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362" name="Title Text"/>
          <p:cNvSpPr txBox="1"/>
          <p:nvPr>
            <p:ph type="title"/>
          </p:nvPr>
        </p:nvSpPr>
        <p:spPr>
          <a:xfrm>
            <a:off x="809999" y="32872"/>
            <a:ext cx="10572000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63" name="Slide Number"/>
          <p:cNvSpPr txBox="1"/>
          <p:nvPr>
            <p:ph type="sldNum" sz="quarter" idx="2"/>
          </p:nvPr>
        </p:nvSpPr>
        <p:spPr>
          <a:xfrm>
            <a:off x="11750990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 defTabSz="933350"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0" name="Рисунок 12" descr="Рисунок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63" y="-29171"/>
            <a:ext cx="12190987" cy="1344236"/>
          </a:xfrm>
          <a:prstGeom prst="rect">
            <a:avLst/>
          </a:prstGeom>
          <a:ln w="12700">
            <a:miter lim="400000"/>
          </a:ln>
        </p:spPr>
      </p:pic>
      <p:sp>
        <p:nvSpPr>
          <p:cNvPr id="2371" name="Title Text"/>
          <p:cNvSpPr txBox="1"/>
          <p:nvPr>
            <p:ph type="title"/>
          </p:nvPr>
        </p:nvSpPr>
        <p:spPr>
          <a:xfrm>
            <a:off x="809999" y="32872"/>
            <a:ext cx="10572000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72" name="Slide Number"/>
          <p:cNvSpPr txBox="1"/>
          <p:nvPr>
            <p:ph type="sldNum" sz="quarter" idx="2"/>
          </p:nvPr>
        </p:nvSpPr>
        <p:spPr>
          <a:xfrm>
            <a:off x="11710046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 defTabSz="933350"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ver /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9" name="Click to edit master title style"/>
          <p:cNvSpPr txBox="1"/>
          <p:nvPr>
            <p:ph type="title" hasCustomPrompt="1"/>
          </p:nvPr>
        </p:nvSpPr>
        <p:spPr>
          <a:xfrm>
            <a:off x="761864" y="2"/>
            <a:ext cx="9143929" cy="762747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0" tIns="0" rIns="0" bIns="0"/>
          <a:lstStyle>
            <a:lvl1pPr defTabSz="457000">
              <a:lnSpc>
                <a:spcPct val="8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2380" name="Slide Number"/>
          <p:cNvSpPr txBox="1"/>
          <p:nvPr>
            <p:ph type="sldNum" sz="quarter" idx="2"/>
          </p:nvPr>
        </p:nvSpPr>
        <p:spPr>
          <a:xfrm>
            <a:off x="11750990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 defTabSz="933350"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Пусто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7" name="Slide Number"/>
          <p:cNvSpPr txBox="1"/>
          <p:nvPr>
            <p:ph type="sldNum" sz="quarter" idx="2"/>
          </p:nvPr>
        </p:nvSpPr>
        <p:spPr>
          <a:xfrm>
            <a:off x="11438730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Объект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4" name="Freeform 6"/>
          <p:cNvSpPr/>
          <p:nvPr/>
        </p:nvSpPr>
        <p:spPr>
          <a:xfrm>
            <a:off x="1073149" y="446085"/>
            <a:ext cx="3547537" cy="1814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395" name="Title Text"/>
          <p:cNvSpPr txBox="1"/>
          <p:nvPr>
            <p:ph type="title"/>
          </p:nvPr>
        </p:nvSpPr>
        <p:spPr>
          <a:xfrm>
            <a:off x="1073150" y="446089"/>
            <a:ext cx="3547537" cy="1618396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1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96" name="Body Level One…"/>
          <p:cNvSpPr txBox="1"/>
          <p:nvPr>
            <p:ph type="body" idx="1"/>
          </p:nvPr>
        </p:nvSpPr>
        <p:spPr>
          <a:xfrm>
            <a:off x="4855633" y="446089"/>
            <a:ext cx="6252634" cy="541496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>
            <a:lvl1pPr marL="342750" indent="-342750" defTabSz="457000">
              <a:lnSpc>
                <a:spcPct val="100000"/>
              </a:lnSpc>
              <a:spcBef>
                <a:spcPts val="600"/>
              </a:spcBef>
              <a:buClr>
                <a:srgbClr val="00C6BB"/>
              </a:buClr>
              <a:buFont typeface="Century Gothic"/>
              <a:buChar char=""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78330" indent="-321327" defTabSz="457000">
              <a:lnSpc>
                <a:spcPct val="100000"/>
              </a:lnSpc>
              <a:spcBef>
                <a:spcPts val="600"/>
              </a:spcBef>
              <a:buClr>
                <a:srgbClr val="00C6BB"/>
              </a:buClr>
              <a:buFont typeface="Century Gothic"/>
              <a:buChar char=""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07791" indent="-293784" defTabSz="457000">
              <a:lnSpc>
                <a:spcPct val="100000"/>
              </a:lnSpc>
              <a:spcBef>
                <a:spcPts val="600"/>
              </a:spcBef>
              <a:buClr>
                <a:srgbClr val="00C6BB"/>
              </a:buClr>
              <a:buFont typeface="Century Gothic"/>
              <a:buChar char=""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44915" indent="-373910" defTabSz="457000">
              <a:lnSpc>
                <a:spcPct val="100000"/>
              </a:lnSpc>
              <a:spcBef>
                <a:spcPts val="600"/>
              </a:spcBef>
              <a:buClr>
                <a:srgbClr val="00C6BB"/>
              </a:buClr>
              <a:buFont typeface="Century Gothic"/>
              <a:buChar char=""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01919" indent="-373908" defTabSz="457000">
              <a:lnSpc>
                <a:spcPct val="100000"/>
              </a:lnSpc>
              <a:spcBef>
                <a:spcPts val="600"/>
              </a:spcBef>
              <a:buClr>
                <a:srgbClr val="00C6BB"/>
              </a:buClr>
              <a:buFont typeface="Century Gothic"/>
              <a:buChar char=""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97" name="Text Placeholder 3"/>
          <p:cNvSpPr/>
          <p:nvPr>
            <p:ph type="body" sz="quarter" idx="21"/>
          </p:nvPr>
        </p:nvSpPr>
        <p:spPr>
          <a:xfrm>
            <a:off x="1073149" y="2260736"/>
            <a:ext cx="3547538" cy="3600314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/>
          </a:p>
        </p:txBody>
      </p:sp>
      <p:sp>
        <p:nvSpPr>
          <p:cNvPr id="2398" name="Slide Number"/>
          <p:cNvSpPr txBox="1"/>
          <p:nvPr>
            <p:ph type="sldNum" sz="quarter" idx="2"/>
          </p:nvPr>
        </p:nvSpPr>
        <p:spPr>
          <a:xfrm>
            <a:off x="11438730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исунок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5" name="Title Text"/>
          <p:cNvSpPr txBox="1"/>
          <p:nvPr>
            <p:ph type="title"/>
          </p:nvPr>
        </p:nvSpPr>
        <p:spPr>
          <a:xfrm>
            <a:off x="814727" y="727522"/>
            <a:ext cx="4852990" cy="1617165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sz="2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06" name="Picture Placeholder 11"/>
          <p:cNvSpPr/>
          <p:nvPr>
            <p:ph type="pic" idx="21"/>
          </p:nvPr>
        </p:nvSpPr>
        <p:spPr>
          <a:xfrm>
            <a:off x="6098116" y="0"/>
            <a:ext cx="6093887" cy="6858000"/>
          </a:xfrm>
          <a:prstGeom prst="rect">
            <a:avLst/>
          </a:prstGeom>
          <a:ln w="9525">
            <a:solidFill>
              <a:srgbClr val="636363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407" name="Body Level One…"/>
          <p:cNvSpPr txBox="1"/>
          <p:nvPr>
            <p:ph type="body" sz="half" idx="1"/>
          </p:nvPr>
        </p:nvSpPr>
        <p:spPr>
          <a:xfrm>
            <a:off x="814727" y="2344684"/>
            <a:ext cx="4852990" cy="3516366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08" name="Slide Number"/>
          <p:cNvSpPr txBox="1"/>
          <p:nvPr>
            <p:ph type="sldNum" sz="quarter" idx="2"/>
          </p:nvPr>
        </p:nvSpPr>
        <p:spPr>
          <a:xfrm>
            <a:off x="5623090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анорамная фотография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5" name="Title Text"/>
          <p:cNvSpPr txBox="1"/>
          <p:nvPr>
            <p:ph type="title"/>
          </p:nvPr>
        </p:nvSpPr>
        <p:spPr>
          <a:xfrm>
            <a:off x="809999" y="4800600"/>
            <a:ext cx="10561420" cy="56673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sz="2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16" name="Picture Placeholder 14"/>
          <p:cNvSpPr/>
          <p:nvPr>
            <p:ph type="pic" idx="21"/>
          </p:nvPr>
        </p:nvSpPr>
        <p:spPr>
          <a:xfrm>
            <a:off x="0" y="-3"/>
            <a:ext cx="12192001" cy="4800605"/>
          </a:xfrm>
          <a:prstGeom prst="rect">
            <a:avLst/>
          </a:prstGeom>
          <a:ln w="9525" cap="rnd">
            <a:solidFill>
              <a:srgbClr val="636363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417" name="Body Level One…"/>
          <p:cNvSpPr txBox="1"/>
          <p:nvPr>
            <p:ph type="body" sz="quarter" idx="1"/>
          </p:nvPr>
        </p:nvSpPr>
        <p:spPr>
          <a:xfrm>
            <a:off x="809999" y="5367337"/>
            <a:ext cx="10561420" cy="493715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>
            <a:lvl1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18" name="Slide Number"/>
          <p:cNvSpPr txBox="1"/>
          <p:nvPr>
            <p:ph type="sldNum" sz="quarter" idx="2"/>
          </p:nvPr>
        </p:nvSpPr>
        <p:spPr>
          <a:xfrm>
            <a:off x="11438730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Рисунок 11"/>
          <p:cNvGrpSpPr/>
          <p:nvPr/>
        </p:nvGrpSpPr>
        <p:grpSpPr>
          <a:xfrm>
            <a:off x="-3" y="-7501"/>
            <a:ext cx="12192007" cy="1115147"/>
            <a:chOff x="-1" y="-1"/>
            <a:chExt cx="12192006" cy="1115146"/>
          </a:xfrm>
        </p:grpSpPr>
        <p:sp>
          <p:nvSpPr>
            <p:cNvPr id="237" name="Rectangle"/>
            <p:cNvSpPr/>
            <p:nvPr/>
          </p:nvSpPr>
          <p:spPr>
            <a:xfrm>
              <a:off x="-1" y="-2"/>
              <a:ext cx="12192006" cy="1115147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1E1E1E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pic>
          <p:nvPicPr>
            <p:cNvPr id="238" name="image6.jpeg" descr="image6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-2" y="-1"/>
              <a:ext cx="12192007" cy="11151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40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1" name="Slide Number"/>
          <p:cNvSpPr txBox="1"/>
          <p:nvPr>
            <p:ph type="sldNum" sz="quarter" idx="2"/>
          </p:nvPr>
        </p:nvSpPr>
        <p:spPr>
          <a:xfrm>
            <a:off x="11750993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5" name="Freeform 6"/>
          <p:cNvSpPr/>
          <p:nvPr/>
        </p:nvSpPr>
        <p:spPr>
          <a:xfrm>
            <a:off x="631695" y="1081454"/>
            <a:ext cx="6332420" cy="32391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426" name="Title Text"/>
          <p:cNvSpPr txBox="1"/>
          <p:nvPr>
            <p:ph type="title"/>
          </p:nvPr>
        </p:nvSpPr>
        <p:spPr>
          <a:xfrm>
            <a:off x="850984" y="1238502"/>
            <a:ext cx="5893843" cy="2645912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41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27" name="Body Level One…"/>
          <p:cNvSpPr txBox="1"/>
          <p:nvPr>
            <p:ph type="body" sz="quarter" idx="1"/>
          </p:nvPr>
        </p:nvSpPr>
        <p:spPr>
          <a:xfrm>
            <a:off x="853189" y="4443679"/>
            <a:ext cx="5891639" cy="713244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28" name="Text Placeholder 5"/>
          <p:cNvSpPr/>
          <p:nvPr>
            <p:ph type="body" sz="quarter" idx="21"/>
          </p:nvPr>
        </p:nvSpPr>
        <p:spPr>
          <a:xfrm>
            <a:off x="7574642" y="1081454"/>
            <a:ext cx="3810004" cy="4075471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2429" name="Slide Number"/>
          <p:cNvSpPr txBox="1"/>
          <p:nvPr>
            <p:ph type="sldNum" sz="quarter" idx="2"/>
          </p:nvPr>
        </p:nvSpPr>
        <p:spPr>
          <a:xfrm>
            <a:off x="11438730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Карточка имени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6" name="Freeform 6"/>
          <p:cNvSpPr/>
          <p:nvPr/>
        </p:nvSpPr>
        <p:spPr>
          <a:xfrm>
            <a:off x="1140883" y="2286584"/>
            <a:ext cx="4895119" cy="25039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437" name="Title Text"/>
          <p:cNvSpPr txBox="1"/>
          <p:nvPr>
            <p:ph type="title"/>
          </p:nvPr>
        </p:nvSpPr>
        <p:spPr>
          <a:xfrm>
            <a:off x="1357087" y="2435958"/>
            <a:ext cx="4382524" cy="2007792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1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38" name="Body Level One…"/>
          <p:cNvSpPr txBox="1"/>
          <p:nvPr>
            <p:ph type="body" sz="quarter" idx="1"/>
          </p:nvPr>
        </p:nvSpPr>
        <p:spPr>
          <a:xfrm>
            <a:off x="6155999" y="2286000"/>
            <a:ext cx="4880301" cy="2295526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defTabSz="45700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78330" indent="-321327" defTabSz="457000">
              <a:lnSpc>
                <a:spcPct val="100000"/>
              </a:lnSpc>
              <a:spcBef>
                <a:spcPts val="600"/>
              </a:spcBef>
              <a:buFontTx/>
              <a:buChar char=""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07791" indent="-293784" defTabSz="457000">
              <a:lnSpc>
                <a:spcPct val="100000"/>
              </a:lnSpc>
              <a:spcBef>
                <a:spcPts val="600"/>
              </a:spcBef>
              <a:buFontTx/>
              <a:buChar char=""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44915" indent="-373910" defTabSz="457000">
              <a:lnSpc>
                <a:spcPct val="100000"/>
              </a:lnSpc>
              <a:spcBef>
                <a:spcPts val="600"/>
              </a:spcBef>
              <a:buFontTx/>
              <a:buChar char=""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01919" indent="-373908" defTabSz="457000">
              <a:lnSpc>
                <a:spcPct val="100000"/>
              </a:lnSpc>
              <a:spcBef>
                <a:spcPts val="600"/>
              </a:spcBef>
              <a:buFontTx/>
              <a:buChar char=""/>
              <a:defRPr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39" name="Slide Number"/>
          <p:cNvSpPr txBox="1"/>
          <p:nvPr>
            <p:ph type="sldNum" sz="quarter" idx="2"/>
          </p:nvPr>
        </p:nvSpPr>
        <p:spPr>
          <a:xfrm>
            <a:off x="11438730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6" name="Shape"/>
          <p:cNvSpPr/>
          <p:nvPr/>
        </p:nvSpPr>
        <p:spPr>
          <a:xfrm>
            <a:off x="10340736" y="337589"/>
            <a:ext cx="1505564" cy="2833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36" y="0"/>
                </a:moveTo>
                <a:lnTo>
                  <a:pt x="1286" y="5042"/>
                </a:lnTo>
                <a:lnTo>
                  <a:pt x="551" y="2798"/>
                </a:lnTo>
                <a:cubicBezTo>
                  <a:pt x="499" y="3104"/>
                  <a:pt x="449" y="3428"/>
                  <a:pt x="403" y="3762"/>
                </a:cubicBezTo>
                <a:cubicBezTo>
                  <a:pt x="403" y="3762"/>
                  <a:pt x="1286" y="6458"/>
                  <a:pt x="1286" y="6458"/>
                </a:cubicBezTo>
                <a:lnTo>
                  <a:pt x="3183" y="659"/>
                </a:lnTo>
                <a:cubicBezTo>
                  <a:pt x="3104" y="413"/>
                  <a:pt x="3022" y="191"/>
                  <a:pt x="2936" y="0"/>
                </a:cubicBezTo>
                <a:close/>
                <a:moveTo>
                  <a:pt x="3397" y="1421"/>
                </a:moveTo>
                <a:lnTo>
                  <a:pt x="1286" y="7874"/>
                </a:lnTo>
                <a:lnTo>
                  <a:pt x="277" y="4790"/>
                </a:lnTo>
                <a:cubicBezTo>
                  <a:pt x="239" y="5144"/>
                  <a:pt x="205" y="5514"/>
                  <a:pt x="174" y="5891"/>
                </a:cubicBezTo>
                <a:lnTo>
                  <a:pt x="1286" y="9285"/>
                </a:lnTo>
                <a:cubicBezTo>
                  <a:pt x="1286" y="9285"/>
                  <a:pt x="3583" y="2264"/>
                  <a:pt x="3583" y="2264"/>
                </a:cubicBezTo>
                <a:cubicBezTo>
                  <a:pt x="3524" y="1964"/>
                  <a:pt x="3462" y="1684"/>
                  <a:pt x="3397" y="1421"/>
                </a:cubicBezTo>
                <a:close/>
                <a:moveTo>
                  <a:pt x="6427" y="2793"/>
                </a:moveTo>
                <a:cubicBezTo>
                  <a:pt x="5648" y="2793"/>
                  <a:pt x="5344" y="5127"/>
                  <a:pt x="5344" y="8979"/>
                </a:cubicBezTo>
                <a:cubicBezTo>
                  <a:pt x="5344" y="12999"/>
                  <a:pt x="5724" y="14870"/>
                  <a:pt x="6383" y="14870"/>
                </a:cubicBezTo>
                <a:cubicBezTo>
                  <a:pt x="6662" y="14870"/>
                  <a:pt x="6932" y="14483"/>
                  <a:pt x="7133" y="13799"/>
                </a:cubicBezTo>
                <a:lnTo>
                  <a:pt x="7064" y="13101"/>
                </a:lnTo>
                <a:cubicBezTo>
                  <a:pt x="6932" y="13451"/>
                  <a:pt x="6772" y="13784"/>
                  <a:pt x="6514" y="13784"/>
                </a:cubicBezTo>
                <a:cubicBezTo>
                  <a:pt x="5971" y="13784"/>
                  <a:pt x="5856" y="11550"/>
                  <a:pt x="5856" y="8548"/>
                </a:cubicBezTo>
                <a:cubicBezTo>
                  <a:pt x="5856" y="5396"/>
                  <a:pt x="5975" y="3559"/>
                  <a:pt x="6442" y="3559"/>
                </a:cubicBezTo>
                <a:cubicBezTo>
                  <a:pt x="6741" y="3559"/>
                  <a:pt x="6837" y="4161"/>
                  <a:pt x="6888" y="5028"/>
                </a:cubicBezTo>
                <a:lnTo>
                  <a:pt x="6926" y="5760"/>
                </a:lnTo>
                <a:lnTo>
                  <a:pt x="7066" y="5760"/>
                </a:lnTo>
                <a:cubicBezTo>
                  <a:pt x="7060" y="4976"/>
                  <a:pt x="7060" y="4110"/>
                  <a:pt x="7066" y="3326"/>
                </a:cubicBezTo>
                <a:cubicBezTo>
                  <a:pt x="7004" y="3193"/>
                  <a:pt x="6772" y="2793"/>
                  <a:pt x="6427" y="2793"/>
                </a:cubicBezTo>
                <a:close/>
                <a:moveTo>
                  <a:pt x="7330" y="2992"/>
                </a:moveTo>
                <a:lnTo>
                  <a:pt x="7330" y="3360"/>
                </a:lnTo>
                <a:cubicBezTo>
                  <a:pt x="7440" y="3493"/>
                  <a:pt x="7456" y="3662"/>
                  <a:pt x="7456" y="4296"/>
                </a:cubicBezTo>
                <a:lnTo>
                  <a:pt x="7456" y="13367"/>
                </a:lnTo>
                <a:cubicBezTo>
                  <a:pt x="7456" y="14001"/>
                  <a:pt x="7440" y="14170"/>
                  <a:pt x="7330" y="14303"/>
                </a:cubicBezTo>
                <a:lnTo>
                  <a:pt x="7330" y="14667"/>
                </a:lnTo>
                <a:lnTo>
                  <a:pt x="8210" y="14667"/>
                </a:lnTo>
                <a:cubicBezTo>
                  <a:pt x="8747" y="14667"/>
                  <a:pt x="9079" y="13899"/>
                  <a:pt x="9079" y="10764"/>
                </a:cubicBezTo>
                <a:cubicBezTo>
                  <a:pt x="9079" y="7545"/>
                  <a:pt x="8652" y="7181"/>
                  <a:pt x="8049" y="7181"/>
                </a:cubicBezTo>
                <a:lnTo>
                  <a:pt x="7927" y="7181"/>
                </a:lnTo>
                <a:lnTo>
                  <a:pt x="7927" y="4412"/>
                </a:lnTo>
                <a:cubicBezTo>
                  <a:pt x="7927" y="3912"/>
                  <a:pt x="7946" y="3728"/>
                  <a:pt x="8084" y="3728"/>
                </a:cubicBezTo>
                <a:cubicBezTo>
                  <a:pt x="8084" y="3728"/>
                  <a:pt x="8385" y="3728"/>
                  <a:pt x="8385" y="3728"/>
                </a:cubicBezTo>
                <a:cubicBezTo>
                  <a:pt x="8671" y="3728"/>
                  <a:pt x="8749" y="3842"/>
                  <a:pt x="8818" y="5042"/>
                </a:cubicBezTo>
                <a:lnTo>
                  <a:pt x="8847" y="5527"/>
                </a:lnTo>
                <a:lnTo>
                  <a:pt x="8966" y="5527"/>
                </a:lnTo>
                <a:cubicBezTo>
                  <a:pt x="8960" y="4677"/>
                  <a:pt x="8960" y="3842"/>
                  <a:pt x="8966" y="2992"/>
                </a:cubicBezTo>
                <a:lnTo>
                  <a:pt x="7330" y="2992"/>
                </a:lnTo>
                <a:close/>
                <a:moveTo>
                  <a:pt x="9327" y="2992"/>
                </a:moveTo>
                <a:lnTo>
                  <a:pt x="9327" y="3360"/>
                </a:lnTo>
                <a:cubicBezTo>
                  <a:pt x="9437" y="3493"/>
                  <a:pt x="9453" y="3662"/>
                  <a:pt x="9453" y="4296"/>
                </a:cubicBezTo>
                <a:lnTo>
                  <a:pt x="9453" y="13367"/>
                </a:lnTo>
                <a:cubicBezTo>
                  <a:pt x="9453" y="14001"/>
                  <a:pt x="9437" y="14170"/>
                  <a:pt x="9327" y="14303"/>
                </a:cubicBezTo>
                <a:lnTo>
                  <a:pt x="9327" y="14667"/>
                </a:lnTo>
                <a:lnTo>
                  <a:pt x="10909" y="14667"/>
                </a:lnTo>
                <a:cubicBezTo>
                  <a:pt x="10903" y="13766"/>
                  <a:pt x="10903" y="12852"/>
                  <a:pt x="10909" y="11952"/>
                </a:cubicBezTo>
                <a:lnTo>
                  <a:pt x="10771" y="11952"/>
                </a:lnTo>
                <a:lnTo>
                  <a:pt x="10752" y="12383"/>
                </a:lnTo>
                <a:cubicBezTo>
                  <a:pt x="10689" y="13834"/>
                  <a:pt x="10614" y="13935"/>
                  <a:pt x="10329" y="13935"/>
                </a:cubicBezTo>
                <a:lnTo>
                  <a:pt x="10266" y="13935"/>
                </a:lnTo>
                <a:cubicBezTo>
                  <a:pt x="9977" y="13935"/>
                  <a:pt x="9924" y="13699"/>
                  <a:pt x="9924" y="12999"/>
                </a:cubicBezTo>
                <a:lnTo>
                  <a:pt x="9924" y="8645"/>
                </a:lnTo>
                <a:lnTo>
                  <a:pt x="10216" y="8645"/>
                </a:lnTo>
                <a:cubicBezTo>
                  <a:pt x="10338" y="8645"/>
                  <a:pt x="10529" y="8715"/>
                  <a:pt x="10604" y="8999"/>
                </a:cubicBezTo>
                <a:lnTo>
                  <a:pt x="10604" y="7530"/>
                </a:lnTo>
                <a:cubicBezTo>
                  <a:pt x="10529" y="7813"/>
                  <a:pt x="10338" y="7879"/>
                  <a:pt x="10216" y="7879"/>
                </a:cubicBezTo>
                <a:lnTo>
                  <a:pt x="9924" y="7879"/>
                </a:lnTo>
                <a:lnTo>
                  <a:pt x="9924" y="4262"/>
                </a:lnTo>
                <a:cubicBezTo>
                  <a:pt x="9924" y="3862"/>
                  <a:pt x="9939" y="3728"/>
                  <a:pt x="10033" y="3728"/>
                </a:cubicBezTo>
                <a:cubicBezTo>
                  <a:pt x="10033" y="3728"/>
                  <a:pt x="10279" y="3728"/>
                  <a:pt x="10279" y="3728"/>
                </a:cubicBezTo>
                <a:cubicBezTo>
                  <a:pt x="10564" y="3728"/>
                  <a:pt x="10642" y="3842"/>
                  <a:pt x="10711" y="5042"/>
                </a:cubicBezTo>
                <a:lnTo>
                  <a:pt x="10739" y="5527"/>
                </a:lnTo>
                <a:lnTo>
                  <a:pt x="10859" y="5527"/>
                </a:lnTo>
                <a:cubicBezTo>
                  <a:pt x="10853" y="4677"/>
                  <a:pt x="10853" y="3842"/>
                  <a:pt x="10859" y="2992"/>
                </a:cubicBezTo>
                <a:lnTo>
                  <a:pt x="9327" y="2992"/>
                </a:lnTo>
                <a:close/>
                <a:moveTo>
                  <a:pt x="11192" y="2992"/>
                </a:moveTo>
                <a:lnTo>
                  <a:pt x="11192" y="3360"/>
                </a:lnTo>
                <a:cubicBezTo>
                  <a:pt x="11302" y="3493"/>
                  <a:pt x="11317" y="3662"/>
                  <a:pt x="11317" y="4296"/>
                </a:cubicBezTo>
                <a:lnTo>
                  <a:pt x="11317" y="13367"/>
                </a:lnTo>
                <a:cubicBezTo>
                  <a:pt x="11317" y="14001"/>
                  <a:pt x="11302" y="14170"/>
                  <a:pt x="11192" y="14303"/>
                </a:cubicBezTo>
                <a:lnTo>
                  <a:pt x="11192" y="14667"/>
                </a:lnTo>
                <a:cubicBezTo>
                  <a:pt x="11192" y="14667"/>
                  <a:pt x="11914" y="14667"/>
                  <a:pt x="11914" y="14667"/>
                </a:cubicBezTo>
                <a:lnTo>
                  <a:pt x="11914" y="14303"/>
                </a:lnTo>
                <a:cubicBezTo>
                  <a:pt x="11804" y="14170"/>
                  <a:pt x="11788" y="14001"/>
                  <a:pt x="11788" y="13367"/>
                </a:cubicBezTo>
                <a:lnTo>
                  <a:pt x="11788" y="10046"/>
                </a:lnTo>
                <a:lnTo>
                  <a:pt x="12008" y="10046"/>
                </a:lnTo>
                <a:cubicBezTo>
                  <a:pt x="12538" y="10046"/>
                  <a:pt x="12865" y="9199"/>
                  <a:pt x="12865" y="6347"/>
                </a:cubicBezTo>
                <a:cubicBezTo>
                  <a:pt x="12865" y="3545"/>
                  <a:pt x="12538" y="2992"/>
                  <a:pt x="12102" y="2992"/>
                </a:cubicBezTo>
                <a:lnTo>
                  <a:pt x="11192" y="2992"/>
                </a:lnTo>
                <a:close/>
                <a:moveTo>
                  <a:pt x="13063" y="2992"/>
                </a:moveTo>
                <a:lnTo>
                  <a:pt x="13063" y="3360"/>
                </a:lnTo>
                <a:cubicBezTo>
                  <a:pt x="13172" y="3493"/>
                  <a:pt x="13188" y="3662"/>
                  <a:pt x="13188" y="4296"/>
                </a:cubicBezTo>
                <a:lnTo>
                  <a:pt x="13188" y="13367"/>
                </a:lnTo>
                <a:cubicBezTo>
                  <a:pt x="13188" y="14001"/>
                  <a:pt x="13172" y="14170"/>
                  <a:pt x="13063" y="14303"/>
                </a:cubicBezTo>
                <a:lnTo>
                  <a:pt x="13063" y="14667"/>
                </a:lnTo>
                <a:lnTo>
                  <a:pt x="13941" y="14667"/>
                </a:lnTo>
                <a:cubicBezTo>
                  <a:pt x="14478" y="14667"/>
                  <a:pt x="14811" y="13899"/>
                  <a:pt x="14811" y="10764"/>
                </a:cubicBezTo>
                <a:cubicBezTo>
                  <a:pt x="14811" y="7545"/>
                  <a:pt x="14384" y="7181"/>
                  <a:pt x="13782" y="7181"/>
                </a:cubicBezTo>
                <a:lnTo>
                  <a:pt x="13658" y="7181"/>
                </a:lnTo>
                <a:lnTo>
                  <a:pt x="13658" y="4412"/>
                </a:lnTo>
                <a:cubicBezTo>
                  <a:pt x="13658" y="3912"/>
                  <a:pt x="13677" y="3728"/>
                  <a:pt x="13815" y="3728"/>
                </a:cubicBezTo>
                <a:cubicBezTo>
                  <a:pt x="13815" y="3728"/>
                  <a:pt x="14117" y="3728"/>
                  <a:pt x="14117" y="3728"/>
                </a:cubicBezTo>
                <a:cubicBezTo>
                  <a:pt x="14403" y="3728"/>
                  <a:pt x="14481" y="3842"/>
                  <a:pt x="14550" y="5042"/>
                </a:cubicBezTo>
                <a:lnTo>
                  <a:pt x="14578" y="5527"/>
                </a:lnTo>
                <a:lnTo>
                  <a:pt x="14698" y="5527"/>
                </a:lnTo>
                <a:cubicBezTo>
                  <a:pt x="14692" y="4677"/>
                  <a:pt x="14692" y="3842"/>
                  <a:pt x="14698" y="2992"/>
                </a:cubicBezTo>
                <a:lnTo>
                  <a:pt x="13063" y="2992"/>
                </a:lnTo>
                <a:close/>
                <a:moveTo>
                  <a:pt x="15564" y="2992"/>
                </a:moveTo>
                <a:lnTo>
                  <a:pt x="15564" y="3360"/>
                </a:lnTo>
                <a:cubicBezTo>
                  <a:pt x="15677" y="3493"/>
                  <a:pt x="15690" y="3810"/>
                  <a:pt x="15690" y="4044"/>
                </a:cubicBezTo>
                <a:cubicBezTo>
                  <a:pt x="15690" y="4377"/>
                  <a:pt x="15674" y="4746"/>
                  <a:pt x="15583" y="5930"/>
                </a:cubicBezTo>
                <a:lnTo>
                  <a:pt x="15178" y="11234"/>
                </a:lnTo>
                <a:cubicBezTo>
                  <a:pt x="15027" y="13185"/>
                  <a:pt x="14927" y="14216"/>
                  <a:pt x="14874" y="14667"/>
                </a:cubicBezTo>
                <a:lnTo>
                  <a:pt x="15273" y="14667"/>
                </a:lnTo>
                <a:cubicBezTo>
                  <a:pt x="15276" y="14400"/>
                  <a:pt x="15294" y="13898"/>
                  <a:pt x="15319" y="13232"/>
                </a:cubicBezTo>
                <a:cubicBezTo>
                  <a:pt x="15347" y="12564"/>
                  <a:pt x="15401" y="11616"/>
                  <a:pt x="15473" y="10448"/>
                </a:cubicBezTo>
                <a:lnTo>
                  <a:pt x="16170" y="10448"/>
                </a:lnTo>
                <a:lnTo>
                  <a:pt x="16265" y="11932"/>
                </a:lnTo>
                <a:cubicBezTo>
                  <a:pt x="16324" y="12866"/>
                  <a:pt x="16393" y="14033"/>
                  <a:pt x="16411" y="14667"/>
                </a:cubicBezTo>
                <a:cubicBezTo>
                  <a:pt x="16411" y="14667"/>
                  <a:pt x="16971" y="14667"/>
                  <a:pt x="16971" y="14667"/>
                </a:cubicBezTo>
                <a:cubicBezTo>
                  <a:pt x="16924" y="14250"/>
                  <a:pt x="16826" y="13082"/>
                  <a:pt x="16735" y="11714"/>
                </a:cubicBezTo>
                <a:lnTo>
                  <a:pt x="16274" y="4727"/>
                </a:lnTo>
                <a:cubicBezTo>
                  <a:pt x="16208" y="3743"/>
                  <a:pt x="16201" y="3342"/>
                  <a:pt x="16192" y="2992"/>
                </a:cubicBezTo>
                <a:lnTo>
                  <a:pt x="15564" y="2992"/>
                </a:lnTo>
                <a:close/>
                <a:moveTo>
                  <a:pt x="17140" y="2992"/>
                </a:moveTo>
                <a:lnTo>
                  <a:pt x="17140" y="3360"/>
                </a:lnTo>
                <a:cubicBezTo>
                  <a:pt x="17250" y="3493"/>
                  <a:pt x="17266" y="3662"/>
                  <a:pt x="17266" y="4296"/>
                </a:cubicBezTo>
                <a:lnTo>
                  <a:pt x="17266" y="13367"/>
                </a:lnTo>
                <a:cubicBezTo>
                  <a:pt x="17266" y="14001"/>
                  <a:pt x="17250" y="14170"/>
                  <a:pt x="17140" y="14303"/>
                </a:cubicBezTo>
                <a:lnTo>
                  <a:pt x="17140" y="14667"/>
                </a:lnTo>
                <a:lnTo>
                  <a:pt x="17861" y="14667"/>
                </a:lnTo>
                <a:lnTo>
                  <a:pt x="17861" y="14303"/>
                </a:lnTo>
                <a:cubicBezTo>
                  <a:pt x="17752" y="14170"/>
                  <a:pt x="17736" y="14001"/>
                  <a:pt x="17736" y="13367"/>
                </a:cubicBezTo>
                <a:lnTo>
                  <a:pt x="17736" y="8645"/>
                </a:lnTo>
                <a:lnTo>
                  <a:pt x="18584" y="8645"/>
                </a:lnTo>
                <a:cubicBezTo>
                  <a:pt x="18584" y="8645"/>
                  <a:pt x="18584" y="13367"/>
                  <a:pt x="18584" y="13367"/>
                </a:cubicBezTo>
                <a:cubicBezTo>
                  <a:pt x="18584" y="14001"/>
                  <a:pt x="18568" y="14170"/>
                  <a:pt x="18458" y="14303"/>
                </a:cubicBezTo>
                <a:lnTo>
                  <a:pt x="18458" y="14667"/>
                </a:lnTo>
                <a:lnTo>
                  <a:pt x="19180" y="14667"/>
                </a:lnTo>
                <a:lnTo>
                  <a:pt x="19180" y="14303"/>
                </a:lnTo>
                <a:cubicBezTo>
                  <a:pt x="19070" y="14170"/>
                  <a:pt x="19055" y="14001"/>
                  <a:pt x="19055" y="13367"/>
                </a:cubicBezTo>
                <a:lnTo>
                  <a:pt x="19055" y="4296"/>
                </a:lnTo>
                <a:cubicBezTo>
                  <a:pt x="19055" y="3662"/>
                  <a:pt x="19070" y="3493"/>
                  <a:pt x="19180" y="3360"/>
                </a:cubicBezTo>
                <a:lnTo>
                  <a:pt x="19180" y="2992"/>
                </a:lnTo>
                <a:lnTo>
                  <a:pt x="18458" y="2992"/>
                </a:lnTo>
                <a:lnTo>
                  <a:pt x="18458" y="3360"/>
                </a:lnTo>
                <a:cubicBezTo>
                  <a:pt x="18568" y="3493"/>
                  <a:pt x="18584" y="3662"/>
                  <a:pt x="18584" y="4296"/>
                </a:cubicBezTo>
                <a:lnTo>
                  <a:pt x="18584" y="7879"/>
                </a:lnTo>
                <a:lnTo>
                  <a:pt x="17736" y="7879"/>
                </a:lnTo>
                <a:lnTo>
                  <a:pt x="17736" y="4296"/>
                </a:lnTo>
                <a:cubicBezTo>
                  <a:pt x="17736" y="3662"/>
                  <a:pt x="17752" y="3493"/>
                  <a:pt x="17861" y="3360"/>
                </a:cubicBezTo>
                <a:lnTo>
                  <a:pt x="17861" y="2992"/>
                </a:lnTo>
                <a:lnTo>
                  <a:pt x="17140" y="2992"/>
                </a:lnTo>
                <a:close/>
                <a:moveTo>
                  <a:pt x="19529" y="2992"/>
                </a:moveTo>
                <a:lnTo>
                  <a:pt x="19529" y="3360"/>
                </a:lnTo>
                <a:cubicBezTo>
                  <a:pt x="19638" y="3493"/>
                  <a:pt x="19655" y="3662"/>
                  <a:pt x="19655" y="4296"/>
                </a:cubicBezTo>
                <a:cubicBezTo>
                  <a:pt x="19655" y="4296"/>
                  <a:pt x="19655" y="13367"/>
                  <a:pt x="19655" y="13367"/>
                </a:cubicBezTo>
                <a:cubicBezTo>
                  <a:pt x="19655" y="14001"/>
                  <a:pt x="19638" y="14170"/>
                  <a:pt x="19529" y="14303"/>
                </a:cubicBezTo>
                <a:lnTo>
                  <a:pt x="19529" y="14667"/>
                </a:lnTo>
                <a:lnTo>
                  <a:pt x="20250" y="14667"/>
                </a:lnTo>
                <a:lnTo>
                  <a:pt x="20250" y="14303"/>
                </a:lnTo>
                <a:cubicBezTo>
                  <a:pt x="20141" y="14170"/>
                  <a:pt x="20125" y="14001"/>
                  <a:pt x="20125" y="13367"/>
                </a:cubicBezTo>
                <a:lnTo>
                  <a:pt x="20125" y="4296"/>
                </a:lnTo>
                <a:cubicBezTo>
                  <a:pt x="20125" y="3662"/>
                  <a:pt x="20141" y="3493"/>
                  <a:pt x="20250" y="3360"/>
                </a:cubicBezTo>
                <a:lnTo>
                  <a:pt x="20250" y="2992"/>
                </a:lnTo>
                <a:lnTo>
                  <a:pt x="19529" y="2992"/>
                </a:lnTo>
                <a:close/>
                <a:moveTo>
                  <a:pt x="20906" y="2992"/>
                </a:moveTo>
                <a:cubicBezTo>
                  <a:pt x="20847" y="3792"/>
                  <a:pt x="20624" y="5376"/>
                  <a:pt x="20451" y="6560"/>
                </a:cubicBezTo>
                <a:lnTo>
                  <a:pt x="20163" y="8548"/>
                </a:lnTo>
                <a:lnTo>
                  <a:pt x="20496" y="11200"/>
                </a:lnTo>
                <a:cubicBezTo>
                  <a:pt x="20725" y="13035"/>
                  <a:pt x="20803" y="14050"/>
                  <a:pt x="20856" y="14667"/>
                </a:cubicBezTo>
                <a:lnTo>
                  <a:pt x="21595" y="14667"/>
                </a:lnTo>
                <a:cubicBezTo>
                  <a:pt x="21334" y="13266"/>
                  <a:pt x="20975" y="10698"/>
                  <a:pt x="20822" y="9547"/>
                </a:cubicBezTo>
                <a:cubicBezTo>
                  <a:pt x="20822" y="9547"/>
                  <a:pt x="20536" y="7394"/>
                  <a:pt x="20536" y="7394"/>
                </a:cubicBezTo>
                <a:lnTo>
                  <a:pt x="20765" y="6095"/>
                </a:lnTo>
                <a:cubicBezTo>
                  <a:pt x="20866" y="5511"/>
                  <a:pt x="21214" y="3645"/>
                  <a:pt x="21421" y="3011"/>
                </a:cubicBezTo>
                <a:lnTo>
                  <a:pt x="21421" y="2992"/>
                </a:lnTo>
                <a:lnTo>
                  <a:pt x="20906" y="2992"/>
                </a:lnTo>
                <a:close/>
                <a:moveTo>
                  <a:pt x="3744" y="3185"/>
                </a:moveTo>
                <a:cubicBezTo>
                  <a:pt x="3744" y="3185"/>
                  <a:pt x="1286" y="10701"/>
                  <a:pt x="1286" y="10701"/>
                </a:cubicBezTo>
                <a:lnTo>
                  <a:pt x="93" y="7055"/>
                </a:lnTo>
                <a:cubicBezTo>
                  <a:pt x="70" y="7458"/>
                  <a:pt x="50" y="7874"/>
                  <a:pt x="36" y="8296"/>
                </a:cubicBezTo>
                <a:lnTo>
                  <a:pt x="1286" y="12112"/>
                </a:lnTo>
                <a:lnTo>
                  <a:pt x="3882" y="4179"/>
                </a:lnTo>
                <a:cubicBezTo>
                  <a:pt x="3839" y="3835"/>
                  <a:pt x="3793" y="3502"/>
                  <a:pt x="3744" y="3185"/>
                </a:cubicBezTo>
                <a:close/>
                <a:moveTo>
                  <a:pt x="11926" y="3728"/>
                </a:moveTo>
                <a:lnTo>
                  <a:pt x="11977" y="3728"/>
                </a:lnTo>
                <a:cubicBezTo>
                  <a:pt x="12272" y="3728"/>
                  <a:pt x="12372" y="4710"/>
                  <a:pt x="12372" y="6245"/>
                </a:cubicBezTo>
                <a:cubicBezTo>
                  <a:pt x="12372" y="8063"/>
                  <a:pt x="12302" y="9314"/>
                  <a:pt x="12010" y="9314"/>
                </a:cubicBezTo>
                <a:cubicBezTo>
                  <a:pt x="12010" y="9314"/>
                  <a:pt x="11788" y="9314"/>
                  <a:pt x="11788" y="9314"/>
                </a:cubicBezTo>
                <a:lnTo>
                  <a:pt x="11788" y="4359"/>
                </a:lnTo>
                <a:cubicBezTo>
                  <a:pt x="11788" y="3808"/>
                  <a:pt x="11832" y="3728"/>
                  <a:pt x="11926" y="3728"/>
                </a:cubicBezTo>
                <a:close/>
                <a:moveTo>
                  <a:pt x="15827" y="4960"/>
                </a:moveTo>
                <a:lnTo>
                  <a:pt x="16123" y="9663"/>
                </a:lnTo>
                <a:cubicBezTo>
                  <a:pt x="16123" y="9663"/>
                  <a:pt x="15524" y="9663"/>
                  <a:pt x="15524" y="9663"/>
                </a:cubicBezTo>
                <a:lnTo>
                  <a:pt x="15827" y="4960"/>
                </a:lnTo>
                <a:close/>
                <a:moveTo>
                  <a:pt x="3999" y="5236"/>
                </a:moveTo>
                <a:lnTo>
                  <a:pt x="1286" y="13527"/>
                </a:lnTo>
                <a:lnTo>
                  <a:pt x="5" y="9615"/>
                </a:lnTo>
                <a:cubicBezTo>
                  <a:pt x="1" y="9862"/>
                  <a:pt x="0" y="10108"/>
                  <a:pt x="0" y="10361"/>
                </a:cubicBezTo>
                <a:cubicBezTo>
                  <a:pt x="0" y="16568"/>
                  <a:pt x="947" y="21600"/>
                  <a:pt x="2115" y="21600"/>
                </a:cubicBezTo>
                <a:cubicBezTo>
                  <a:pt x="3283" y="21600"/>
                  <a:pt x="4230" y="16568"/>
                  <a:pt x="4230" y="10361"/>
                </a:cubicBezTo>
                <a:cubicBezTo>
                  <a:pt x="4230" y="8514"/>
                  <a:pt x="4147" y="6773"/>
                  <a:pt x="3999" y="5236"/>
                </a:cubicBezTo>
                <a:close/>
                <a:moveTo>
                  <a:pt x="7927" y="7913"/>
                </a:moveTo>
                <a:lnTo>
                  <a:pt x="8119" y="7913"/>
                </a:lnTo>
                <a:cubicBezTo>
                  <a:pt x="8489" y="7913"/>
                  <a:pt x="8586" y="8979"/>
                  <a:pt x="8586" y="10880"/>
                </a:cubicBezTo>
                <a:cubicBezTo>
                  <a:pt x="8586" y="12915"/>
                  <a:pt x="8474" y="13935"/>
                  <a:pt x="8188" y="13935"/>
                </a:cubicBezTo>
                <a:cubicBezTo>
                  <a:pt x="8188" y="13935"/>
                  <a:pt x="8121" y="13935"/>
                  <a:pt x="8121" y="13935"/>
                </a:cubicBezTo>
                <a:cubicBezTo>
                  <a:pt x="7964" y="13935"/>
                  <a:pt x="7927" y="13667"/>
                  <a:pt x="7927" y="12916"/>
                </a:cubicBezTo>
                <a:lnTo>
                  <a:pt x="7927" y="7913"/>
                </a:lnTo>
                <a:close/>
                <a:moveTo>
                  <a:pt x="13658" y="7913"/>
                </a:moveTo>
                <a:lnTo>
                  <a:pt x="13850" y="7913"/>
                </a:lnTo>
                <a:cubicBezTo>
                  <a:pt x="14220" y="7913"/>
                  <a:pt x="14318" y="8979"/>
                  <a:pt x="14318" y="10880"/>
                </a:cubicBezTo>
                <a:cubicBezTo>
                  <a:pt x="14318" y="12915"/>
                  <a:pt x="14205" y="13935"/>
                  <a:pt x="13919" y="13935"/>
                </a:cubicBezTo>
                <a:cubicBezTo>
                  <a:pt x="13919" y="13935"/>
                  <a:pt x="13854" y="13935"/>
                  <a:pt x="13854" y="13935"/>
                </a:cubicBezTo>
                <a:cubicBezTo>
                  <a:pt x="13697" y="13935"/>
                  <a:pt x="13658" y="13667"/>
                  <a:pt x="13658" y="12916"/>
                </a:cubicBezTo>
                <a:lnTo>
                  <a:pt x="13658" y="7913"/>
                </a:lnTo>
                <a:close/>
                <a:moveTo>
                  <a:pt x="5519" y="17532"/>
                </a:moveTo>
                <a:lnTo>
                  <a:pt x="5519" y="18701"/>
                </a:lnTo>
                <a:lnTo>
                  <a:pt x="21600" y="18701"/>
                </a:lnTo>
                <a:cubicBezTo>
                  <a:pt x="21600" y="18701"/>
                  <a:pt x="21600" y="17532"/>
                  <a:pt x="21600" y="17532"/>
                </a:cubicBezTo>
                <a:lnTo>
                  <a:pt x="5519" y="17532"/>
                </a:lnTo>
                <a:close/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defTabSz="933418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447" name="Полилиния 20"/>
          <p:cNvSpPr/>
          <p:nvPr/>
        </p:nvSpPr>
        <p:spPr>
          <a:xfrm flipH="1" rot="10800000">
            <a:off x="1" y="-2"/>
            <a:ext cx="1297834" cy="9022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12513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309B41"/>
              </a:gs>
              <a:gs pos="100000">
                <a:srgbClr val="77C21C"/>
              </a:gs>
            </a:gsLst>
            <a:lin ang="30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defTabSz="914007">
              <a:spcBef>
                <a:spcPts val="1100"/>
              </a:spcBef>
              <a:defRPr b="1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448" name="Title Text"/>
          <p:cNvSpPr txBox="1"/>
          <p:nvPr>
            <p:ph type="title"/>
          </p:nvPr>
        </p:nvSpPr>
        <p:spPr>
          <a:xfrm>
            <a:off x="1272685" y="0"/>
            <a:ext cx="7704667" cy="91440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2200">
                <a:solidFill>
                  <a:srgbClr val="1A1A1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49" name="Slide Number"/>
          <p:cNvSpPr txBox="1"/>
          <p:nvPr>
            <p:ph type="sldNum" sz="quarter" idx="2"/>
          </p:nvPr>
        </p:nvSpPr>
        <p:spPr>
          <a:xfrm>
            <a:off x="11746310" y="634193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 defTabSz="933350">
              <a:defRPr sz="1900">
                <a:solidFill>
                  <a:srgbClr val="00786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Ыиук">
    <p:bg>
      <p:bgPr>
        <a:solidFill>
          <a:srgbClr val="1E1E1E">
            <a:alpha val="9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6" name="Picture 2" descr="Picture 2"/>
          <p:cNvPicPr>
            <a:picLocks noChangeAspect="1"/>
          </p:cNvPicPr>
          <p:nvPr/>
        </p:nvPicPr>
        <p:blipFill>
          <a:blip r:embed="rId2">
            <a:alphaModFix amt="15000"/>
            <a:extLst/>
          </a:blip>
          <a:stretch>
            <a:fillRect/>
          </a:stretch>
        </p:blipFill>
        <p:spPr>
          <a:xfrm>
            <a:off x="2" y="4"/>
            <a:ext cx="12192004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2457" name="Click to edit master title style"/>
          <p:cNvSpPr txBox="1"/>
          <p:nvPr>
            <p:ph type="title" hasCustomPrompt="1"/>
          </p:nvPr>
        </p:nvSpPr>
        <p:spPr>
          <a:xfrm>
            <a:off x="761864" y="4"/>
            <a:ext cx="9143932" cy="762746"/>
          </a:xfrm>
          <a:prstGeom prst="rect">
            <a:avLst/>
          </a:prstGeom>
        </p:spPr>
        <p:txBody>
          <a:bodyPr lIns="0" tIns="0" rIns="0" bIns="0"/>
          <a:lstStyle>
            <a:lvl1pPr defTabSz="967033">
              <a:lnSpc>
                <a:spcPct val="80000"/>
              </a:lnSpc>
              <a:defRPr sz="1900">
                <a:solidFill>
                  <a:srgbClr val="FFFFFF"/>
                </a:solidFill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2458" name="Body Level One…"/>
          <p:cNvSpPr txBox="1"/>
          <p:nvPr>
            <p:ph type="body" sz="quarter" idx="1"/>
          </p:nvPr>
        </p:nvSpPr>
        <p:spPr>
          <a:xfrm>
            <a:off x="760952" y="6096027"/>
            <a:ext cx="10669890" cy="761982"/>
          </a:xfrm>
          <a:prstGeom prst="rect">
            <a:avLst/>
          </a:prstGeom>
        </p:spPr>
        <p:txBody>
          <a:bodyPr lIns="0" tIns="0" rIns="0" bIns="0"/>
          <a:lstStyle>
            <a:lvl1pPr marL="0" indent="0" defTabSz="967033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</a:defRPr>
            </a:lvl1pPr>
            <a:lvl2pPr marL="598144" indent="-114627" defTabSz="967033">
              <a:lnSpc>
                <a:spcPct val="100000"/>
              </a:lnSpc>
              <a:spcBef>
                <a:spcPts val="600"/>
              </a:spcBef>
              <a:buFontTx/>
              <a:buChar char="–"/>
              <a:defRPr sz="1100">
                <a:solidFill>
                  <a:srgbClr val="FFFFFF"/>
                </a:solidFill>
              </a:defRPr>
            </a:lvl2pPr>
            <a:lvl3pPr marL="1077837" indent="-110806" defTabSz="967033">
              <a:lnSpc>
                <a:spcPct val="100000"/>
              </a:lnSpc>
              <a:spcBef>
                <a:spcPts val="600"/>
              </a:spcBef>
              <a:buFontTx/>
              <a:defRPr sz="1100">
                <a:solidFill>
                  <a:srgbClr val="FFFFFF"/>
                </a:solidFill>
              </a:defRPr>
            </a:lvl3pPr>
            <a:lvl4pPr marL="1577185" indent="-126635" defTabSz="967033">
              <a:lnSpc>
                <a:spcPct val="100000"/>
              </a:lnSpc>
              <a:spcBef>
                <a:spcPts val="600"/>
              </a:spcBef>
              <a:buFontTx/>
              <a:buChar char="–"/>
              <a:defRPr sz="1100">
                <a:solidFill>
                  <a:srgbClr val="FFFFFF"/>
                </a:solidFill>
              </a:defRPr>
            </a:lvl4pPr>
            <a:lvl5pPr marL="2060703" indent="-126636" defTabSz="967033">
              <a:lnSpc>
                <a:spcPct val="100000"/>
              </a:lnSpc>
              <a:spcBef>
                <a:spcPts val="600"/>
              </a:spcBef>
              <a:buFontTx/>
              <a:buChar char="»"/>
              <a:defRPr sz="11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59" name="TextBox 9"/>
          <p:cNvSpPr txBox="1"/>
          <p:nvPr/>
        </p:nvSpPr>
        <p:spPr>
          <a:xfrm>
            <a:off x="2685505" y="1485943"/>
            <a:ext cx="11217862" cy="5748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351" tIns="48351" rIns="48351" bIns="48351">
            <a:spAutoFit/>
          </a:bodyPr>
          <a:lstStyle>
            <a:lvl1pPr>
              <a:defRPr sz="36300">
                <a:solidFill>
                  <a:srgbClr val="FFFFFF">
                    <a:alpha val="5000"/>
                  </a:srgb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2020</a:t>
            </a:r>
          </a:p>
        </p:txBody>
      </p:sp>
      <p:sp>
        <p:nvSpPr>
          <p:cNvPr id="2460" name="Rectangle 10"/>
          <p:cNvSpPr/>
          <p:nvPr/>
        </p:nvSpPr>
        <p:spPr>
          <a:xfrm>
            <a:off x="1095" y="6800852"/>
            <a:ext cx="12189808" cy="57151"/>
          </a:xfrm>
          <a:prstGeom prst="rect">
            <a:avLst/>
          </a:prstGeom>
          <a:solidFill>
            <a:srgbClr val="319B4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61" name="Slide Number"/>
          <p:cNvSpPr txBox="1"/>
          <p:nvPr>
            <p:ph type="sldNum" sz="quarter" idx="2"/>
          </p:nvPr>
        </p:nvSpPr>
        <p:spPr>
          <a:xfrm>
            <a:off x="8478981" y="6232200"/>
            <a:ext cx="258620" cy="24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8" name="Slide Number"/>
          <p:cNvSpPr txBox="1"/>
          <p:nvPr>
            <p:ph type="sldNum" sz="quarter" idx="2"/>
          </p:nvPr>
        </p:nvSpPr>
        <p:spPr>
          <a:xfrm>
            <a:off x="8478981" y="6232200"/>
            <a:ext cx="258620" cy="24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Титульны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5" name="Title Text"/>
          <p:cNvSpPr txBox="1"/>
          <p:nvPr>
            <p:ph type="title"/>
          </p:nvPr>
        </p:nvSpPr>
        <p:spPr>
          <a:xfrm>
            <a:off x="789196" y="1461868"/>
            <a:ext cx="8825659" cy="3329581"/>
          </a:xfrm>
          <a:prstGeom prst="rect">
            <a:avLst/>
          </a:prstGeom>
        </p:spPr>
        <p:txBody>
          <a:bodyPr lIns="0" tIns="0" rIns="0" bIns="0"/>
          <a:lstStyle>
            <a:lvl1pPr defTabSz="914331">
              <a:defRPr b="1" spc="-51" sz="59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76" name="Slide Number"/>
          <p:cNvSpPr txBox="1"/>
          <p:nvPr>
            <p:ph type="sldNum" sz="quarter" idx="2"/>
          </p:nvPr>
        </p:nvSpPr>
        <p:spPr>
          <a:xfrm>
            <a:off x="11750528" y="6622947"/>
            <a:ext cx="141437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Content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3" name="Заголовок 1"/>
          <p:cNvSpPr txBox="1"/>
          <p:nvPr/>
        </p:nvSpPr>
        <p:spPr>
          <a:xfrm>
            <a:off x="300038" y="329828"/>
            <a:ext cx="11800524" cy="405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914331">
              <a:lnSpc>
                <a:spcPct val="90000"/>
              </a:lnSpc>
              <a:defRPr b="1" spc="-51" sz="3200">
                <a:solidFill>
                  <a:srgbClr val="F2F2F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Образец заголовка</a:t>
            </a:r>
          </a:p>
        </p:txBody>
      </p:sp>
      <p:sp>
        <p:nvSpPr>
          <p:cNvPr id="2484" name="Slide Number"/>
          <p:cNvSpPr txBox="1"/>
          <p:nvPr>
            <p:ph type="sldNum" sz="quarter" idx="2"/>
          </p:nvPr>
        </p:nvSpPr>
        <p:spPr>
          <a:xfrm>
            <a:off x="11750528" y="6622947"/>
            <a:ext cx="141437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Титульны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1" name="Slide Number"/>
          <p:cNvSpPr txBox="1"/>
          <p:nvPr>
            <p:ph type="sldNum" sz="quarter" idx="2"/>
          </p:nvPr>
        </p:nvSpPr>
        <p:spPr>
          <a:xfrm>
            <a:off x="11750528" y="6622947"/>
            <a:ext cx="141437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" name="Title Text"/>
          <p:cNvSpPr txBox="1"/>
          <p:nvPr>
            <p:ph type="title"/>
          </p:nvPr>
        </p:nvSpPr>
        <p:spPr>
          <a:xfrm>
            <a:off x="300038" y="276989"/>
            <a:ext cx="11591926" cy="586803"/>
          </a:xfrm>
          <a:prstGeom prst="rect">
            <a:avLst/>
          </a:prstGeom>
        </p:spPr>
        <p:txBody>
          <a:bodyPr lIns="0" tIns="0" rIns="0" bIns="0" anchor="t"/>
          <a:lstStyle>
            <a:lvl1pPr defTabSz="914331">
              <a:defRPr b="1" spc="-51" sz="3200">
                <a:solidFill>
                  <a:srgbClr val="F2F2F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99" name="Slide Number"/>
          <p:cNvSpPr txBox="1"/>
          <p:nvPr>
            <p:ph type="sldNum" sz="quarter" idx="2"/>
          </p:nvPr>
        </p:nvSpPr>
        <p:spPr>
          <a:xfrm>
            <a:off x="11750528" y="6622947"/>
            <a:ext cx="141437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Команд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6" name="Title Text"/>
          <p:cNvSpPr txBox="1"/>
          <p:nvPr>
            <p:ph type="title"/>
          </p:nvPr>
        </p:nvSpPr>
        <p:spPr>
          <a:xfrm>
            <a:off x="300038" y="276989"/>
            <a:ext cx="11591926" cy="586803"/>
          </a:xfrm>
          <a:prstGeom prst="rect">
            <a:avLst/>
          </a:prstGeom>
        </p:spPr>
        <p:txBody>
          <a:bodyPr lIns="0" tIns="0" rIns="0" bIns="0" anchor="t"/>
          <a:lstStyle>
            <a:lvl1pPr defTabSz="914331">
              <a:defRPr b="1" spc="-51" sz="3200">
                <a:solidFill>
                  <a:srgbClr val="F2F2F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07" name="Body Level One…"/>
          <p:cNvSpPr txBox="1"/>
          <p:nvPr>
            <p:ph type="body" sz="half" idx="1"/>
          </p:nvPr>
        </p:nvSpPr>
        <p:spPr>
          <a:xfrm>
            <a:off x="407989" y="1074905"/>
            <a:ext cx="3527424" cy="5163045"/>
          </a:xfrm>
          <a:prstGeom prst="rect">
            <a:avLst/>
          </a:prstGeom>
        </p:spPr>
        <p:txBody>
          <a:bodyPr/>
          <a:lstStyle>
            <a:lvl1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360000" indent="-360000" defTabSz="914331">
              <a:spcBef>
                <a:spcPts val="600"/>
              </a:spcBef>
              <a:buSzPct val="130000"/>
              <a:buFontTx/>
              <a:buChar char=""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360000" indent="-360000" defTabSz="914331">
              <a:spcBef>
                <a:spcPts val="600"/>
              </a:spcBef>
              <a:buSzPct val="130000"/>
              <a:buFontTx/>
              <a:buChar char="a"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08" name="Slide Number"/>
          <p:cNvSpPr txBox="1"/>
          <p:nvPr>
            <p:ph type="sldNum" sz="quarter" idx="2"/>
          </p:nvPr>
        </p:nvSpPr>
        <p:spPr>
          <a:xfrm>
            <a:off x="11750528" y="6622947"/>
            <a:ext cx="141437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Рисунок 12" descr="Рисунок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66" y="-29171"/>
            <a:ext cx="12190991" cy="1344239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0" name="Slide Number"/>
          <p:cNvSpPr txBox="1"/>
          <p:nvPr>
            <p:ph type="sldNum" sz="quarter" idx="2"/>
          </p:nvPr>
        </p:nvSpPr>
        <p:spPr>
          <a:xfrm>
            <a:off x="11710046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Команд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5" name="Title Text"/>
          <p:cNvSpPr txBox="1"/>
          <p:nvPr>
            <p:ph type="title"/>
          </p:nvPr>
        </p:nvSpPr>
        <p:spPr>
          <a:xfrm>
            <a:off x="300038" y="276989"/>
            <a:ext cx="11591926" cy="586803"/>
          </a:xfrm>
          <a:prstGeom prst="rect">
            <a:avLst/>
          </a:prstGeom>
        </p:spPr>
        <p:txBody>
          <a:bodyPr lIns="0" tIns="0" rIns="0" bIns="0" anchor="t"/>
          <a:lstStyle>
            <a:lvl1pPr defTabSz="914331">
              <a:defRPr b="1" spc="-51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16" name="Body Level One…"/>
          <p:cNvSpPr txBox="1"/>
          <p:nvPr>
            <p:ph type="body" sz="half" idx="1"/>
          </p:nvPr>
        </p:nvSpPr>
        <p:spPr>
          <a:xfrm>
            <a:off x="407989" y="1074905"/>
            <a:ext cx="3527424" cy="5163045"/>
          </a:xfrm>
          <a:prstGeom prst="rect">
            <a:avLst/>
          </a:prstGeom>
        </p:spPr>
        <p:txBody>
          <a:bodyPr/>
          <a:lstStyle>
            <a:lvl1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360000" indent="-360000" defTabSz="914331">
              <a:spcBef>
                <a:spcPts val="600"/>
              </a:spcBef>
              <a:buSzPct val="130000"/>
              <a:buFontTx/>
              <a:buChar char=""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360000" indent="-360000" defTabSz="914331">
              <a:spcBef>
                <a:spcPts val="600"/>
              </a:spcBef>
              <a:buSzPct val="130000"/>
              <a:buFontTx/>
              <a:buChar char="a"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17" name="Slide Number"/>
          <p:cNvSpPr txBox="1"/>
          <p:nvPr>
            <p:ph type="sldNum" sz="quarter" idx="2"/>
          </p:nvPr>
        </p:nvSpPr>
        <p:spPr>
          <a:xfrm>
            <a:off x="11750528" y="6622947"/>
            <a:ext cx="141437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екст или диаграмм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4" name="Body Level One…"/>
          <p:cNvSpPr txBox="1"/>
          <p:nvPr>
            <p:ph type="body" idx="1"/>
          </p:nvPr>
        </p:nvSpPr>
        <p:spPr>
          <a:xfrm>
            <a:off x="300035" y="1013551"/>
            <a:ext cx="11591929" cy="5224399"/>
          </a:xfrm>
          <a:prstGeom prst="rect">
            <a:avLst/>
          </a:prstGeom>
        </p:spPr>
        <p:txBody>
          <a:bodyPr/>
          <a:lstStyle>
            <a:lvl1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360000" indent="-360000" defTabSz="914331">
              <a:spcBef>
                <a:spcPts val="600"/>
              </a:spcBef>
              <a:buSzPct val="130000"/>
              <a:buFontTx/>
              <a:buChar char=""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360000" indent="-360000" defTabSz="914331">
              <a:spcBef>
                <a:spcPts val="600"/>
              </a:spcBef>
              <a:buSzPct val="130000"/>
              <a:buFontTx/>
              <a:buChar char="a"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25" name="Title Text"/>
          <p:cNvSpPr txBox="1"/>
          <p:nvPr>
            <p:ph type="title"/>
          </p:nvPr>
        </p:nvSpPr>
        <p:spPr>
          <a:xfrm>
            <a:off x="300038" y="276989"/>
            <a:ext cx="11591926" cy="586803"/>
          </a:xfrm>
          <a:prstGeom prst="rect">
            <a:avLst/>
          </a:prstGeom>
        </p:spPr>
        <p:txBody>
          <a:bodyPr lIns="0" tIns="0" rIns="0" bIns="0" anchor="t"/>
          <a:lstStyle>
            <a:lvl1pPr defTabSz="914331">
              <a:defRPr b="1" spc="-51" sz="3200">
                <a:solidFill>
                  <a:srgbClr val="F2F2F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26" name="Slide Number"/>
          <p:cNvSpPr txBox="1"/>
          <p:nvPr>
            <p:ph type="sldNum" sz="quarter" idx="2"/>
          </p:nvPr>
        </p:nvSpPr>
        <p:spPr>
          <a:xfrm>
            <a:off x="11750528" y="6622947"/>
            <a:ext cx="141437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Колонки 2+1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3" name="Body Level One…"/>
          <p:cNvSpPr txBox="1"/>
          <p:nvPr>
            <p:ph type="body" idx="1"/>
          </p:nvPr>
        </p:nvSpPr>
        <p:spPr>
          <a:xfrm>
            <a:off x="407989" y="1074905"/>
            <a:ext cx="7451726" cy="5163045"/>
          </a:xfrm>
          <a:prstGeom prst="rect">
            <a:avLst/>
          </a:prstGeom>
        </p:spPr>
        <p:txBody>
          <a:bodyPr/>
          <a:lstStyle>
            <a:lvl1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360000" indent="-360000" defTabSz="914331">
              <a:spcBef>
                <a:spcPts val="600"/>
              </a:spcBef>
              <a:buSzPct val="130000"/>
              <a:buFontTx/>
              <a:buChar char=""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360000" indent="-360000" defTabSz="914331">
              <a:spcBef>
                <a:spcPts val="600"/>
              </a:spcBef>
              <a:buSzPct val="130000"/>
              <a:buFontTx/>
              <a:buChar char="a"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34" name="Title Text"/>
          <p:cNvSpPr txBox="1"/>
          <p:nvPr>
            <p:ph type="title"/>
          </p:nvPr>
        </p:nvSpPr>
        <p:spPr>
          <a:xfrm>
            <a:off x="300038" y="276989"/>
            <a:ext cx="11591926" cy="586803"/>
          </a:xfrm>
          <a:prstGeom prst="rect">
            <a:avLst/>
          </a:prstGeom>
        </p:spPr>
        <p:txBody>
          <a:bodyPr lIns="0" tIns="0" rIns="0" bIns="0" anchor="t"/>
          <a:lstStyle>
            <a:lvl1pPr defTabSz="914331">
              <a:defRPr b="1" spc="-51" sz="3200">
                <a:solidFill>
                  <a:srgbClr val="F2F2F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35" name="Slide Number"/>
          <p:cNvSpPr txBox="1"/>
          <p:nvPr>
            <p:ph type="sldNum" sz="quarter" idx="2"/>
          </p:nvPr>
        </p:nvSpPr>
        <p:spPr>
          <a:xfrm>
            <a:off x="11750528" y="6622947"/>
            <a:ext cx="141437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Колонки 1+2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2" name="Body Level One…"/>
          <p:cNvSpPr txBox="1"/>
          <p:nvPr>
            <p:ph type="body" sz="half" idx="1"/>
          </p:nvPr>
        </p:nvSpPr>
        <p:spPr>
          <a:xfrm>
            <a:off x="407990" y="1074905"/>
            <a:ext cx="3527424" cy="5163045"/>
          </a:xfrm>
          <a:prstGeom prst="rect">
            <a:avLst/>
          </a:prstGeom>
        </p:spPr>
        <p:txBody>
          <a:bodyPr/>
          <a:lstStyle>
            <a:lvl1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360000" indent="-360000" defTabSz="914331">
              <a:spcBef>
                <a:spcPts val="600"/>
              </a:spcBef>
              <a:buSzPct val="130000"/>
              <a:buFontTx/>
              <a:buChar char=""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360000" indent="-360000" defTabSz="914331">
              <a:spcBef>
                <a:spcPts val="600"/>
              </a:spcBef>
              <a:buSzPct val="130000"/>
              <a:buFontTx/>
              <a:buChar char="a"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43" name="Title Text"/>
          <p:cNvSpPr txBox="1"/>
          <p:nvPr>
            <p:ph type="title"/>
          </p:nvPr>
        </p:nvSpPr>
        <p:spPr>
          <a:xfrm>
            <a:off x="300038" y="276989"/>
            <a:ext cx="11591926" cy="586803"/>
          </a:xfrm>
          <a:prstGeom prst="rect">
            <a:avLst/>
          </a:prstGeom>
        </p:spPr>
        <p:txBody>
          <a:bodyPr lIns="0" tIns="0" rIns="0" bIns="0" anchor="t"/>
          <a:lstStyle>
            <a:lvl1pPr defTabSz="914331">
              <a:defRPr b="1" spc="-51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44" name="Slide Number"/>
          <p:cNvSpPr txBox="1"/>
          <p:nvPr>
            <p:ph type="sldNum" sz="quarter" idx="2"/>
          </p:nvPr>
        </p:nvSpPr>
        <p:spPr>
          <a:xfrm>
            <a:off x="11750528" y="6622947"/>
            <a:ext cx="141437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колонки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1" name="Body Level One…"/>
          <p:cNvSpPr txBox="1"/>
          <p:nvPr>
            <p:ph type="body" sz="half" idx="1"/>
          </p:nvPr>
        </p:nvSpPr>
        <p:spPr>
          <a:xfrm>
            <a:off x="407989" y="1074905"/>
            <a:ext cx="3527424" cy="5163045"/>
          </a:xfrm>
          <a:prstGeom prst="rect">
            <a:avLst/>
          </a:prstGeom>
        </p:spPr>
        <p:txBody>
          <a:bodyPr/>
          <a:lstStyle>
            <a:lvl1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360000" indent="-360000" defTabSz="914331">
              <a:spcBef>
                <a:spcPts val="600"/>
              </a:spcBef>
              <a:buSzPct val="130000"/>
              <a:buFontTx/>
              <a:buChar char=""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360000" indent="-360000" defTabSz="914331">
              <a:spcBef>
                <a:spcPts val="600"/>
              </a:spcBef>
              <a:buSzPct val="130000"/>
              <a:buFontTx/>
              <a:buChar char="a"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52" name="Title Text"/>
          <p:cNvSpPr txBox="1"/>
          <p:nvPr>
            <p:ph type="title"/>
          </p:nvPr>
        </p:nvSpPr>
        <p:spPr>
          <a:xfrm>
            <a:off x="300038" y="276989"/>
            <a:ext cx="11591926" cy="586803"/>
          </a:xfrm>
          <a:prstGeom prst="rect">
            <a:avLst/>
          </a:prstGeom>
        </p:spPr>
        <p:txBody>
          <a:bodyPr lIns="0" tIns="0" rIns="0" bIns="0" anchor="t"/>
          <a:lstStyle>
            <a:lvl1pPr defTabSz="914331">
              <a:defRPr b="1" spc="-51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53" name="Slide Number"/>
          <p:cNvSpPr txBox="1"/>
          <p:nvPr>
            <p:ph type="sldNum" sz="quarter" idx="2"/>
          </p:nvPr>
        </p:nvSpPr>
        <p:spPr>
          <a:xfrm>
            <a:off x="11750528" y="6622947"/>
            <a:ext cx="141437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 колонки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" name="Body Level One…"/>
          <p:cNvSpPr txBox="1"/>
          <p:nvPr>
            <p:ph type="body" sz="quarter" idx="1"/>
          </p:nvPr>
        </p:nvSpPr>
        <p:spPr>
          <a:xfrm>
            <a:off x="407989" y="1074905"/>
            <a:ext cx="2700000" cy="5163045"/>
          </a:xfrm>
          <a:prstGeom prst="rect">
            <a:avLst/>
          </a:prstGeom>
        </p:spPr>
        <p:txBody>
          <a:bodyPr/>
          <a:lstStyle>
            <a:lvl1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360000" indent="-360000" defTabSz="914331">
              <a:spcBef>
                <a:spcPts val="600"/>
              </a:spcBef>
              <a:buSzPct val="130000"/>
              <a:buFontTx/>
              <a:buChar char=""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360000" indent="-360000" defTabSz="914331">
              <a:spcBef>
                <a:spcPts val="600"/>
              </a:spcBef>
              <a:buSzPct val="130000"/>
              <a:buFontTx/>
              <a:buChar char="a"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61" name="Title Text"/>
          <p:cNvSpPr txBox="1"/>
          <p:nvPr>
            <p:ph type="title"/>
          </p:nvPr>
        </p:nvSpPr>
        <p:spPr>
          <a:xfrm>
            <a:off x="300038" y="276989"/>
            <a:ext cx="11591926" cy="586803"/>
          </a:xfrm>
          <a:prstGeom prst="rect">
            <a:avLst/>
          </a:prstGeom>
        </p:spPr>
        <p:txBody>
          <a:bodyPr lIns="0" tIns="0" rIns="0" bIns="0" anchor="t"/>
          <a:lstStyle>
            <a:lvl1pPr defTabSz="914331">
              <a:defRPr b="1" spc="-51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62" name="Slide Number"/>
          <p:cNvSpPr txBox="1"/>
          <p:nvPr>
            <p:ph type="sldNum" sz="quarter" idx="2"/>
          </p:nvPr>
        </p:nvSpPr>
        <p:spPr>
          <a:xfrm>
            <a:off x="11750528" y="6622947"/>
            <a:ext cx="141437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 колон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9" name="Body Level One…"/>
          <p:cNvSpPr txBox="1"/>
          <p:nvPr>
            <p:ph type="body" sz="quarter" idx="1"/>
          </p:nvPr>
        </p:nvSpPr>
        <p:spPr>
          <a:xfrm>
            <a:off x="407989" y="1074905"/>
            <a:ext cx="2160000" cy="5163045"/>
          </a:xfrm>
          <a:prstGeom prst="rect">
            <a:avLst/>
          </a:prstGeom>
        </p:spPr>
        <p:txBody>
          <a:bodyPr/>
          <a:lstStyle>
            <a:lvl1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360000" indent="-360000" defTabSz="914331">
              <a:spcBef>
                <a:spcPts val="600"/>
              </a:spcBef>
              <a:buSzPct val="130000"/>
              <a:buFontTx/>
              <a:buChar char=""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360000" indent="-360000" defTabSz="914331">
              <a:spcBef>
                <a:spcPts val="600"/>
              </a:spcBef>
              <a:buSzPct val="130000"/>
              <a:buFontTx/>
              <a:buChar char="a"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70" name="Title Text"/>
          <p:cNvSpPr txBox="1"/>
          <p:nvPr>
            <p:ph type="title"/>
          </p:nvPr>
        </p:nvSpPr>
        <p:spPr>
          <a:xfrm>
            <a:off x="407989" y="365125"/>
            <a:ext cx="11376026" cy="586803"/>
          </a:xfrm>
          <a:prstGeom prst="rect">
            <a:avLst/>
          </a:prstGeom>
        </p:spPr>
        <p:txBody>
          <a:bodyPr lIns="0" tIns="0" rIns="0" bIns="0" anchor="t"/>
          <a:lstStyle>
            <a:lvl1pPr defTabSz="914331">
              <a:defRPr b="1" spc="-51" sz="3200">
                <a:solidFill>
                  <a:srgbClr val="F2F2F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71" name="Slide Number"/>
          <p:cNvSpPr txBox="1"/>
          <p:nvPr>
            <p:ph type="sldNum" sz="quarter" idx="2"/>
          </p:nvPr>
        </p:nvSpPr>
        <p:spPr>
          <a:xfrm>
            <a:off x="11750528" y="6622947"/>
            <a:ext cx="141437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екст + 3 колонки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8" name="Body Level One…"/>
          <p:cNvSpPr txBox="1"/>
          <p:nvPr>
            <p:ph type="body" sz="quarter" idx="1"/>
          </p:nvPr>
        </p:nvSpPr>
        <p:spPr>
          <a:xfrm>
            <a:off x="407989" y="1074905"/>
            <a:ext cx="7451726" cy="1679870"/>
          </a:xfrm>
          <a:prstGeom prst="rect">
            <a:avLst/>
          </a:prstGeom>
        </p:spPr>
        <p:txBody>
          <a:bodyPr/>
          <a:lstStyle>
            <a:lvl1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360000" indent="-360000" defTabSz="914331">
              <a:spcBef>
                <a:spcPts val="600"/>
              </a:spcBef>
              <a:buSzPct val="130000"/>
              <a:buFontTx/>
              <a:buChar char=""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360000" indent="-360000" defTabSz="914331">
              <a:spcBef>
                <a:spcPts val="600"/>
              </a:spcBef>
              <a:buSzPct val="130000"/>
              <a:buFontTx/>
              <a:buChar char="a"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79" name="Title Text"/>
          <p:cNvSpPr txBox="1"/>
          <p:nvPr>
            <p:ph type="title"/>
          </p:nvPr>
        </p:nvSpPr>
        <p:spPr>
          <a:xfrm>
            <a:off x="300038" y="276989"/>
            <a:ext cx="11591926" cy="586803"/>
          </a:xfrm>
          <a:prstGeom prst="rect">
            <a:avLst/>
          </a:prstGeom>
        </p:spPr>
        <p:txBody>
          <a:bodyPr lIns="0" tIns="0" rIns="0" bIns="0" anchor="t"/>
          <a:lstStyle>
            <a:lvl1pPr defTabSz="914331">
              <a:defRPr b="1" spc="-51" sz="3200">
                <a:solidFill>
                  <a:srgbClr val="F2F2F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80" name="Slide Number"/>
          <p:cNvSpPr txBox="1"/>
          <p:nvPr>
            <p:ph type="sldNum" sz="quarter" idx="2"/>
          </p:nvPr>
        </p:nvSpPr>
        <p:spPr>
          <a:xfrm>
            <a:off x="11750528" y="6622947"/>
            <a:ext cx="141437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3_Main_0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7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rcRect l="0" t="0" r="35259" b="33370"/>
          <a:stretch>
            <a:fillRect/>
          </a:stretch>
        </p:blipFill>
        <p:spPr>
          <a:xfrm>
            <a:off x="6066928" y="554075"/>
            <a:ext cx="6125074" cy="63039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8" name="Рисунок 8" descr="Рисунок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49815" y="987032"/>
            <a:ext cx="8342187" cy="5608779"/>
          </a:xfrm>
          <a:prstGeom prst="rect">
            <a:avLst/>
          </a:prstGeom>
          <a:ln w="12700">
            <a:miter lim="400000"/>
          </a:ln>
        </p:spPr>
      </p:pic>
      <p:sp>
        <p:nvSpPr>
          <p:cNvPr id="2589" name="Рисунок 11"/>
          <p:cNvSpPr/>
          <p:nvPr>
            <p:ph type="pic" idx="21"/>
          </p:nvPr>
        </p:nvSpPr>
        <p:spPr>
          <a:xfrm>
            <a:off x="5124848" y="1306643"/>
            <a:ext cx="7067154" cy="479878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590" name="Body Level One…"/>
          <p:cNvSpPr txBox="1"/>
          <p:nvPr>
            <p:ph type="body" sz="quarter" idx="1"/>
          </p:nvPr>
        </p:nvSpPr>
        <p:spPr>
          <a:xfrm>
            <a:off x="407989" y="1074905"/>
            <a:ext cx="7451726" cy="1679870"/>
          </a:xfrm>
          <a:prstGeom prst="rect">
            <a:avLst/>
          </a:prstGeom>
        </p:spPr>
        <p:txBody>
          <a:bodyPr/>
          <a:lstStyle>
            <a:lvl1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360000" indent="-360000" defTabSz="914331">
              <a:spcBef>
                <a:spcPts val="600"/>
              </a:spcBef>
              <a:buSzPct val="130000"/>
              <a:buFontTx/>
              <a:buChar char=""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360000" indent="-360000" defTabSz="914331">
              <a:spcBef>
                <a:spcPts val="600"/>
              </a:spcBef>
              <a:buSzPct val="130000"/>
              <a:buFontTx/>
              <a:buChar char="a"/>
              <a:defRPr sz="2000">
                <a:solidFill>
                  <a:srgbClr val="F2F2F2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91" name="Title Text"/>
          <p:cNvSpPr txBox="1"/>
          <p:nvPr>
            <p:ph type="title"/>
          </p:nvPr>
        </p:nvSpPr>
        <p:spPr>
          <a:xfrm>
            <a:off x="300038" y="276989"/>
            <a:ext cx="11591926" cy="586803"/>
          </a:xfrm>
          <a:prstGeom prst="rect">
            <a:avLst/>
          </a:prstGeom>
        </p:spPr>
        <p:txBody>
          <a:bodyPr lIns="0" tIns="0" rIns="0" bIns="0" anchor="t"/>
          <a:lstStyle>
            <a:lvl1pPr defTabSz="914331">
              <a:defRPr b="1" spc="-51" sz="3200">
                <a:solidFill>
                  <a:srgbClr val="F2F2F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92" name="Slide Number"/>
          <p:cNvSpPr txBox="1"/>
          <p:nvPr>
            <p:ph type="sldNum" sz="quarter" idx="2"/>
          </p:nvPr>
        </p:nvSpPr>
        <p:spPr>
          <a:xfrm>
            <a:off x="11750528" y="6622947"/>
            <a:ext cx="141437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+ 3 колонки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9" name="Прямоугольник 10"/>
          <p:cNvSpPr/>
          <p:nvPr/>
        </p:nvSpPr>
        <p:spPr>
          <a:xfrm>
            <a:off x="0" y="3317330"/>
            <a:ext cx="12192000" cy="198218"/>
          </a:xfrm>
          <a:prstGeom prst="rect">
            <a:avLst/>
          </a:prstGeom>
          <a:solidFill>
            <a:srgbClr val="0F6FC6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32582">
              <a:defRPr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</a:p>
        </p:txBody>
      </p:sp>
      <p:sp>
        <p:nvSpPr>
          <p:cNvPr id="2600" name="Picture Placeholder 15"/>
          <p:cNvSpPr/>
          <p:nvPr>
            <p:ph type="pic" idx="21"/>
          </p:nvPr>
        </p:nvSpPr>
        <p:spPr>
          <a:xfrm>
            <a:off x="0" y="1"/>
            <a:ext cx="12192000" cy="33718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601" name="Title Text"/>
          <p:cNvSpPr txBox="1"/>
          <p:nvPr>
            <p:ph type="title"/>
          </p:nvPr>
        </p:nvSpPr>
        <p:spPr>
          <a:xfrm>
            <a:off x="300038" y="276989"/>
            <a:ext cx="11591926" cy="586803"/>
          </a:xfrm>
          <a:prstGeom prst="rect">
            <a:avLst/>
          </a:prstGeom>
        </p:spPr>
        <p:txBody>
          <a:bodyPr lIns="0" tIns="0" rIns="0" bIns="0" anchor="t"/>
          <a:lstStyle>
            <a:lvl1pPr defTabSz="914331">
              <a:defRPr b="1" spc="-51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02" name="Body Level One…"/>
          <p:cNvSpPr txBox="1"/>
          <p:nvPr>
            <p:ph type="body" sz="quarter" idx="1"/>
          </p:nvPr>
        </p:nvSpPr>
        <p:spPr>
          <a:xfrm>
            <a:off x="407989" y="3889094"/>
            <a:ext cx="3527424" cy="2048719"/>
          </a:xfrm>
          <a:prstGeom prst="rect">
            <a:avLst/>
          </a:prstGeom>
        </p:spPr>
        <p:txBody>
          <a:bodyPr/>
          <a:lstStyle>
            <a:lvl1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360000" indent="-360000" defTabSz="914331">
              <a:spcBef>
                <a:spcPts val="600"/>
              </a:spcBef>
              <a:buSzPct val="130000"/>
              <a:buFontTx/>
              <a:buChar char=""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360000" indent="-360000" defTabSz="914331">
              <a:spcBef>
                <a:spcPts val="600"/>
              </a:spcBef>
              <a:buSzPct val="130000"/>
              <a:buFontTx/>
              <a:buChar char="a"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03" name="Текст 5"/>
          <p:cNvSpPr/>
          <p:nvPr>
            <p:ph type="body" sz="quarter" idx="22"/>
          </p:nvPr>
        </p:nvSpPr>
        <p:spPr>
          <a:xfrm>
            <a:off x="4332287" y="3889094"/>
            <a:ext cx="3527424" cy="204871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04" name="Текст 5"/>
          <p:cNvSpPr/>
          <p:nvPr>
            <p:ph type="body" sz="quarter" idx="23"/>
          </p:nvPr>
        </p:nvSpPr>
        <p:spPr>
          <a:xfrm>
            <a:off x="8256589" y="3889094"/>
            <a:ext cx="3527424" cy="204871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05" name="Slide Number"/>
          <p:cNvSpPr txBox="1"/>
          <p:nvPr>
            <p:ph type="sldNum" sz="quarter" idx="2"/>
          </p:nvPr>
        </p:nvSpPr>
        <p:spPr>
          <a:xfrm>
            <a:off x="11750528" y="6622947"/>
            <a:ext cx="141437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ver /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lick to edit master title style"/>
          <p:cNvSpPr txBox="1"/>
          <p:nvPr>
            <p:ph type="title" hasCustomPrompt="1"/>
          </p:nvPr>
        </p:nvSpPr>
        <p:spPr>
          <a:xfrm>
            <a:off x="761864" y="2"/>
            <a:ext cx="9143932" cy="762747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0" tIns="0" rIns="0" bIns="0"/>
          <a:lstStyle>
            <a:lvl1pPr defTabSz="457000">
              <a:lnSpc>
                <a:spcPct val="8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258" name="Slide Number"/>
          <p:cNvSpPr txBox="1"/>
          <p:nvPr>
            <p:ph type="sldNum" sz="quarter" idx="2"/>
          </p:nvPr>
        </p:nvSpPr>
        <p:spPr>
          <a:xfrm>
            <a:off x="11750993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+ фото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2" name="Picture Placeholder 15"/>
          <p:cNvSpPr/>
          <p:nvPr>
            <p:ph type="pic" idx="21"/>
          </p:nvPr>
        </p:nvSpPr>
        <p:spPr>
          <a:xfrm>
            <a:off x="0" y="1347409"/>
            <a:ext cx="12192000" cy="50098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613" name="Title Text"/>
          <p:cNvSpPr txBox="1"/>
          <p:nvPr>
            <p:ph type="title"/>
          </p:nvPr>
        </p:nvSpPr>
        <p:spPr>
          <a:xfrm>
            <a:off x="300038" y="276989"/>
            <a:ext cx="11591926" cy="586803"/>
          </a:xfrm>
          <a:prstGeom prst="rect">
            <a:avLst/>
          </a:prstGeom>
        </p:spPr>
        <p:txBody>
          <a:bodyPr lIns="0" tIns="0" rIns="0" bIns="0" anchor="t"/>
          <a:lstStyle>
            <a:lvl1pPr defTabSz="914331">
              <a:defRPr b="1" spc="-51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14" name="Slide Number"/>
          <p:cNvSpPr txBox="1"/>
          <p:nvPr>
            <p:ph type="sldNum" sz="quarter" idx="2"/>
          </p:nvPr>
        </p:nvSpPr>
        <p:spPr>
          <a:xfrm>
            <a:off x="11750528" y="6622947"/>
            <a:ext cx="141437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+ текст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" name="Picture Placeholder 12"/>
          <p:cNvSpPr/>
          <p:nvPr>
            <p:ph type="pic" sz="quarter" idx="21"/>
          </p:nvPr>
        </p:nvSpPr>
        <p:spPr>
          <a:xfrm>
            <a:off x="407987" y="1463350"/>
            <a:ext cx="3527427" cy="273230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622" name="Title Text"/>
          <p:cNvSpPr txBox="1"/>
          <p:nvPr>
            <p:ph type="title"/>
          </p:nvPr>
        </p:nvSpPr>
        <p:spPr>
          <a:xfrm>
            <a:off x="300038" y="276989"/>
            <a:ext cx="11591926" cy="586803"/>
          </a:xfrm>
          <a:prstGeom prst="rect">
            <a:avLst/>
          </a:prstGeom>
        </p:spPr>
        <p:txBody>
          <a:bodyPr lIns="0" tIns="0" rIns="0" bIns="0" anchor="t"/>
          <a:lstStyle>
            <a:lvl1pPr defTabSz="914331">
              <a:defRPr b="1" spc="-51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23" name="Body Level One…"/>
          <p:cNvSpPr txBox="1"/>
          <p:nvPr>
            <p:ph type="body" idx="1"/>
          </p:nvPr>
        </p:nvSpPr>
        <p:spPr>
          <a:xfrm>
            <a:off x="4332287" y="1463350"/>
            <a:ext cx="7451726" cy="4717532"/>
          </a:xfrm>
          <a:prstGeom prst="rect">
            <a:avLst/>
          </a:prstGeom>
        </p:spPr>
        <p:txBody>
          <a:bodyPr/>
          <a:lstStyle>
            <a:lvl1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 defTabSz="914331">
              <a:spcBef>
                <a:spcPts val="600"/>
              </a:spcBef>
              <a:buSzTx/>
              <a:buFontTx/>
              <a:buNone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360000" indent="-360000" defTabSz="914331">
              <a:spcBef>
                <a:spcPts val="600"/>
              </a:spcBef>
              <a:buSzPct val="130000"/>
              <a:buFontTx/>
              <a:buChar char=""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360000" indent="-360000" defTabSz="914331">
              <a:spcBef>
                <a:spcPts val="600"/>
              </a:spcBef>
              <a:buSzPct val="130000"/>
              <a:buFontTx/>
              <a:buChar char="a"/>
              <a:defRPr sz="20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24" name="Slide Number"/>
          <p:cNvSpPr txBox="1"/>
          <p:nvPr>
            <p:ph type="sldNum" sz="quarter" idx="2"/>
          </p:nvPr>
        </p:nvSpPr>
        <p:spPr>
          <a:xfrm>
            <a:off x="11750528" y="6622947"/>
            <a:ext cx="141437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на весь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" name="Рисунок 2"/>
          <p:cNvSpPr/>
          <p:nvPr>
            <p:ph type="pic" idx="2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632" name="Slide Number"/>
          <p:cNvSpPr txBox="1"/>
          <p:nvPr>
            <p:ph type="sldNum" sz="quarter" idx="2"/>
          </p:nvPr>
        </p:nvSpPr>
        <p:spPr>
          <a:xfrm>
            <a:off x="11750528" y="6622947"/>
            <a:ext cx="141437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TITLE SLIDE 1 - Black and Picture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9" name="Body Level One…"/>
          <p:cNvSpPr txBox="1"/>
          <p:nvPr>
            <p:ph type="body" sz="quarter" idx="1"/>
          </p:nvPr>
        </p:nvSpPr>
        <p:spPr>
          <a:xfrm>
            <a:off x="1008614" y="5494768"/>
            <a:ext cx="7753917" cy="182873"/>
          </a:xfrm>
          <a:prstGeom prst="rect">
            <a:avLst/>
          </a:prstGeom>
        </p:spPr>
        <p:txBody>
          <a:bodyPr lIns="0" tIns="0" rIns="0" bIns="0"/>
          <a:lstStyle>
            <a:lvl1pPr marL="0" indent="0" defTabSz="913148"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 defTabSz="913148"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 defTabSz="913148"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198000" indent="-198000" defTabSz="913148">
              <a:spcBef>
                <a:spcPts val="600"/>
              </a:spcBef>
              <a:buSzPct val="130000"/>
              <a:buFontTx/>
              <a:buChar char=""/>
              <a:defRPr sz="11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198000" indent="-198000" defTabSz="913148">
              <a:spcBef>
                <a:spcPts val="600"/>
              </a:spcBef>
              <a:buSzPct val="130000"/>
              <a:buFontTx/>
              <a:buChar char="a"/>
              <a:defRPr sz="11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40" name="Название презентации"/>
          <p:cNvSpPr txBox="1"/>
          <p:nvPr>
            <p:ph type="title" hasCustomPrompt="1"/>
          </p:nvPr>
        </p:nvSpPr>
        <p:spPr>
          <a:xfrm>
            <a:off x="1008614" y="2412311"/>
            <a:ext cx="9767339" cy="701734"/>
          </a:xfrm>
          <a:prstGeom prst="rect">
            <a:avLst/>
          </a:prstGeom>
        </p:spPr>
        <p:txBody>
          <a:bodyPr lIns="0" tIns="0" rIns="0" bIns="0"/>
          <a:lstStyle>
            <a:lvl1pPr defTabSz="914331">
              <a:defRPr b="1" spc="-51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Название презентации</a:t>
            </a:r>
          </a:p>
        </p:txBody>
      </p:sp>
      <p:sp>
        <p:nvSpPr>
          <p:cNvPr id="2641" name="Text Placeholder 3"/>
          <p:cNvSpPr/>
          <p:nvPr>
            <p:ph type="body" sz="quarter" idx="21" hasCustomPrompt="1"/>
          </p:nvPr>
        </p:nvSpPr>
        <p:spPr>
          <a:xfrm>
            <a:off x="1008614" y="4344987"/>
            <a:ext cx="7140024" cy="461668"/>
          </a:xfrm>
          <a:prstGeom prst="rect">
            <a:avLst/>
          </a:prstGeom>
        </p:spPr>
        <p:txBody>
          <a:bodyPr lIns="0" tIns="0" rIns="0" bIns="0"/>
          <a:lstStyle>
            <a:lvl1pPr marL="0" indent="0" defTabSz="914331">
              <a:spcBef>
                <a:spcPts val="600"/>
              </a:spcBef>
              <a:buSzTx/>
              <a:buFontTx/>
              <a:buNone/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Дополнительный текст, пояснение, подзаголовок</a:t>
            </a:r>
          </a:p>
        </p:txBody>
      </p:sp>
      <p:sp>
        <p:nvSpPr>
          <p:cNvPr id="2642" name="Рисунок 7"/>
          <p:cNvSpPr/>
          <p:nvPr>
            <p:ph type="pic" sz="half" idx="22"/>
          </p:nvPr>
        </p:nvSpPr>
        <p:spPr>
          <a:xfrm>
            <a:off x="7543800" y="3244"/>
            <a:ext cx="4648200" cy="685475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643" name="Slide Number"/>
          <p:cNvSpPr txBox="1"/>
          <p:nvPr>
            <p:ph type="sldNum" sz="quarter" idx="2"/>
          </p:nvPr>
        </p:nvSpPr>
        <p:spPr>
          <a:xfrm>
            <a:off x="11750528" y="6622947"/>
            <a:ext cx="141437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Титульны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3" name="Группа 18"/>
          <p:cNvGrpSpPr/>
          <p:nvPr/>
        </p:nvGrpSpPr>
        <p:grpSpPr>
          <a:xfrm>
            <a:off x="-4552283" y="-687821"/>
            <a:ext cx="7499501" cy="8127361"/>
            <a:chOff x="0" y="0"/>
            <a:chExt cx="7499499" cy="8127359"/>
          </a:xfrm>
        </p:grpSpPr>
        <p:sp>
          <p:nvSpPr>
            <p:cNvPr id="2650" name="TextBox 19"/>
            <p:cNvSpPr/>
            <p:nvPr/>
          </p:nvSpPr>
          <p:spPr>
            <a:xfrm rot="710436">
              <a:off x="652833" y="560924"/>
              <a:ext cx="6193833" cy="7005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213" y="459"/>
                  </a:moveTo>
                  <a:lnTo>
                    <a:pt x="0" y="2167"/>
                  </a:lnTo>
                  <a:lnTo>
                    <a:pt x="0" y="12519"/>
                  </a:lnTo>
                  <a:lnTo>
                    <a:pt x="274" y="16361"/>
                  </a:lnTo>
                  <a:lnTo>
                    <a:pt x="1516" y="21600"/>
                  </a:lnTo>
                  <a:lnTo>
                    <a:pt x="10804" y="21600"/>
                  </a:lnTo>
                  <a:lnTo>
                    <a:pt x="12443" y="21509"/>
                  </a:lnTo>
                  <a:lnTo>
                    <a:pt x="16868" y="20688"/>
                  </a:lnTo>
                  <a:lnTo>
                    <a:pt x="17091" y="20484"/>
                  </a:lnTo>
                  <a:cubicBezTo>
                    <a:pt x="19880" y="17802"/>
                    <a:pt x="21600" y="14122"/>
                    <a:pt x="21600" y="10064"/>
                  </a:cubicBezTo>
                  <a:cubicBezTo>
                    <a:pt x="21600" y="6311"/>
                    <a:pt x="20130" y="2884"/>
                    <a:pt x="17705" y="268"/>
                  </a:cubicBezTo>
                  <a:lnTo>
                    <a:pt x="17443" y="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2651" name="TextBox 20"/>
            <p:cNvSpPr/>
            <p:nvPr/>
          </p:nvSpPr>
          <p:spPr>
            <a:xfrm rot="216606">
              <a:off x="224280" y="553481"/>
              <a:ext cx="6424689" cy="7180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37"/>
                  </a:moveTo>
                  <a:lnTo>
                    <a:pt x="17592" y="0"/>
                  </a:lnTo>
                  <a:lnTo>
                    <a:pt x="17845" y="261"/>
                  </a:lnTo>
                  <a:cubicBezTo>
                    <a:pt x="20183" y="2813"/>
                    <a:pt x="21600" y="6158"/>
                    <a:pt x="21600" y="9819"/>
                  </a:cubicBezTo>
                  <a:cubicBezTo>
                    <a:pt x="21600" y="14043"/>
                    <a:pt x="19713" y="17845"/>
                    <a:pt x="16702" y="20496"/>
                  </a:cubicBezTo>
                  <a:lnTo>
                    <a:pt x="16359" y="20783"/>
                  </a:lnTo>
                  <a:lnTo>
                    <a:pt x="1389" y="21600"/>
                  </a:lnTo>
                  <a:lnTo>
                    <a:pt x="0" y="1037"/>
                  </a:lnTo>
                  <a:close/>
                </a:path>
              </a:pathLst>
            </a:custGeom>
            <a:gradFill flip="none" rotWithShape="1">
              <a:gsLst>
                <a:gs pos="4000">
                  <a:srgbClr val="1B2F7F"/>
                </a:gs>
                <a:gs pos="15000">
                  <a:srgbClr val="00B0F0"/>
                </a:gs>
                <a:gs pos="21000">
                  <a:srgbClr val="14FEFD"/>
                </a:gs>
                <a:gs pos="32000">
                  <a:srgbClr val="37FE6A"/>
                </a:gs>
                <a:gs pos="50000">
                  <a:srgbClr val="FFFF4B"/>
                </a:gs>
                <a:gs pos="66000">
                  <a:srgbClr val="FF3D39"/>
                </a:gs>
              </a:gsLst>
              <a:lin ang="516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2652" name="Picture Placeholder 9"/>
            <p:cNvSpPr/>
            <p:nvPr/>
          </p:nvSpPr>
          <p:spPr>
            <a:xfrm flipH="1">
              <a:off x="436383" y="687817"/>
              <a:ext cx="6097869" cy="68717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74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5805" y="21600"/>
                  </a:lnTo>
                  <a:lnTo>
                    <a:pt x="5717" y="21539"/>
                  </a:lnTo>
                  <a:cubicBezTo>
                    <a:pt x="2226" y="18981"/>
                    <a:pt x="0" y="15110"/>
                    <a:pt x="0" y="10778"/>
                  </a:cubicBezTo>
                  <a:cubicBezTo>
                    <a:pt x="0" y="6446"/>
                    <a:pt x="2226" y="2576"/>
                    <a:pt x="5717" y="18"/>
                  </a:cubicBezTo>
                  <a:close/>
                </a:path>
              </a:pathLst>
            </a:custGeom>
            <a:solidFill>
              <a:srgbClr val="1A1A1A">
                <a:alpha val="92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</p:grpSp>
      <p:sp>
        <p:nvSpPr>
          <p:cNvPr id="2654" name="Title Text"/>
          <p:cNvSpPr txBox="1"/>
          <p:nvPr>
            <p:ph type="title"/>
          </p:nvPr>
        </p:nvSpPr>
        <p:spPr>
          <a:xfrm>
            <a:off x="2709863" y="1435299"/>
            <a:ext cx="8489951" cy="3510003"/>
          </a:xfrm>
          <a:prstGeom prst="rect">
            <a:avLst/>
          </a:prstGeom>
        </p:spPr>
        <p:txBody>
          <a:bodyPr lIns="0" tIns="0" rIns="0" bIns="0" anchor="t"/>
          <a:lstStyle>
            <a:lvl1pPr defTabSz="914331">
              <a:lnSpc>
                <a:spcPct val="85000"/>
              </a:lnSpc>
              <a:defRPr b="1" spc="-51" sz="100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55" name="Shape"/>
          <p:cNvSpPr/>
          <p:nvPr/>
        </p:nvSpPr>
        <p:spPr>
          <a:xfrm>
            <a:off x="2729163" y="524433"/>
            <a:ext cx="1990515" cy="3746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36" y="0"/>
                </a:moveTo>
                <a:lnTo>
                  <a:pt x="1286" y="5042"/>
                </a:lnTo>
                <a:lnTo>
                  <a:pt x="551" y="2798"/>
                </a:lnTo>
                <a:cubicBezTo>
                  <a:pt x="499" y="3104"/>
                  <a:pt x="449" y="3428"/>
                  <a:pt x="403" y="3762"/>
                </a:cubicBezTo>
                <a:cubicBezTo>
                  <a:pt x="403" y="3762"/>
                  <a:pt x="1286" y="6458"/>
                  <a:pt x="1286" y="6458"/>
                </a:cubicBezTo>
                <a:lnTo>
                  <a:pt x="3183" y="659"/>
                </a:lnTo>
                <a:cubicBezTo>
                  <a:pt x="3104" y="413"/>
                  <a:pt x="3022" y="191"/>
                  <a:pt x="2936" y="0"/>
                </a:cubicBezTo>
                <a:close/>
                <a:moveTo>
                  <a:pt x="3397" y="1421"/>
                </a:moveTo>
                <a:lnTo>
                  <a:pt x="1286" y="7874"/>
                </a:lnTo>
                <a:lnTo>
                  <a:pt x="277" y="4790"/>
                </a:lnTo>
                <a:cubicBezTo>
                  <a:pt x="239" y="5144"/>
                  <a:pt x="205" y="5514"/>
                  <a:pt x="174" y="5891"/>
                </a:cubicBezTo>
                <a:lnTo>
                  <a:pt x="1286" y="9285"/>
                </a:lnTo>
                <a:cubicBezTo>
                  <a:pt x="1286" y="9285"/>
                  <a:pt x="3583" y="2264"/>
                  <a:pt x="3583" y="2264"/>
                </a:cubicBezTo>
                <a:cubicBezTo>
                  <a:pt x="3524" y="1964"/>
                  <a:pt x="3462" y="1684"/>
                  <a:pt x="3397" y="1421"/>
                </a:cubicBezTo>
                <a:close/>
                <a:moveTo>
                  <a:pt x="6427" y="2793"/>
                </a:moveTo>
                <a:cubicBezTo>
                  <a:pt x="5648" y="2793"/>
                  <a:pt x="5344" y="5127"/>
                  <a:pt x="5344" y="8979"/>
                </a:cubicBezTo>
                <a:cubicBezTo>
                  <a:pt x="5344" y="12999"/>
                  <a:pt x="5724" y="14870"/>
                  <a:pt x="6383" y="14870"/>
                </a:cubicBezTo>
                <a:cubicBezTo>
                  <a:pt x="6662" y="14870"/>
                  <a:pt x="6932" y="14483"/>
                  <a:pt x="7133" y="13799"/>
                </a:cubicBezTo>
                <a:lnTo>
                  <a:pt x="7064" y="13101"/>
                </a:lnTo>
                <a:cubicBezTo>
                  <a:pt x="6932" y="13451"/>
                  <a:pt x="6772" y="13784"/>
                  <a:pt x="6514" y="13784"/>
                </a:cubicBezTo>
                <a:cubicBezTo>
                  <a:pt x="5971" y="13784"/>
                  <a:pt x="5856" y="11550"/>
                  <a:pt x="5856" y="8548"/>
                </a:cubicBezTo>
                <a:cubicBezTo>
                  <a:pt x="5856" y="5396"/>
                  <a:pt x="5975" y="3559"/>
                  <a:pt x="6442" y="3559"/>
                </a:cubicBezTo>
                <a:cubicBezTo>
                  <a:pt x="6741" y="3559"/>
                  <a:pt x="6837" y="4161"/>
                  <a:pt x="6888" y="5028"/>
                </a:cubicBezTo>
                <a:lnTo>
                  <a:pt x="6926" y="5760"/>
                </a:lnTo>
                <a:lnTo>
                  <a:pt x="7066" y="5760"/>
                </a:lnTo>
                <a:cubicBezTo>
                  <a:pt x="7060" y="4976"/>
                  <a:pt x="7060" y="4110"/>
                  <a:pt x="7066" y="3326"/>
                </a:cubicBezTo>
                <a:cubicBezTo>
                  <a:pt x="7004" y="3193"/>
                  <a:pt x="6772" y="2793"/>
                  <a:pt x="6427" y="2793"/>
                </a:cubicBezTo>
                <a:close/>
                <a:moveTo>
                  <a:pt x="7330" y="2992"/>
                </a:moveTo>
                <a:lnTo>
                  <a:pt x="7330" y="3360"/>
                </a:lnTo>
                <a:cubicBezTo>
                  <a:pt x="7440" y="3493"/>
                  <a:pt x="7456" y="3662"/>
                  <a:pt x="7456" y="4296"/>
                </a:cubicBezTo>
                <a:lnTo>
                  <a:pt x="7456" y="13367"/>
                </a:lnTo>
                <a:cubicBezTo>
                  <a:pt x="7456" y="14001"/>
                  <a:pt x="7440" y="14170"/>
                  <a:pt x="7330" y="14303"/>
                </a:cubicBezTo>
                <a:lnTo>
                  <a:pt x="7330" y="14667"/>
                </a:lnTo>
                <a:lnTo>
                  <a:pt x="8210" y="14667"/>
                </a:lnTo>
                <a:cubicBezTo>
                  <a:pt x="8747" y="14667"/>
                  <a:pt x="9079" y="13899"/>
                  <a:pt x="9079" y="10764"/>
                </a:cubicBezTo>
                <a:cubicBezTo>
                  <a:pt x="9079" y="7545"/>
                  <a:pt x="8652" y="7181"/>
                  <a:pt x="8049" y="7181"/>
                </a:cubicBezTo>
                <a:lnTo>
                  <a:pt x="7927" y="7181"/>
                </a:lnTo>
                <a:lnTo>
                  <a:pt x="7927" y="4412"/>
                </a:lnTo>
                <a:cubicBezTo>
                  <a:pt x="7927" y="3912"/>
                  <a:pt x="7946" y="3728"/>
                  <a:pt x="8084" y="3728"/>
                </a:cubicBezTo>
                <a:cubicBezTo>
                  <a:pt x="8084" y="3728"/>
                  <a:pt x="8385" y="3728"/>
                  <a:pt x="8385" y="3728"/>
                </a:cubicBezTo>
                <a:cubicBezTo>
                  <a:pt x="8671" y="3728"/>
                  <a:pt x="8749" y="3842"/>
                  <a:pt x="8818" y="5042"/>
                </a:cubicBezTo>
                <a:lnTo>
                  <a:pt x="8847" y="5527"/>
                </a:lnTo>
                <a:lnTo>
                  <a:pt x="8966" y="5527"/>
                </a:lnTo>
                <a:cubicBezTo>
                  <a:pt x="8960" y="4677"/>
                  <a:pt x="8960" y="3842"/>
                  <a:pt x="8966" y="2992"/>
                </a:cubicBezTo>
                <a:lnTo>
                  <a:pt x="7330" y="2992"/>
                </a:lnTo>
                <a:close/>
                <a:moveTo>
                  <a:pt x="9327" y="2992"/>
                </a:moveTo>
                <a:lnTo>
                  <a:pt x="9327" y="3360"/>
                </a:lnTo>
                <a:cubicBezTo>
                  <a:pt x="9437" y="3493"/>
                  <a:pt x="9453" y="3662"/>
                  <a:pt x="9453" y="4296"/>
                </a:cubicBezTo>
                <a:lnTo>
                  <a:pt x="9453" y="13367"/>
                </a:lnTo>
                <a:cubicBezTo>
                  <a:pt x="9453" y="14001"/>
                  <a:pt x="9437" y="14170"/>
                  <a:pt x="9327" y="14303"/>
                </a:cubicBezTo>
                <a:lnTo>
                  <a:pt x="9327" y="14667"/>
                </a:lnTo>
                <a:lnTo>
                  <a:pt x="10909" y="14667"/>
                </a:lnTo>
                <a:cubicBezTo>
                  <a:pt x="10903" y="13766"/>
                  <a:pt x="10903" y="12852"/>
                  <a:pt x="10909" y="11952"/>
                </a:cubicBezTo>
                <a:lnTo>
                  <a:pt x="10771" y="11952"/>
                </a:lnTo>
                <a:lnTo>
                  <a:pt x="10752" y="12383"/>
                </a:lnTo>
                <a:cubicBezTo>
                  <a:pt x="10689" y="13834"/>
                  <a:pt x="10614" y="13935"/>
                  <a:pt x="10329" y="13935"/>
                </a:cubicBezTo>
                <a:lnTo>
                  <a:pt x="10266" y="13935"/>
                </a:lnTo>
                <a:cubicBezTo>
                  <a:pt x="9977" y="13935"/>
                  <a:pt x="9924" y="13699"/>
                  <a:pt x="9924" y="12999"/>
                </a:cubicBezTo>
                <a:lnTo>
                  <a:pt x="9924" y="8645"/>
                </a:lnTo>
                <a:lnTo>
                  <a:pt x="10216" y="8645"/>
                </a:lnTo>
                <a:cubicBezTo>
                  <a:pt x="10338" y="8645"/>
                  <a:pt x="10529" y="8715"/>
                  <a:pt x="10604" y="8999"/>
                </a:cubicBezTo>
                <a:lnTo>
                  <a:pt x="10604" y="7530"/>
                </a:lnTo>
                <a:cubicBezTo>
                  <a:pt x="10529" y="7813"/>
                  <a:pt x="10338" y="7879"/>
                  <a:pt x="10216" y="7879"/>
                </a:cubicBezTo>
                <a:lnTo>
                  <a:pt x="9924" y="7879"/>
                </a:lnTo>
                <a:lnTo>
                  <a:pt x="9924" y="4262"/>
                </a:lnTo>
                <a:cubicBezTo>
                  <a:pt x="9924" y="3862"/>
                  <a:pt x="9939" y="3728"/>
                  <a:pt x="10033" y="3728"/>
                </a:cubicBezTo>
                <a:cubicBezTo>
                  <a:pt x="10033" y="3728"/>
                  <a:pt x="10279" y="3728"/>
                  <a:pt x="10279" y="3728"/>
                </a:cubicBezTo>
                <a:cubicBezTo>
                  <a:pt x="10564" y="3728"/>
                  <a:pt x="10642" y="3842"/>
                  <a:pt x="10711" y="5042"/>
                </a:cubicBezTo>
                <a:lnTo>
                  <a:pt x="10739" y="5527"/>
                </a:lnTo>
                <a:lnTo>
                  <a:pt x="10859" y="5527"/>
                </a:lnTo>
                <a:cubicBezTo>
                  <a:pt x="10853" y="4677"/>
                  <a:pt x="10853" y="3842"/>
                  <a:pt x="10859" y="2992"/>
                </a:cubicBezTo>
                <a:lnTo>
                  <a:pt x="9327" y="2992"/>
                </a:lnTo>
                <a:close/>
                <a:moveTo>
                  <a:pt x="11192" y="2992"/>
                </a:moveTo>
                <a:lnTo>
                  <a:pt x="11192" y="3360"/>
                </a:lnTo>
                <a:cubicBezTo>
                  <a:pt x="11302" y="3493"/>
                  <a:pt x="11317" y="3662"/>
                  <a:pt x="11317" y="4296"/>
                </a:cubicBezTo>
                <a:lnTo>
                  <a:pt x="11317" y="13367"/>
                </a:lnTo>
                <a:cubicBezTo>
                  <a:pt x="11317" y="14001"/>
                  <a:pt x="11302" y="14170"/>
                  <a:pt x="11192" y="14303"/>
                </a:cubicBezTo>
                <a:lnTo>
                  <a:pt x="11192" y="14667"/>
                </a:lnTo>
                <a:cubicBezTo>
                  <a:pt x="11192" y="14667"/>
                  <a:pt x="11914" y="14667"/>
                  <a:pt x="11914" y="14667"/>
                </a:cubicBezTo>
                <a:lnTo>
                  <a:pt x="11914" y="14303"/>
                </a:lnTo>
                <a:cubicBezTo>
                  <a:pt x="11804" y="14170"/>
                  <a:pt x="11788" y="14001"/>
                  <a:pt x="11788" y="13367"/>
                </a:cubicBezTo>
                <a:lnTo>
                  <a:pt x="11788" y="10046"/>
                </a:lnTo>
                <a:lnTo>
                  <a:pt x="12008" y="10046"/>
                </a:lnTo>
                <a:cubicBezTo>
                  <a:pt x="12538" y="10046"/>
                  <a:pt x="12865" y="9199"/>
                  <a:pt x="12865" y="6347"/>
                </a:cubicBezTo>
                <a:cubicBezTo>
                  <a:pt x="12865" y="3545"/>
                  <a:pt x="12538" y="2992"/>
                  <a:pt x="12102" y="2992"/>
                </a:cubicBezTo>
                <a:lnTo>
                  <a:pt x="11192" y="2992"/>
                </a:lnTo>
                <a:close/>
                <a:moveTo>
                  <a:pt x="13063" y="2992"/>
                </a:moveTo>
                <a:lnTo>
                  <a:pt x="13063" y="3360"/>
                </a:lnTo>
                <a:cubicBezTo>
                  <a:pt x="13172" y="3493"/>
                  <a:pt x="13188" y="3662"/>
                  <a:pt x="13188" y="4296"/>
                </a:cubicBezTo>
                <a:lnTo>
                  <a:pt x="13188" y="13367"/>
                </a:lnTo>
                <a:cubicBezTo>
                  <a:pt x="13188" y="14001"/>
                  <a:pt x="13172" y="14170"/>
                  <a:pt x="13063" y="14303"/>
                </a:cubicBezTo>
                <a:lnTo>
                  <a:pt x="13063" y="14667"/>
                </a:lnTo>
                <a:lnTo>
                  <a:pt x="13941" y="14667"/>
                </a:lnTo>
                <a:cubicBezTo>
                  <a:pt x="14478" y="14667"/>
                  <a:pt x="14811" y="13899"/>
                  <a:pt x="14811" y="10764"/>
                </a:cubicBezTo>
                <a:cubicBezTo>
                  <a:pt x="14811" y="7545"/>
                  <a:pt x="14384" y="7181"/>
                  <a:pt x="13782" y="7181"/>
                </a:cubicBezTo>
                <a:lnTo>
                  <a:pt x="13658" y="7181"/>
                </a:lnTo>
                <a:lnTo>
                  <a:pt x="13658" y="4412"/>
                </a:lnTo>
                <a:cubicBezTo>
                  <a:pt x="13658" y="3912"/>
                  <a:pt x="13677" y="3728"/>
                  <a:pt x="13815" y="3728"/>
                </a:cubicBezTo>
                <a:cubicBezTo>
                  <a:pt x="13815" y="3728"/>
                  <a:pt x="14117" y="3728"/>
                  <a:pt x="14117" y="3728"/>
                </a:cubicBezTo>
                <a:cubicBezTo>
                  <a:pt x="14403" y="3728"/>
                  <a:pt x="14481" y="3842"/>
                  <a:pt x="14550" y="5042"/>
                </a:cubicBezTo>
                <a:lnTo>
                  <a:pt x="14578" y="5527"/>
                </a:lnTo>
                <a:lnTo>
                  <a:pt x="14698" y="5527"/>
                </a:lnTo>
                <a:cubicBezTo>
                  <a:pt x="14692" y="4677"/>
                  <a:pt x="14692" y="3842"/>
                  <a:pt x="14698" y="2992"/>
                </a:cubicBezTo>
                <a:lnTo>
                  <a:pt x="13063" y="2992"/>
                </a:lnTo>
                <a:close/>
                <a:moveTo>
                  <a:pt x="15564" y="2992"/>
                </a:moveTo>
                <a:lnTo>
                  <a:pt x="15564" y="3360"/>
                </a:lnTo>
                <a:cubicBezTo>
                  <a:pt x="15677" y="3493"/>
                  <a:pt x="15690" y="3810"/>
                  <a:pt x="15690" y="4044"/>
                </a:cubicBezTo>
                <a:cubicBezTo>
                  <a:pt x="15690" y="4377"/>
                  <a:pt x="15674" y="4746"/>
                  <a:pt x="15583" y="5930"/>
                </a:cubicBezTo>
                <a:lnTo>
                  <a:pt x="15178" y="11234"/>
                </a:lnTo>
                <a:cubicBezTo>
                  <a:pt x="15027" y="13185"/>
                  <a:pt x="14927" y="14216"/>
                  <a:pt x="14874" y="14667"/>
                </a:cubicBezTo>
                <a:lnTo>
                  <a:pt x="15273" y="14667"/>
                </a:lnTo>
                <a:cubicBezTo>
                  <a:pt x="15276" y="14400"/>
                  <a:pt x="15294" y="13898"/>
                  <a:pt x="15319" y="13232"/>
                </a:cubicBezTo>
                <a:cubicBezTo>
                  <a:pt x="15347" y="12564"/>
                  <a:pt x="15401" y="11616"/>
                  <a:pt x="15473" y="10448"/>
                </a:cubicBezTo>
                <a:lnTo>
                  <a:pt x="16170" y="10448"/>
                </a:lnTo>
                <a:lnTo>
                  <a:pt x="16265" y="11932"/>
                </a:lnTo>
                <a:cubicBezTo>
                  <a:pt x="16324" y="12866"/>
                  <a:pt x="16393" y="14033"/>
                  <a:pt x="16411" y="14667"/>
                </a:cubicBezTo>
                <a:cubicBezTo>
                  <a:pt x="16411" y="14667"/>
                  <a:pt x="16971" y="14667"/>
                  <a:pt x="16971" y="14667"/>
                </a:cubicBezTo>
                <a:cubicBezTo>
                  <a:pt x="16924" y="14250"/>
                  <a:pt x="16826" y="13082"/>
                  <a:pt x="16735" y="11714"/>
                </a:cubicBezTo>
                <a:lnTo>
                  <a:pt x="16274" y="4727"/>
                </a:lnTo>
                <a:cubicBezTo>
                  <a:pt x="16208" y="3743"/>
                  <a:pt x="16201" y="3342"/>
                  <a:pt x="16192" y="2992"/>
                </a:cubicBezTo>
                <a:lnTo>
                  <a:pt x="15564" y="2992"/>
                </a:lnTo>
                <a:close/>
                <a:moveTo>
                  <a:pt x="17140" y="2992"/>
                </a:moveTo>
                <a:lnTo>
                  <a:pt x="17140" y="3360"/>
                </a:lnTo>
                <a:cubicBezTo>
                  <a:pt x="17250" y="3493"/>
                  <a:pt x="17266" y="3662"/>
                  <a:pt x="17266" y="4296"/>
                </a:cubicBezTo>
                <a:lnTo>
                  <a:pt x="17266" y="13367"/>
                </a:lnTo>
                <a:cubicBezTo>
                  <a:pt x="17266" y="14001"/>
                  <a:pt x="17250" y="14170"/>
                  <a:pt x="17140" y="14303"/>
                </a:cubicBezTo>
                <a:lnTo>
                  <a:pt x="17140" y="14667"/>
                </a:lnTo>
                <a:lnTo>
                  <a:pt x="17861" y="14667"/>
                </a:lnTo>
                <a:lnTo>
                  <a:pt x="17861" y="14303"/>
                </a:lnTo>
                <a:cubicBezTo>
                  <a:pt x="17752" y="14170"/>
                  <a:pt x="17736" y="14001"/>
                  <a:pt x="17736" y="13367"/>
                </a:cubicBezTo>
                <a:lnTo>
                  <a:pt x="17736" y="8645"/>
                </a:lnTo>
                <a:lnTo>
                  <a:pt x="18584" y="8645"/>
                </a:lnTo>
                <a:cubicBezTo>
                  <a:pt x="18584" y="8645"/>
                  <a:pt x="18584" y="13367"/>
                  <a:pt x="18584" y="13367"/>
                </a:cubicBezTo>
                <a:cubicBezTo>
                  <a:pt x="18584" y="14001"/>
                  <a:pt x="18568" y="14170"/>
                  <a:pt x="18458" y="14303"/>
                </a:cubicBezTo>
                <a:lnTo>
                  <a:pt x="18458" y="14667"/>
                </a:lnTo>
                <a:lnTo>
                  <a:pt x="19180" y="14667"/>
                </a:lnTo>
                <a:lnTo>
                  <a:pt x="19180" y="14303"/>
                </a:lnTo>
                <a:cubicBezTo>
                  <a:pt x="19070" y="14170"/>
                  <a:pt x="19055" y="14001"/>
                  <a:pt x="19055" y="13367"/>
                </a:cubicBezTo>
                <a:lnTo>
                  <a:pt x="19055" y="4296"/>
                </a:lnTo>
                <a:cubicBezTo>
                  <a:pt x="19055" y="3662"/>
                  <a:pt x="19070" y="3493"/>
                  <a:pt x="19180" y="3360"/>
                </a:cubicBezTo>
                <a:lnTo>
                  <a:pt x="19180" y="2992"/>
                </a:lnTo>
                <a:lnTo>
                  <a:pt x="18458" y="2992"/>
                </a:lnTo>
                <a:lnTo>
                  <a:pt x="18458" y="3360"/>
                </a:lnTo>
                <a:cubicBezTo>
                  <a:pt x="18568" y="3493"/>
                  <a:pt x="18584" y="3662"/>
                  <a:pt x="18584" y="4296"/>
                </a:cubicBezTo>
                <a:lnTo>
                  <a:pt x="18584" y="7879"/>
                </a:lnTo>
                <a:lnTo>
                  <a:pt x="17736" y="7879"/>
                </a:lnTo>
                <a:lnTo>
                  <a:pt x="17736" y="4296"/>
                </a:lnTo>
                <a:cubicBezTo>
                  <a:pt x="17736" y="3662"/>
                  <a:pt x="17752" y="3493"/>
                  <a:pt x="17861" y="3360"/>
                </a:cubicBezTo>
                <a:lnTo>
                  <a:pt x="17861" y="2992"/>
                </a:lnTo>
                <a:lnTo>
                  <a:pt x="17140" y="2992"/>
                </a:lnTo>
                <a:close/>
                <a:moveTo>
                  <a:pt x="19529" y="2992"/>
                </a:moveTo>
                <a:lnTo>
                  <a:pt x="19529" y="3360"/>
                </a:lnTo>
                <a:cubicBezTo>
                  <a:pt x="19638" y="3493"/>
                  <a:pt x="19655" y="3662"/>
                  <a:pt x="19655" y="4296"/>
                </a:cubicBezTo>
                <a:cubicBezTo>
                  <a:pt x="19655" y="4296"/>
                  <a:pt x="19655" y="13367"/>
                  <a:pt x="19655" y="13367"/>
                </a:cubicBezTo>
                <a:cubicBezTo>
                  <a:pt x="19655" y="14001"/>
                  <a:pt x="19638" y="14170"/>
                  <a:pt x="19529" y="14303"/>
                </a:cubicBezTo>
                <a:lnTo>
                  <a:pt x="19529" y="14667"/>
                </a:lnTo>
                <a:lnTo>
                  <a:pt x="20250" y="14667"/>
                </a:lnTo>
                <a:lnTo>
                  <a:pt x="20250" y="14303"/>
                </a:lnTo>
                <a:cubicBezTo>
                  <a:pt x="20141" y="14170"/>
                  <a:pt x="20125" y="14001"/>
                  <a:pt x="20125" y="13367"/>
                </a:cubicBezTo>
                <a:lnTo>
                  <a:pt x="20125" y="4296"/>
                </a:lnTo>
                <a:cubicBezTo>
                  <a:pt x="20125" y="3662"/>
                  <a:pt x="20141" y="3493"/>
                  <a:pt x="20250" y="3360"/>
                </a:cubicBezTo>
                <a:lnTo>
                  <a:pt x="20250" y="2992"/>
                </a:lnTo>
                <a:lnTo>
                  <a:pt x="19529" y="2992"/>
                </a:lnTo>
                <a:close/>
                <a:moveTo>
                  <a:pt x="20906" y="2992"/>
                </a:moveTo>
                <a:cubicBezTo>
                  <a:pt x="20847" y="3792"/>
                  <a:pt x="20624" y="5376"/>
                  <a:pt x="20451" y="6560"/>
                </a:cubicBezTo>
                <a:lnTo>
                  <a:pt x="20163" y="8548"/>
                </a:lnTo>
                <a:lnTo>
                  <a:pt x="20496" y="11200"/>
                </a:lnTo>
                <a:cubicBezTo>
                  <a:pt x="20725" y="13035"/>
                  <a:pt x="20803" y="14050"/>
                  <a:pt x="20856" y="14667"/>
                </a:cubicBezTo>
                <a:lnTo>
                  <a:pt x="21595" y="14667"/>
                </a:lnTo>
                <a:cubicBezTo>
                  <a:pt x="21334" y="13266"/>
                  <a:pt x="20975" y="10698"/>
                  <a:pt x="20822" y="9547"/>
                </a:cubicBezTo>
                <a:cubicBezTo>
                  <a:pt x="20822" y="9547"/>
                  <a:pt x="20536" y="7394"/>
                  <a:pt x="20536" y="7394"/>
                </a:cubicBezTo>
                <a:lnTo>
                  <a:pt x="20765" y="6095"/>
                </a:lnTo>
                <a:cubicBezTo>
                  <a:pt x="20866" y="5511"/>
                  <a:pt x="21214" y="3645"/>
                  <a:pt x="21421" y="3011"/>
                </a:cubicBezTo>
                <a:lnTo>
                  <a:pt x="21421" y="2992"/>
                </a:lnTo>
                <a:lnTo>
                  <a:pt x="20906" y="2992"/>
                </a:lnTo>
                <a:close/>
                <a:moveTo>
                  <a:pt x="3744" y="3185"/>
                </a:moveTo>
                <a:cubicBezTo>
                  <a:pt x="3744" y="3185"/>
                  <a:pt x="1286" y="10701"/>
                  <a:pt x="1286" y="10701"/>
                </a:cubicBezTo>
                <a:lnTo>
                  <a:pt x="93" y="7055"/>
                </a:lnTo>
                <a:cubicBezTo>
                  <a:pt x="70" y="7458"/>
                  <a:pt x="50" y="7874"/>
                  <a:pt x="36" y="8296"/>
                </a:cubicBezTo>
                <a:lnTo>
                  <a:pt x="1286" y="12112"/>
                </a:lnTo>
                <a:lnTo>
                  <a:pt x="3882" y="4179"/>
                </a:lnTo>
                <a:cubicBezTo>
                  <a:pt x="3839" y="3835"/>
                  <a:pt x="3793" y="3502"/>
                  <a:pt x="3744" y="3185"/>
                </a:cubicBezTo>
                <a:close/>
                <a:moveTo>
                  <a:pt x="11926" y="3728"/>
                </a:moveTo>
                <a:lnTo>
                  <a:pt x="11977" y="3728"/>
                </a:lnTo>
                <a:cubicBezTo>
                  <a:pt x="12272" y="3728"/>
                  <a:pt x="12372" y="4710"/>
                  <a:pt x="12372" y="6245"/>
                </a:cubicBezTo>
                <a:cubicBezTo>
                  <a:pt x="12372" y="8063"/>
                  <a:pt x="12302" y="9314"/>
                  <a:pt x="12010" y="9314"/>
                </a:cubicBezTo>
                <a:cubicBezTo>
                  <a:pt x="12010" y="9314"/>
                  <a:pt x="11788" y="9314"/>
                  <a:pt x="11788" y="9314"/>
                </a:cubicBezTo>
                <a:lnTo>
                  <a:pt x="11788" y="4359"/>
                </a:lnTo>
                <a:cubicBezTo>
                  <a:pt x="11788" y="3808"/>
                  <a:pt x="11832" y="3728"/>
                  <a:pt x="11926" y="3728"/>
                </a:cubicBezTo>
                <a:close/>
                <a:moveTo>
                  <a:pt x="15827" y="4960"/>
                </a:moveTo>
                <a:lnTo>
                  <a:pt x="16123" y="9663"/>
                </a:lnTo>
                <a:cubicBezTo>
                  <a:pt x="16123" y="9663"/>
                  <a:pt x="15524" y="9663"/>
                  <a:pt x="15524" y="9663"/>
                </a:cubicBezTo>
                <a:lnTo>
                  <a:pt x="15827" y="4960"/>
                </a:lnTo>
                <a:close/>
                <a:moveTo>
                  <a:pt x="3999" y="5236"/>
                </a:moveTo>
                <a:lnTo>
                  <a:pt x="1286" y="13527"/>
                </a:lnTo>
                <a:lnTo>
                  <a:pt x="5" y="9615"/>
                </a:lnTo>
                <a:cubicBezTo>
                  <a:pt x="1" y="9862"/>
                  <a:pt x="0" y="10108"/>
                  <a:pt x="0" y="10361"/>
                </a:cubicBezTo>
                <a:cubicBezTo>
                  <a:pt x="0" y="16568"/>
                  <a:pt x="947" y="21600"/>
                  <a:pt x="2115" y="21600"/>
                </a:cubicBezTo>
                <a:cubicBezTo>
                  <a:pt x="3283" y="21600"/>
                  <a:pt x="4230" y="16568"/>
                  <a:pt x="4230" y="10361"/>
                </a:cubicBezTo>
                <a:cubicBezTo>
                  <a:pt x="4230" y="8514"/>
                  <a:pt x="4147" y="6773"/>
                  <a:pt x="3999" y="5236"/>
                </a:cubicBezTo>
                <a:close/>
                <a:moveTo>
                  <a:pt x="7927" y="7913"/>
                </a:moveTo>
                <a:lnTo>
                  <a:pt x="8119" y="7913"/>
                </a:lnTo>
                <a:cubicBezTo>
                  <a:pt x="8489" y="7913"/>
                  <a:pt x="8586" y="8979"/>
                  <a:pt x="8586" y="10880"/>
                </a:cubicBezTo>
                <a:cubicBezTo>
                  <a:pt x="8586" y="12915"/>
                  <a:pt x="8474" y="13935"/>
                  <a:pt x="8188" y="13935"/>
                </a:cubicBezTo>
                <a:cubicBezTo>
                  <a:pt x="8188" y="13935"/>
                  <a:pt x="8121" y="13935"/>
                  <a:pt x="8121" y="13935"/>
                </a:cubicBezTo>
                <a:cubicBezTo>
                  <a:pt x="7964" y="13935"/>
                  <a:pt x="7927" y="13667"/>
                  <a:pt x="7927" y="12916"/>
                </a:cubicBezTo>
                <a:lnTo>
                  <a:pt x="7927" y="7913"/>
                </a:lnTo>
                <a:close/>
                <a:moveTo>
                  <a:pt x="13658" y="7913"/>
                </a:moveTo>
                <a:lnTo>
                  <a:pt x="13850" y="7913"/>
                </a:lnTo>
                <a:cubicBezTo>
                  <a:pt x="14220" y="7913"/>
                  <a:pt x="14318" y="8979"/>
                  <a:pt x="14318" y="10880"/>
                </a:cubicBezTo>
                <a:cubicBezTo>
                  <a:pt x="14318" y="12915"/>
                  <a:pt x="14205" y="13935"/>
                  <a:pt x="13919" y="13935"/>
                </a:cubicBezTo>
                <a:cubicBezTo>
                  <a:pt x="13919" y="13935"/>
                  <a:pt x="13854" y="13935"/>
                  <a:pt x="13854" y="13935"/>
                </a:cubicBezTo>
                <a:cubicBezTo>
                  <a:pt x="13697" y="13935"/>
                  <a:pt x="13658" y="13667"/>
                  <a:pt x="13658" y="12916"/>
                </a:cubicBezTo>
                <a:lnTo>
                  <a:pt x="13658" y="7913"/>
                </a:lnTo>
                <a:close/>
                <a:moveTo>
                  <a:pt x="5519" y="17532"/>
                </a:moveTo>
                <a:lnTo>
                  <a:pt x="5519" y="18701"/>
                </a:lnTo>
                <a:lnTo>
                  <a:pt x="21600" y="18701"/>
                </a:lnTo>
                <a:cubicBezTo>
                  <a:pt x="21600" y="18701"/>
                  <a:pt x="21600" y="17532"/>
                  <a:pt x="21600" y="17532"/>
                </a:cubicBezTo>
                <a:lnTo>
                  <a:pt x="5519" y="17532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defTabSz="1219168">
              <a:defRPr sz="3000">
                <a:solidFill>
                  <a:srgbClr val="999999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2656" name="Прямоугольник 14"/>
          <p:cNvSpPr txBox="1"/>
          <p:nvPr/>
        </p:nvSpPr>
        <p:spPr>
          <a:xfrm>
            <a:off x="-52518" y="-356117"/>
            <a:ext cx="661685" cy="333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gradFill flip="none" rotWithShape="1">
                  <a:gsLst>
                    <a:gs pos="17000">
                      <a:srgbClr val="FE21EA"/>
                    </a:gs>
                    <a:gs pos="32000">
                      <a:srgbClr val="0070C0"/>
                    </a:gs>
                    <a:gs pos="45000">
                      <a:srgbClr val="FF3D39"/>
                    </a:gs>
                    <a:gs pos="57000">
                      <a:srgbClr val="83BFF6"/>
                    </a:gs>
                    <a:gs pos="62000">
                      <a:srgbClr val="14FEFD"/>
                    </a:gs>
                    <a:gs pos="69000">
                      <a:srgbClr val="37FE6A"/>
                    </a:gs>
                    <a:gs pos="85000">
                      <a:srgbClr val="FFFF4B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Demo</a:t>
            </a:r>
          </a:p>
        </p:txBody>
      </p:sp>
      <p:sp>
        <p:nvSpPr>
          <p:cNvPr id="2657" name="Slide Number"/>
          <p:cNvSpPr txBox="1"/>
          <p:nvPr>
            <p:ph type="sldNum" sz="quarter" idx="2"/>
          </p:nvPr>
        </p:nvSpPr>
        <p:spPr>
          <a:xfrm>
            <a:off x="11750528" y="6622947"/>
            <a:ext cx="141437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Титульны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7" name="Группа 7"/>
          <p:cNvGrpSpPr/>
          <p:nvPr/>
        </p:nvGrpSpPr>
        <p:grpSpPr>
          <a:xfrm>
            <a:off x="5443164" y="-687821"/>
            <a:ext cx="7499503" cy="8127360"/>
            <a:chOff x="0" y="0"/>
            <a:chExt cx="7499501" cy="8127359"/>
          </a:xfrm>
        </p:grpSpPr>
        <p:sp>
          <p:nvSpPr>
            <p:cNvPr id="2664" name="TextBox 8"/>
            <p:cNvSpPr/>
            <p:nvPr/>
          </p:nvSpPr>
          <p:spPr>
            <a:xfrm flipH="1" rot="20889564">
              <a:off x="652833" y="560924"/>
              <a:ext cx="6193835" cy="7005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213" y="459"/>
                  </a:moveTo>
                  <a:lnTo>
                    <a:pt x="0" y="2167"/>
                  </a:lnTo>
                  <a:lnTo>
                    <a:pt x="0" y="12519"/>
                  </a:lnTo>
                  <a:lnTo>
                    <a:pt x="274" y="16361"/>
                  </a:lnTo>
                  <a:lnTo>
                    <a:pt x="1516" y="21600"/>
                  </a:lnTo>
                  <a:lnTo>
                    <a:pt x="10804" y="21600"/>
                  </a:lnTo>
                  <a:lnTo>
                    <a:pt x="12443" y="21509"/>
                  </a:lnTo>
                  <a:lnTo>
                    <a:pt x="16868" y="20688"/>
                  </a:lnTo>
                  <a:lnTo>
                    <a:pt x="17091" y="20484"/>
                  </a:lnTo>
                  <a:cubicBezTo>
                    <a:pt x="19880" y="17802"/>
                    <a:pt x="21600" y="14122"/>
                    <a:pt x="21600" y="10064"/>
                  </a:cubicBezTo>
                  <a:cubicBezTo>
                    <a:pt x="21600" y="6311"/>
                    <a:pt x="20130" y="2884"/>
                    <a:pt x="17705" y="268"/>
                  </a:cubicBezTo>
                  <a:lnTo>
                    <a:pt x="17443" y="0"/>
                  </a:lnTo>
                  <a:close/>
                </a:path>
              </a:pathLst>
            </a:custGeom>
            <a:solidFill>
              <a:srgbClr val="10B49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2665" name="TextBox 9"/>
            <p:cNvSpPr/>
            <p:nvPr/>
          </p:nvSpPr>
          <p:spPr>
            <a:xfrm flipH="1" rot="21383394">
              <a:off x="845257" y="560924"/>
              <a:ext cx="6193837" cy="7005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73"/>
                  </a:moveTo>
                  <a:lnTo>
                    <a:pt x="17443" y="0"/>
                  </a:lnTo>
                  <a:lnTo>
                    <a:pt x="17705" y="268"/>
                  </a:lnTo>
                  <a:cubicBezTo>
                    <a:pt x="20130" y="2884"/>
                    <a:pt x="21600" y="6311"/>
                    <a:pt x="21600" y="10064"/>
                  </a:cubicBezTo>
                  <a:cubicBezTo>
                    <a:pt x="21600" y="14393"/>
                    <a:pt x="19643" y="18290"/>
                    <a:pt x="16520" y="21007"/>
                  </a:cubicBezTo>
                  <a:lnTo>
                    <a:pt x="16163" y="21301"/>
                  </a:lnTo>
                  <a:lnTo>
                    <a:pt x="10804" y="21600"/>
                  </a:lnTo>
                  <a:lnTo>
                    <a:pt x="648" y="21600"/>
                  </a:lnTo>
                  <a:lnTo>
                    <a:pt x="0" y="12519"/>
                  </a:lnTo>
                  <a:close/>
                </a:path>
              </a:pathLst>
            </a:custGeom>
            <a:solidFill>
              <a:srgbClr val="4E51C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2666" name="Picture Placeholder 9"/>
            <p:cNvSpPr/>
            <p:nvPr/>
          </p:nvSpPr>
          <p:spPr>
            <a:xfrm>
              <a:off x="965247" y="687816"/>
              <a:ext cx="6097872" cy="6871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74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5805" y="21600"/>
                  </a:lnTo>
                  <a:lnTo>
                    <a:pt x="5717" y="21539"/>
                  </a:lnTo>
                  <a:cubicBezTo>
                    <a:pt x="2226" y="18981"/>
                    <a:pt x="0" y="15110"/>
                    <a:pt x="0" y="10778"/>
                  </a:cubicBezTo>
                  <a:cubicBezTo>
                    <a:pt x="0" y="6446"/>
                    <a:pt x="2226" y="2576"/>
                    <a:pt x="5717" y="18"/>
                  </a:cubicBezTo>
                  <a:close/>
                </a:path>
              </a:pathLst>
            </a:custGeom>
            <a:solidFill>
              <a:srgbClr val="1A1A1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</p:grpSp>
      <p:sp>
        <p:nvSpPr>
          <p:cNvPr id="2668" name="Title Text"/>
          <p:cNvSpPr txBox="1"/>
          <p:nvPr>
            <p:ph type="title"/>
          </p:nvPr>
        </p:nvSpPr>
        <p:spPr>
          <a:xfrm>
            <a:off x="300038" y="276989"/>
            <a:ext cx="11591926" cy="586803"/>
          </a:xfrm>
          <a:prstGeom prst="rect">
            <a:avLst/>
          </a:prstGeom>
        </p:spPr>
        <p:txBody>
          <a:bodyPr lIns="0" tIns="0" rIns="0" bIns="0" anchor="t"/>
          <a:lstStyle>
            <a:lvl1pPr defTabSz="914331">
              <a:defRPr b="1" spc="-51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69" name="Slide Number"/>
          <p:cNvSpPr txBox="1"/>
          <p:nvPr>
            <p:ph type="sldNum" sz="quarter" idx="2"/>
          </p:nvPr>
        </p:nvSpPr>
        <p:spPr>
          <a:xfrm>
            <a:off x="11750528" y="6622947"/>
            <a:ext cx="141437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итульны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6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lIns="0" tIns="0" rIns="0" bIns="0" anchor="b"/>
          <a:lstStyle>
            <a:lvl1pPr algn="ctr" defTabSz="914331">
              <a:defRPr b="1" spc="-51" sz="60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77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5"/>
          </a:xfrm>
          <a:prstGeom prst="rect">
            <a:avLst/>
          </a:prstGeom>
        </p:spPr>
        <p:txBody>
          <a:bodyPr/>
          <a:lstStyle>
            <a:lvl1pPr marL="0" indent="0" algn="ctr" defTabSz="914331">
              <a:spcBef>
                <a:spcPts val="600"/>
              </a:spcBef>
              <a:buSzTx/>
              <a:buFontTx/>
              <a:buNone/>
              <a:defRPr sz="24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  <a:lvl2pPr marL="0" indent="0" algn="ctr" defTabSz="914331">
              <a:spcBef>
                <a:spcPts val="600"/>
              </a:spcBef>
              <a:buSzTx/>
              <a:buFontTx/>
              <a:buNone/>
              <a:defRPr sz="24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2pPr>
            <a:lvl3pPr marL="0" indent="0" algn="ctr" defTabSz="914331">
              <a:spcBef>
                <a:spcPts val="600"/>
              </a:spcBef>
              <a:buSzTx/>
              <a:buFontTx/>
              <a:buNone/>
              <a:defRPr sz="24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3pPr>
            <a:lvl4pPr marL="0" indent="0" algn="ctr" defTabSz="914331">
              <a:spcBef>
                <a:spcPts val="600"/>
              </a:spcBef>
              <a:buSzTx/>
              <a:buFontTx/>
              <a:buNone/>
              <a:defRPr sz="24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4pPr>
            <a:lvl5pPr marL="0" indent="0" algn="ctr" defTabSz="914331">
              <a:spcBef>
                <a:spcPts val="600"/>
              </a:spcBef>
              <a:buSzTx/>
              <a:buFontTx/>
              <a:buNone/>
              <a:defRPr sz="24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78" name="Slide Number"/>
          <p:cNvSpPr txBox="1"/>
          <p:nvPr>
            <p:ph type="sldNum" sz="quarter" idx="2"/>
          </p:nvPr>
        </p:nvSpPr>
        <p:spPr>
          <a:xfrm>
            <a:off x="11750528" y="6622947"/>
            <a:ext cx="141437" cy="13707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>
                <a:solidFill>
                  <a:srgbClr val="9A999B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Пусто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Объект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Freeform 6"/>
          <p:cNvSpPr/>
          <p:nvPr/>
        </p:nvSpPr>
        <p:spPr>
          <a:xfrm>
            <a:off x="1073150" y="446084"/>
            <a:ext cx="3547540" cy="1814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273" name="Title Text"/>
          <p:cNvSpPr txBox="1"/>
          <p:nvPr>
            <p:ph type="title"/>
          </p:nvPr>
        </p:nvSpPr>
        <p:spPr>
          <a:xfrm>
            <a:off x="1073150" y="446087"/>
            <a:ext cx="3547537" cy="161840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1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74" name="Body Level One…"/>
          <p:cNvSpPr txBox="1"/>
          <p:nvPr>
            <p:ph type="body" idx="1"/>
          </p:nvPr>
        </p:nvSpPr>
        <p:spPr>
          <a:xfrm>
            <a:off x="4855633" y="446089"/>
            <a:ext cx="6252639" cy="5414965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>
            <a:lvl1pPr marL="342751" indent="-342751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0710" indent="-323709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2812" indent="-298808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4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1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5" name="Text Placeholder 3"/>
          <p:cNvSpPr/>
          <p:nvPr>
            <p:ph type="body" sz="quarter" idx="21"/>
          </p:nvPr>
        </p:nvSpPr>
        <p:spPr>
          <a:xfrm>
            <a:off x="1073149" y="2260735"/>
            <a:ext cx="3547538" cy="360031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/>
          </a:p>
        </p:txBody>
      </p:sp>
      <p:sp>
        <p:nvSpPr>
          <p:cNvPr id="276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9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исунок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itle Text"/>
          <p:cNvSpPr txBox="1"/>
          <p:nvPr>
            <p:ph type="title"/>
          </p:nvPr>
        </p:nvSpPr>
        <p:spPr>
          <a:xfrm>
            <a:off x="814727" y="727522"/>
            <a:ext cx="4852990" cy="1617165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sz="2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84" name="Picture Placeholder 11"/>
          <p:cNvSpPr/>
          <p:nvPr>
            <p:ph type="pic" idx="21"/>
          </p:nvPr>
        </p:nvSpPr>
        <p:spPr>
          <a:xfrm>
            <a:off x="6098118" y="-3"/>
            <a:ext cx="6093888" cy="6858004"/>
          </a:xfrm>
          <a:prstGeom prst="rect">
            <a:avLst/>
          </a:prstGeom>
          <a:ln w="9525">
            <a:solidFill>
              <a:srgbClr val="636363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85" name="Body Level One…"/>
          <p:cNvSpPr txBox="1"/>
          <p:nvPr>
            <p:ph type="body" sz="half" idx="1"/>
          </p:nvPr>
        </p:nvSpPr>
        <p:spPr>
          <a:xfrm>
            <a:off x="814727" y="2344684"/>
            <a:ext cx="4852990" cy="351637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6" name="Slide Number"/>
          <p:cNvSpPr txBox="1"/>
          <p:nvPr>
            <p:ph type="sldNum" sz="quarter" idx="2"/>
          </p:nvPr>
        </p:nvSpPr>
        <p:spPr>
          <a:xfrm>
            <a:off x="5623092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анорамная фотография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itle Text"/>
          <p:cNvSpPr txBox="1"/>
          <p:nvPr>
            <p:ph type="title"/>
          </p:nvPr>
        </p:nvSpPr>
        <p:spPr>
          <a:xfrm>
            <a:off x="809999" y="4800598"/>
            <a:ext cx="10561420" cy="566744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sz="2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94" name="Picture Placeholder 14"/>
          <p:cNvSpPr/>
          <p:nvPr>
            <p:ph type="pic" idx="21"/>
          </p:nvPr>
        </p:nvSpPr>
        <p:spPr>
          <a:xfrm>
            <a:off x="0" y="0"/>
            <a:ext cx="12192000" cy="4800600"/>
          </a:xfrm>
          <a:prstGeom prst="rect">
            <a:avLst/>
          </a:prstGeom>
          <a:ln w="9525" cap="rnd">
            <a:solidFill>
              <a:srgbClr val="636363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95" name="Body Level One…"/>
          <p:cNvSpPr txBox="1"/>
          <p:nvPr>
            <p:ph type="body" sz="quarter" idx="1"/>
          </p:nvPr>
        </p:nvSpPr>
        <p:spPr>
          <a:xfrm>
            <a:off x="809999" y="5367337"/>
            <a:ext cx="10561420" cy="49371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Freeform 6"/>
          <p:cNvSpPr/>
          <p:nvPr/>
        </p:nvSpPr>
        <p:spPr>
          <a:xfrm>
            <a:off x="631693" y="1081452"/>
            <a:ext cx="6332424" cy="32391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304" name="Title Text"/>
          <p:cNvSpPr txBox="1"/>
          <p:nvPr>
            <p:ph type="title"/>
          </p:nvPr>
        </p:nvSpPr>
        <p:spPr>
          <a:xfrm>
            <a:off x="850984" y="1238502"/>
            <a:ext cx="5893845" cy="264591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41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05" name="Body Level One…"/>
          <p:cNvSpPr txBox="1"/>
          <p:nvPr>
            <p:ph type="body" sz="quarter" idx="1"/>
          </p:nvPr>
        </p:nvSpPr>
        <p:spPr>
          <a:xfrm>
            <a:off x="853189" y="4443681"/>
            <a:ext cx="5891639" cy="713247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6" name="Text Placeholder 5"/>
          <p:cNvSpPr/>
          <p:nvPr>
            <p:ph type="body" sz="quarter" idx="21"/>
          </p:nvPr>
        </p:nvSpPr>
        <p:spPr>
          <a:xfrm>
            <a:off x="7574643" y="1081453"/>
            <a:ext cx="3810006" cy="4075474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307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Карточка имени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Freeform 6"/>
          <p:cNvSpPr/>
          <p:nvPr/>
        </p:nvSpPr>
        <p:spPr>
          <a:xfrm>
            <a:off x="1140881" y="2286579"/>
            <a:ext cx="4895123" cy="25039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315" name="Title Text"/>
          <p:cNvSpPr txBox="1"/>
          <p:nvPr>
            <p:ph type="title"/>
          </p:nvPr>
        </p:nvSpPr>
        <p:spPr>
          <a:xfrm>
            <a:off x="1357087" y="2435954"/>
            <a:ext cx="4382526" cy="200779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1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16" name="Body Level One…"/>
          <p:cNvSpPr txBox="1"/>
          <p:nvPr>
            <p:ph type="body" sz="quarter" idx="1"/>
          </p:nvPr>
        </p:nvSpPr>
        <p:spPr>
          <a:xfrm>
            <a:off x="6155999" y="2286000"/>
            <a:ext cx="4880303" cy="2295531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0710" indent="-323709" defTabSz="457000">
              <a:lnSpc>
                <a:spcPct val="100000"/>
              </a:lnSpc>
              <a:spcBef>
                <a:spcPts val="500"/>
              </a:spcBef>
              <a:buFontTx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2812" indent="-298808" defTabSz="457000">
              <a:lnSpc>
                <a:spcPct val="100000"/>
              </a:lnSpc>
              <a:spcBef>
                <a:spcPts val="500"/>
              </a:spcBef>
              <a:buFontTx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4143" indent="-353136" defTabSz="457000">
              <a:lnSpc>
                <a:spcPct val="100000"/>
              </a:lnSpc>
              <a:spcBef>
                <a:spcPts val="500"/>
              </a:spcBef>
              <a:buFontTx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1143" indent="-353136" defTabSz="457000">
              <a:lnSpc>
                <a:spcPct val="100000"/>
              </a:lnSpc>
              <a:spcBef>
                <a:spcPts val="500"/>
              </a:spcBef>
              <a:buFontTx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7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"/>
          <p:cNvSpPr/>
          <p:nvPr/>
        </p:nvSpPr>
        <p:spPr>
          <a:xfrm>
            <a:off x="10340737" y="337589"/>
            <a:ext cx="1505564" cy="2833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36" y="0"/>
                </a:moveTo>
                <a:lnTo>
                  <a:pt x="1286" y="5042"/>
                </a:lnTo>
                <a:lnTo>
                  <a:pt x="551" y="2798"/>
                </a:lnTo>
                <a:cubicBezTo>
                  <a:pt x="499" y="3104"/>
                  <a:pt x="449" y="3428"/>
                  <a:pt x="403" y="3762"/>
                </a:cubicBezTo>
                <a:cubicBezTo>
                  <a:pt x="403" y="3762"/>
                  <a:pt x="1286" y="6458"/>
                  <a:pt x="1286" y="6458"/>
                </a:cubicBezTo>
                <a:lnTo>
                  <a:pt x="3183" y="659"/>
                </a:lnTo>
                <a:cubicBezTo>
                  <a:pt x="3104" y="413"/>
                  <a:pt x="3022" y="191"/>
                  <a:pt x="2936" y="0"/>
                </a:cubicBezTo>
                <a:close/>
                <a:moveTo>
                  <a:pt x="3397" y="1421"/>
                </a:moveTo>
                <a:lnTo>
                  <a:pt x="1286" y="7874"/>
                </a:lnTo>
                <a:lnTo>
                  <a:pt x="277" y="4790"/>
                </a:lnTo>
                <a:cubicBezTo>
                  <a:pt x="239" y="5144"/>
                  <a:pt x="205" y="5514"/>
                  <a:pt x="174" y="5891"/>
                </a:cubicBezTo>
                <a:lnTo>
                  <a:pt x="1286" y="9285"/>
                </a:lnTo>
                <a:cubicBezTo>
                  <a:pt x="1286" y="9285"/>
                  <a:pt x="3583" y="2264"/>
                  <a:pt x="3583" y="2264"/>
                </a:cubicBezTo>
                <a:cubicBezTo>
                  <a:pt x="3524" y="1964"/>
                  <a:pt x="3462" y="1684"/>
                  <a:pt x="3397" y="1421"/>
                </a:cubicBezTo>
                <a:close/>
                <a:moveTo>
                  <a:pt x="6427" y="2793"/>
                </a:moveTo>
                <a:cubicBezTo>
                  <a:pt x="5648" y="2793"/>
                  <a:pt x="5344" y="5127"/>
                  <a:pt x="5344" y="8979"/>
                </a:cubicBezTo>
                <a:cubicBezTo>
                  <a:pt x="5344" y="12999"/>
                  <a:pt x="5724" y="14870"/>
                  <a:pt x="6383" y="14870"/>
                </a:cubicBezTo>
                <a:cubicBezTo>
                  <a:pt x="6662" y="14870"/>
                  <a:pt x="6932" y="14483"/>
                  <a:pt x="7133" y="13799"/>
                </a:cubicBezTo>
                <a:lnTo>
                  <a:pt x="7064" y="13101"/>
                </a:lnTo>
                <a:cubicBezTo>
                  <a:pt x="6932" y="13451"/>
                  <a:pt x="6772" y="13784"/>
                  <a:pt x="6514" y="13784"/>
                </a:cubicBezTo>
                <a:cubicBezTo>
                  <a:pt x="5971" y="13784"/>
                  <a:pt x="5856" y="11550"/>
                  <a:pt x="5856" y="8548"/>
                </a:cubicBezTo>
                <a:cubicBezTo>
                  <a:pt x="5856" y="5396"/>
                  <a:pt x="5975" y="3559"/>
                  <a:pt x="6442" y="3559"/>
                </a:cubicBezTo>
                <a:cubicBezTo>
                  <a:pt x="6741" y="3559"/>
                  <a:pt x="6837" y="4161"/>
                  <a:pt x="6888" y="5028"/>
                </a:cubicBezTo>
                <a:lnTo>
                  <a:pt x="6926" y="5760"/>
                </a:lnTo>
                <a:lnTo>
                  <a:pt x="7066" y="5760"/>
                </a:lnTo>
                <a:cubicBezTo>
                  <a:pt x="7060" y="4976"/>
                  <a:pt x="7060" y="4110"/>
                  <a:pt x="7066" y="3326"/>
                </a:cubicBezTo>
                <a:cubicBezTo>
                  <a:pt x="7004" y="3193"/>
                  <a:pt x="6772" y="2793"/>
                  <a:pt x="6427" y="2793"/>
                </a:cubicBezTo>
                <a:close/>
                <a:moveTo>
                  <a:pt x="7330" y="2992"/>
                </a:moveTo>
                <a:lnTo>
                  <a:pt x="7330" y="3360"/>
                </a:lnTo>
                <a:cubicBezTo>
                  <a:pt x="7440" y="3493"/>
                  <a:pt x="7456" y="3662"/>
                  <a:pt x="7456" y="4296"/>
                </a:cubicBezTo>
                <a:lnTo>
                  <a:pt x="7456" y="13367"/>
                </a:lnTo>
                <a:cubicBezTo>
                  <a:pt x="7456" y="14001"/>
                  <a:pt x="7440" y="14170"/>
                  <a:pt x="7330" y="14303"/>
                </a:cubicBezTo>
                <a:lnTo>
                  <a:pt x="7330" y="14667"/>
                </a:lnTo>
                <a:lnTo>
                  <a:pt x="8210" y="14667"/>
                </a:lnTo>
                <a:cubicBezTo>
                  <a:pt x="8747" y="14667"/>
                  <a:pt x="9079" y="13899"/>
                  <a:pt x="9079" y="10764"/>
                </a:cubicBezTo>
                <a:cubicBezTo>
                  <a:pt x="9079" y="7545"/>
                  <a:pt x="8652" y="7181"/>
                  <a:pt x="8049" y="7181"/>
                </a:cubicBezTo>
                <a:lnTo>
                  <a:pt x="7927" y="7181"/>
                </a:lnTo>
                <a:lnTo>
                  <a:pt x="7927" y="4412"/>
                </a:lnTo>
                <a:cubicBezTo>
                  <a:pt x="7927" y="3912"/>
                  <a:pt x="7946" y="3728"/>
                  <a:pt x="8084" y="3728"/>
                </a:cubicBezTo>
                <a:cubicBezTo>
                  <a:pt x="8084" y="3728"/>
                  <a:pt x="8385" y="3728"/>
                  <a:pt x="8385" y="3728"/>
                </a:cubicBezTo>
                <a:cubicBezTo>
                  <a:pt x="8671" y="3728"/>
                  <a:pt x="8749" y="3842"/>
                  <a:pt x="8818" y="5042"/>
                </a:cubicBezTo>
                <a:lnTo>
                  <a:pt x="8847" y="5527"/>
                </a:lnTo>
                <a:lnTo>
                  <a:pt x="8966" y="5527"/>
                </a:lnTo>
                <a:cubicBezTo>
                  <a:pt x="8960" y="4677"/>
                  <a:pt x="8960" y="3842"/>
                  <a:pt x="8966" y="2992"/>
                </a:cubicBezTo>
                <a:lnTo>
                  <a:pt x="7330" y="2992"/>
                </a:lnTo>
                <a:close/>
                <a:moveTo>
                  <a:pt x="9327" y="2992"/>
                </a:moveTo>
                <a:lnTo>
                  <a:pt x="9327" y="3360"/>
                </a:lnTo>
                <a:cubicBezTo>
                  <a:pt x="9437" y="3493"/>
                  <a:pt x="9453" y="3662"/>
                  <a:pt x="9453" y="4296"/>
                </a:cubicBezTo>
                <a:lnTo>
                  <a:pt x="9453" y="13367"/>
                </a:lnTo>
                <a:cubicBezTo>
                  <a:pt x="9453" y="14001"/>
                  <a:pt x="9437" y="14170"/>
                  <a:pt x="9327" y="14303"/>
                </a:cubicBezTo>
                <a:lnTo>
                  <a:pt x="9327" y="14667"/>
                </a:lnTo>
                <a:lnTo>
                  <a:pt x="10909" y="14667"/>
                </a:lnTo>
                <a:cubicBezTo>
                  <a:pt x="10903" y="13766"/>
                  <a:pt x="10903" y="12852"/>
                  <a:pt x="10909" y="11952"/>
                </a:cubicBezTo>
                <a:lnTo>
                  <a:pt x="10771" y="11952"/>
                </a:lnTo>
                <a:lnTo>
                  <a:pt x="10752" y="12383"/>
                </a:lnTo>
                <a:cubicBezTo>
                  <a:pt x="10689" y="13834"/>
                  <a:pt x="10614" y="13935"/>
                  <a:pt x="10329" y="13935"/>
                </a:cubicBezTo>
                <a:lnTo>
                  <a:pt x="10266" y="13935"/>
                </a:lnTo>
                <a:cubicBezTo>
                  <a:pt x="9977" y="13935"/>
                  <a:pt x="9924" y="13699"/>
                  <a:pt x="9924" y="12999"/>
                </a:cubicBezTo>
                <a:lnTo>
                  <a:pt x="9924" y="8645"/>
                </a:lnTo>
                <a:lnTo>
                  <a:pt x="10216" y="8645"/>
                </a:lnTo>
                <a:cubicBezTo>
                  <a:pt x="10338" y="8645"/>
                  <a:pt x="10529" y="8715"/>
                  <a:pt x="10604" y="8999"/>
                </a:cubicBezTo>
                <a:lnTo>
                  <a:pt x="10604" y="7530"/>
                </a:lnTo>
                <a:cubicBezTo>
                  <a:pt x="10529" y="7813"/>
                  <a:pt x="10338" y="7879"/>
                  <a:pt x="10216" y="7879"/>
                </a:cubicBezTo>
                <a:lnTo>
                  <a:pt x="9924" y="7879"/>
                </a:lnTo>
                <a:lnTo>
                  <a:pt x="9924" y="4262"/>
                </a:lnTo>
                <a:cubicBezTo>
                  <a:pt x="9924" y="3862"/>
                  <a:pt x="9939" y="3728"/>
                  <a:pt x="10033" y="3728"/>
                </a:cubicBezTo>
                <a:cubicBezTo>
                  <a:pt x="10033" y="3728"/>
                  <a:pt x="10279" y="3728"/>
                  <a:pt x="10279" y="3728"/>
                </a:cubicBezTo>
                <a:cubicBezTo>
                  <a:pt x="10564" y="3728"/>
                  <a:pt x="10642" y="3842"/>
                  <a:pt x="10711" y="5042"/>
                </a:cubicBezTo>
                <a:lnTo>
                  <a:pt x="10739" y="5527"/>
                </a:lnTo>
                <a:lnTo>
                  <a:pt x="10859" y="5527"/>
                </a:lnTo>
                <a:cubicBezTo>
                  <a:pt x="10853" y="4677"/>
                  <a:pt x="10853" y="3842"/>
                  <a:pt x="10859" y="2992"/>
                </a:cubicBezTo>
                <a:lnTo>
                  <a:pt x="9327" y="2992"/>
                </a:lnTo>
                <a:close/>
                <a:moveTo>
                  <a:pt x="11192" y="2992"/>
                </a:moveTo>
                <a:lnTo>
                  <a:pt x="11192" y="3360"/>
                </a:lnTo>
                <a:cubicBezTo>
                  <a:pt x="11302" y="3493"/>
                  <a:pt x="11317" y="3662"/>
                  <a:pt x="11317" y="4296"/>
                </a:cubicBezTo>
                <a:lnTo>
                  <a:pt x="11317" y="13367"/>
                </a:lnTo>
                <a:cubicBezTo>
                  <a:pt x="11317" y="14001"/>
                  <a:pt x="11302" y="14170"/>
                  <a:pt x="11192" y="14303"/>
                </a:cubicBezTo>
                <a:lnTo>
                  <a:pt x="11192" y="14667"/>
                </a:lnTo>
                <a:cubicBezTo>
                  <a:pt x="11192" y="14667"/>
                  <a:pt x="11914" y="14667"/>
                  <a:pt x="11914" y="14667"/>
                </a:cubicBezTo>
                <a:lnTo>
                  <a:pt x="11914" y="14303"/>
                </a:lnTo>
                <a:cubicBezTo>
                  <a:pt x="11804" y="14170"/>
                  <a:pt x="11788" y="14001"/>
                  <a:pt x="11788" y="13367"/>
                </a:cubicBezTo>
                <a:lnTo>
                  <a:pt x="11788" y="10046"/>
                </a:lnTo>
                <a:lnTo>
                  <a:pt x="12008" y="10046"/>
                </a:lnTo>
                <a:cubicBezTo>
                  <a:pt x="12538" y="10046"/>
                  <a:pt x="12865" y="9199"/>
                  <a:pt x="12865" y="6347"/>
                </a:cubicBezTo>
                <a:cubicBezTo>
                  <a:pt x="12865" y="3545"/>
                  <a:pt x="12538" y="2992"/>
                  <a:pt x="12102" y="2992"/>
                </a:cubicBezTo>
                <a:lnTo>
                  <a:pt x="11192" y="2992"/>
                </a:lnTo>
                <a:close/>
                <a:moveTo>
                  <a:pt x="13063" y="2992"/>
                </a:moveTo>
                <a:lnTo>
                  <a:pt x="13063" y="3360"/>
                </a:lnTo>
                <a:cubicBezTo>
                  <a:pt x="13172" y="3493"/>
                  <a:pt x="13188" y="3662"/>
                  <a:pt x="13188" y="4296"/>
                </a:cubicBezTo>
                <a:lnTo>
                  <a:pt x="13188" y="13367"/>
                </a:lnTo>
                <a:cubicBezTo>
                  <a:pt x="13188" y="14001"/>
                  <a:pt x="13172" y="14170"/>
                  <a:pt x="13063" y="14303"/>
                </a:cubicBezTo>
                <a:lnTo>
                  <a:pt x="13063" y="14667"/>
                </a:lnTo>
                <a:lnTo>
                  <a:pt x="13941" y="14667"/>
                </a:lnTo>
                <a:cubicBezTo>
                  <a:pt x="14478" y="14667"/>
                  <a:pt x="14811" y="13899"/>
                  <a:pt x="14811" y="10764"/>
                </a:cubicBezTo>
                <a:cubicBezTo>
                  <a:pt x="14811" y="7545"/>
                  <a:pt x="14384" y="7181"/>
                  <a:pt x="13782" y="7181"/>
                </a:cubicBezTo>
                <a:lnTo>
                  <a:pt x="13658" y="7181"/>
                </a:lnTo>
                <a:lnTo>
                  <a:pt x="13658" y="4412"/>
                </a:lnTo>
                <a:cubicBezTo>
                  <a:pt x="13658" y="3912"/>
                  <a:pt x="13677" y="3728"/>
                  <a:pt x="13815" y="3728"/>
                </a:cubicBezTo>
                <a:cubicBezTo>
                  <a:pt x="13815" y="3728"/>
                  <a:pt x="14117" y="3728"/>
                  <a:pt x="14117" y="3728"/>
                </a:cubicBezTo>
                <a:cubicBezTo>
                  <a:pt x="14403" y="3728"/>
                  <a:pt x="14481" y="3842"/>
                  <a:pt x="14550" y="5042"/>
                </a:cubicBezTo>
                <a:lnTo>
                  <a:pt x="14578" y="5527"/>
                </a:lnTo>
                <a:lnTo>
                  <a:pt x="14698" y="5527"/>
                </a:lnTo>
                <a:cubicBezTo>
                  <a:pt x="14692" y="4677"/>
                  <a:pt x="14692" y="3842"/>
                  <a:pt x="14698" y="2992"/>
                </a:cubicBezTo>
                <a:lnTo>
                  <a:pt x="13063" y="2992"/>
                </a:lnTo>
                <a:close/>
                <a:moveTo>
                  <a:pt x="15564" y="2992"/>
                </a:moveTo>
                <a:lnTo>
                  <a:pt x="15564" y="3360"/>
                </a:lnTo>
                <a:cubicBezTo>
                  <a:pt x="15677" y="3493"/>
                  <a:pt x="15690" y="3810"/>
                  <a:pt x="15690" y="4044"/>
                </a:cubicBezTo>
                <a:cubicBezTo>
                  <a:pt x="15690" y="4377"/>
                  <a:pt x="15674" y="4746"/>
                  <a:pt x="15583" y="5930"/>
                </a:cubicBezTo>
                <a:lnTo>
                  <a:pt x="15178" y="11234"/>
                </a:lnTo>
                <a:cubicBezTo>
                  <a:pt x="15027" y="13185"/>
                  <a:pt x="14927" y="14216"/>
                  <a:pt x="14874" y="14667"/>
                </a:cubicBezTo>
                <a:lnTo>
                  <a:pt x="15273" y="14667"/>
                </a:lnTo>
                <a:cubicBezTo>
                  <a:pt x="15276" y="14400"/>
                  <a:pt x="15294" y="13898"/>
                  <a:pt x="15319" y="13232"/>
                </a:cubicBezTo>
                <a:cubicBezTo>
                  <a:pt x="15347" y="12564"/>
                  <a:pt x="15401" y="11616"/>
                  <a:pt x="15473" y="10448"/>
                </a:cubicBezTo>
                <a:lnTo>
                  <a:pt x="16170" y="10448"/>
                </a:lnTo>
                <a:lnTo>
                  <a:pt x="16265" y="11932"/>
                </a:lnTo>
                <a:cubicBezTo>
                  <a:pt x="16324" y="12866"/>
                  <a:pt x="16393" y="14033"/>
                  <a:pt x="16411" y="14667"/>
                </a:cubicBezTo>
                <a:cubicBezTo>
                  <a:pt x="16411" y="14667"/>
                  <a:pt x="16971" y="14667"/>
                  <a:pt x="16971" y="14667"/>
                </a:cubicBezTo>
                <a:cubicBezTo>
                  <a:pt x="16924" y="14250"/>
                  <a:pt x="16826" y="13082"/>
                  <a:pt x="16735" y="11714"/>
                </a:cubicBezTo>
                <a:lnTo>
                  <a:pt x="16274" y="4727"/>
                </a:lnTo>
                <a:cubicBezTo>
                  <a:pt x="16208" y="3743"/>
                  <a:pt x="16201" y="3342"/>
                  <a:pt x="16192" y="2992"/>
                </a:cubicBezTo>
                <a:lnTo>
                  <a:pt x="15564" y="2992"/>
                </a:lnTo>
                <a:close/>
                <a:moveTo>
                  <a:pt x="17140" y="2992"/>
                </a:moveTo>
                <a:lnTo>
                  <a:pt x="17140" y="3360"/>
                </a:lnTo>
                <a:cubicBezTo>
                  <a:pt x="17250" y="3493"/>
                  <a:pt x="17266" y="3662"/>
                  <a:pt x="17266" y="4296"/>
                </a:cubicBezTo>
                <a:lnTo>
                  <a:pt x="17266" y="13367"/>
                </a:lnTo>
                <a:cubicBezTo>
                  <a:pt x="17266" y="14001"/>
                  <a:pt x="17250" y="14170"/>
                  <a:pt x="17140" y="14303"/>
                </a:cubicBezTo>
                <a:lnTo>
                  <a:pt x="17140" y="14667"/>
                </a:lnTo>
                <a:lnTo>
                  <a:pt x="17861" y="14667"/>
                </a:lnTo>
                <a:lnTo>
                  <a:pt x="17861" y="14303"/>
                </a:lnTo>
                <a:cubicBezTo>
                  <a:pt x="17752" y="14170"/>
                  <a:pt x="17736" y="14001"/>
                  <a:pt x="17736" y="13367"/>
                </a:cubicBezTo>
                <a:lnTo>
                  <a:pt x="17736" y="8645"/>
                </a:lnTo>
                <a:lnTo>
                  <a:pt x="18584" y="8645"/>
                </a:lnTo>
                <a:cubicBezTo>
                  <a:pt x="18584" y="8645"/>
                  <a:pt x="18584" y="13367"/>
                  <a:pt x="18584" y="13367"/>
                </a:cubicBezTo>
                <a:cubicBezTo>
                  <a:pt x="18584" y="14001"/>
                  <a:pt x="18568" y="14170"/>
                  <a:pt x="18458" y="14303"/>
                </a:cubicBezTo>
                <a:lnTo>
                  <a:pt x="18458" y="14667"/>
                </a:lnTo>
                <a:lnTo>
                  <a:pt x="19180" y="14667"/>
                </a:lnTo>
                <a:lnTo>
                  <a:pt x="19180" y="14303"/>
                </a:lnTo>
                <a:cubicBezTo>
                  <a:pt x="19070" y="14170"/>
                  <a:pt x="19055" y="14001"/>
                  <a:pt x="19055" y="13367"/>
                </a:cubicBezTo>
                <a:lnTo>
                  <a:pt x="19055" y="4296"/>
                </a:lnTo>
                <a:cubicBezTo>
                  <a:pt x="19055" y="3662"/>
                  <a:pt x="19070" y="3493"/>
                  <a:pt x="19180" y="3360"/>
                </a:cubicBezTo>
                <a:lnTo>
                  <a:pt x="19180" y="2992"/>
                </a:lnTo>
                <a:lnTo>
                  <a:pt x="18458" y="2992"/>
                </a:lnTo>
                <a:lnTo>
                  <a:pt x="18458" y="3360"/>
                </a:lnTo>
                <a:cubicBezTo>
                  <a:pt x="18568" y="3493"/>
                  <a:pt x="18584" y="3662"/>
                  <a:pt x="18584" y="4296"/>
                </a:cubicBezTo>
                <a:lnTo>
                  <a:pt x="18584" y="7879"/>
                </a:lnTo>
                <a:lnTo>
                  <a:pt x="17736" y="7879"/>
                </a:lnTo>
                <a:lnTo>
                  <a:pt x="17736" y="4296"/>
                </a:lnTo>
                <a:cubicBezTo>
                  <a:pt x="17736" y="3662"/>
                  <a:pt x="17752" y="3493"/>
                  <a:pt x="17861" y="3360"/>
                </a:cubicBezTo>
                <a:lnTo>
                  <a:pt x="17861" y="2992"/>
                </a:lnTo>
                <a:lnTo>
                  <a:pt x="17140" y="2992"/>
                </a:lnTo>
                <a:close/>
                <a:moveTo>
                  <a:pt x="19529" y="2992"/>
                </a:moveTo>
                <a:lnTo>
                  <a:pt x="19529" y="3360"/>
                </a:lnTo>
                <a:cubicBezTo>
                  <a:pt x="19638" y="3493"/>
                  <a:pt x="19655" y="3662"/>
                  <a:pt x="19655" y="4296"/>
                </a:cubicBezTo>
                <a:cubicBezTo>
                  <a:pt x="19655" y="4296"/>
                  <a:pt x="19655" y="13367"/>
                  <a:pt x="19655" y="13367"/>
                </a:cubicBezTo>
                <a:cubicBezTo>
                  <a:pt x="19655" y="14001"/>
                  <a:pt x="19638" y="14170"/>
                  <a:pt x="19529" y="14303"/>
                </a:cubicBezTo>
                <a:lnTo>
                  <a:pt x="19529" y="14667"/>
                </a:lnTo>
                <a:lnTo>
                  <a:pt x="20250" y="14667"/>
                </a:lnTo>
                <a:lnTo>
                  <a:pt x="20250" y="14303"/>
                </a:lnTo>
                <a:cubicBezTo>
                  <a:pt x="20141" y="14170"/>
                  <a:pt x="20125" y="14001"/>
                  <a:pt x="20125" y="13367"/>
                </a:cubicBezTo>
                <a:lnTo>
                  <a:pt x="20125" y="4296"/>
                </a:lnTo>
                <a:cubicBezTo>
                  <a:pt x="20125" y="3662"/>
                  <a:pt x="20141" y="3493"/>
                  <a:pt x="20250" y="3360"/>
                </a:cubicBezTo>
                <a:lnTo>
                  <a:pt x="20250" y="2992"/>
                </a:lnTo>
                <a:lnTo>
                  <a:pt x="19529" y="2992"/>
                </a:lnTo>
                <a:close/>
                <a:moveTo>
                  <a:pt x="20906" y="2992"/>
                </a:moveTo>
                <a:cubicBezTo>
                  <a:pt x="20847" y="3792"/>
                  <a:pt x="20624" y="5376"/>
                  <a:pt x="20451" y="6560"/>
                </a:cubicBezTo>
                <a:lnTo>
                  <a:pt x="20163" y="8548"/>
                </a:lnTo>
                <a:lnTo>
                  <a:pt x="20496" y="11200"/>
                </a:lnTo>
                <a:cubicBezTo>
                  <a:pt x="20725" y="13035"/>
                  <a:pt x="20803" y="14050"/>
                  <a:pt x="20856" y="14667"/>
                </a:cubicBezTo>
                <a:lnTo>
                  <a:pt x="21595" y="14667"/>
                </a:lnTo>
                <a:cubicBezTo>
                  <a:pt x="21334" y="13266"/>
                  <a:pt x="20975" y="10698"/>
                  <a:pt x="20822" y="9547"/>
                </a:cubicBezTo>
                <a:cubicBezTo>
                  <a:pt x="20822" y="9547"/>
                  <a:pt x="20536" y="7394"/>
                  <a:pt x="20536" y="7394"/>
                </a:cubicBezTo>
                <a:lnTo>
                  <a:pt x="20765" y="6095"/>
                </a:lnTo>
                <a:cubicBezTo>
                  <a:pt x="20866" y="5511"/>
                  <a:pt x="21214" y="3645"/>
                  <a:pt x="21421" y="3011"/>
                </a:cubicBezTo>
                <a:lnTo>
                  <a:pt x="21421" y="2992"/>
                </a:lnTo>
                <a:lnTo>
                  <a:pt x="20906" y="2992"/>
                </a:lnTo>
                <a:close/>
                <a:moveTo>
                  <a:pt x="3744" y="3185"/>
                </a:moveTo>
                <a:cubicBezTo>
                  <a:pt x="3744" y="3185"/>
                  <a:pt x="1286" y="10701"/>
                  <a:pt x="1286" y="10701"/>
                </a:cubicBezTo>
                <a:lnTo>
                  <a:pt x="93" y="7055"/>
                </a:lnTo>
                <a:cubicBezTo>
                  <a:pt x="70" y="7458"/>
                  <a:pt x="50" y="7874"/>
                  <a:pt x="36" y="8296"/>
                </a:cubicBezTo>
                <a:lnTo>
                  <a:pt x="1286" y="12112"/>
                </a:lnTo>
                <a:lnTo>
                  <a:pt x="3882" y="4179"/>
                </a:lnTo>
                <a:cubicBezTo>
                  <a:pt x="3839" y="3835"/>
                  <a:pt x="3793" y="3502"/>
                  <a:pt x="3744" y="3185"/>
                </a:cubicBezTo>
                <a:close/>
                <a:moveTo>
                  <a:pt x="11926" y="3728"/>
                </a:moveTo>
                <a:lnTo>
                  <a:pt x="11977" y="3728"/>
                </a:lnTo>
                <a:cubicBezTo>
                  <a:pt x="12272" y="3728"/>
                  <a:pt x="12372" y="4710"/>
                  <a:pt x="12372" y="6245"/>
                </a:cubicBezTo>
                <a:cubicBezTo>
                  <a:pt x="12372" y="8063"/>
                  <a:pt x="12302" y="9314"/>
                  <a:pt x="12010" y="9314"/>
                </a:cubicBezTo>
                <a:cubicBezTo>
                  <a:pt x="12010" y="9314"/>
                  <a:pt x="11788" y="9314"/>
                  <a:pt x="11788" y="9314"/>
                </a:cubicBezTo>
                <a:lnTo>
                  <a:pt x="11788" y="4359"/>
                </a:lnTo>
                <a:cubicBezTo>
                  <a:pt x="11788" y="3808"/>
                  <a:pt x="11832" y="3728"/>
                  <a:pt x="11926" y="3728"/>
                </a:cubicBezTo>
                <a:close/>
                <a:moveTo>
                  <a:pt x="15827" y="4960"/>
                </a:moveTo>
                <a:lnTo>
                  <a:pt x="16123" y="9663"/>
                </a:lnTo>
                <a:cubicBezTo>
                  <a:pt x="16123" y="9663"/>
                  <a:pt x="15524" y="9663"/>
                  <a:pt x="15524" y="9663"/>
                </a:cubicBezTo>
                <a:lnTo>
                  <a:pt x="15827" y="4960"/>
                </a:lnTo>
                <a:close/>
                <a:moveTo>
                  <a:pt x="3999" y="5236"/>
                </a:moveTo>
                <a:lnTo>
                  <a:pt x="1286" y="13527"/>
                </a:lnTo>
                <a:lnTo>
                  <a:pt x="5" y="9615"/>
                </a:lnTo>
                <a:cubicBezTo>
                  <a:pt x="1" y="9862"/>
                  <a:pt x="0" y="10108"/>
                  <a:pt x="0" y="10361"/>
                </a:cubicBezTo>
                <a:cubicBezTo>
                  <a:pt x="0" y="16568"/>
                  <a:pt x="947" y="21600"/>
                  <a:pt x="2115" y="21600"/>
                </a:cubicBezTo>
                <a:cubicBezTo>
                  <a:pt x="3283" y="21600"/>
                  <a:pt x="4230" y="16568"/>
                  <a:pt x="4230" y="10361"/>
                </a:cubicBezTo>
                <a:cubicBezTo>
                  <a:pt x="4230" y="8514"/>
                  <a:pt x="4147" y="6773"/>
                  <a:pt x="3999" y="5236"/>
                </a:cubicBezTo>
                <a:close/>
                <a:moveTo>
                  <a:pt x="7927" y="7913"/>
                </a:moveTo>
                <a:lnTo>
                  <a:pt x="8119" y="7913"/>
                </a:lnTo>
                <a:cubicBezTo>
                  <a:pt x="8489" y="7913"/>
                  <a:pt x="8586" y="8979"/>
                  <a:pt x="8586" y="10880"/>
                </a:cubicBezTo>
                <a:cubicBezTo>
                  <a:pt x="8586" y="12915"/>
                  <a:pt x="8474" y="13935"/>
                  <a:pt x="8188" y="13935"/>
                </a:cubicBezTo>
                <a:cubicBezTo>
                  <a:pt x="8188" y="13935"/>
                  <a:pt x="8121" y="13935"/>
                  <a:pt x="8121" y="13935"/>
                </a:cubicBezTo>
                <a:cubicBezTo>
                  <a:pt x="7964" y="13935"/>
                  <a:pt x="7927" y="13667"/>
                  <a:pt x="7927" y="12916"/>
                </a:cubicBezTo>
                <a:lnTo>
                  <a:pt x="7927" y="7913"/>
                </a:lnTo>
                <a:close/>
                <a:moveTo>
                  <a:pt x="13658" y="7913"/>
                </a:moveTo>
                <a:lnTo>
                  <a:pt x="13850" y="7913"/>
                </a:lnTo>
                <a:cubicBezTo>
                  <a:pt x="14220" y="7913"/>
                  <a:pt x="14318" y="8979"/>
                  <a:pt x="14318" y="10880"/>
                </a:cubicBezTo>
                <a:cubicBezTo>
                  <a:pt x="14318" y="12915"/>
                  <a:pt x="14205" y="13935"/>
                  <a:pt x="13919" y="13935"/>
                </a:cubicBezTo>
                <a:cubicBezTo>
                  <a:pt x="13919" y="13935"/>
                  <a:pt x="13854" y="13935"/>
                  <a:pt x="13854" y="13935"/>
                </a:cubicBezTo>
                <a:cubicBezTo>
                  <a:pt x="13697" y="13935"/>
                  <a:pt x="13658" y="13667"/>
                  <a:pt x="13658" y="12916"/>
                </a:cubicBezTo>
                <a:lnTo>
                  <a:pt x="13658" y="7913"/>
                </a:lnTo>
                <a:close/>
                <a:moveTo>
                  <a:pt x="5519" y="17532"/>
                </a:moveTo>
                <a:lnTo>
                  <a:pt x="5519" y="18701"/>
                </a:lnTo>
                <a:lnTo>
                  <a:pt x="21600" y="18701"/>
                </a:lnTo>
                <a:cubicBezTo>
                  <a:pt x="21600" y="18701"/>
                  <a:pt x="21600" y="17532"/>
                  <a:pt x="21600" y="17532"/>
                </a:cubicBezTo>
                <a:lnTo>
                  <a:pt x="5519" y="17532"/>
                </a:lnTo>
                <a:close/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defTabSz="933418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325" name="Полилиния 20"/>
          <p:cNvSpPr/>
          <p:nvPr/>
        </p:nvSpPr>
        <p:spPr>
          <a:xfrm flipH="1" rot="10800000">
            <a:off x="-2" y="-3"/>
            <a:ext cx="1297840" cy="9022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12513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309B41"/>
              </a:gs>
              <a:gs pos="100000">
                <a:srgbClr val="77C21C"/>
              </a:gs>
            </a:gsLst>
            <a:lin ang="30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defTabSz="914007">
              <a:spcBef>
                <a:spcPts val="1100"/>
              </a:spcBef>
              <a:defRPr b="1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326" name="Title Text"/>
          <p:cNvSpPr txBox="1"/>
          <p:nvPr>
            <p:ph type="title"/>
          </p:nvPr>
        </p:nvSpPr>
        <p:spPr>
          <a:xfrm>
            <a:off x="1272682" y="0"/>
            <a:ext cx="7704671" cy="914404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2200">
                <a:solidFill>
                  <a:srgbClr val="1A1A1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7" name="Slide Number"/>
          <p:cNvSpPr txBox="1"/>
          <p:nvPr>
            <p:ph type="sldNum" sz="quarter" idx="2"/>
          </p:nvPr>
        </p:nvSpPr>
        <p:spPr>
          <a:xfrm>
            <a:off x="11746311" y="634193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786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Ыиук">
    <p:bg>
      <p:bgPr>
        <a:solidFill>
          <a:srgbClr val="1E1E1E">
            <a:alpha val="9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Picture 2" descr="Picture 2"/>
          <p:cNvPicPr>
            <a:picLocks noChangeAspect="1"/>
          </p:cNvPicPr>
          <p:nvPr/>
        </p:nvPicPr>
        <p:blipFill>
          <a:blip r:embed="rId2">
            <a:alphaModFix amt="15000"/>
            <a:extLst/>
          </a:blip>
          <a:stretch>
            <a:fillRect/>
          </a:stretch>
        </p:blipFill>
        <p:spPr>
          <a:xfrm>
            <a:off x="2" y="4"/>
            <a:ext cx="12192004" cy="6858004"/>
          </a:xfrm>
          <a:prstGeom prst="rect">
            <a:avLst/>
          </a:prstGeom>
          <a:ln w="12700">
            <a:miter lim="400000"/>
          </a:ln>
        </p:spPr>
      </p:pic>
      <p:sp>
        <p:nvSpPr>
          <p:cNvPr id="335" name="Click to edit master title style"/>
          <p:cNvSpPr txBox="1"/>
          <p:nvPr>
            <p:ph type="title" hasCustomPrompt="1"/>
          </p:nvPr>
        </p:nvSpPr>
        <p:spPr>
          <a:xfrm>
            <a:off x="761864" y="2"/>
            <a:ext cx="9143932" cy="762752"/>
          </a:xfrm>
          <a:prstGeom prst="rect">
            <a:avLst/>
          </a:prstGeom>
        </p:spPr>
        <p:txBody>
          <a:bodyPr lIns="0" tIns="0" rIns="0" bIns="0"/>
          <a:lstStyle>
            <a:lvl1pPr defTabSz="967030">
              <a:lnSpc>
                <a:spcPct val="80000"/>
              </a:lnSpc>
              <a:defRPr sz="1900">
                <a:solidFill>
                  <a:srgbClr val="FFFFFF"/>
                </a:solidFill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36" name="Body Level One…"/>
          <p:cNvSpPr txBox="1"/>
          <p:nvPr>
            <p:ph type="body" sz="quarter" idx="1"/>
          </p:nvPr>
        </p:nvSpPr>
        <p:spPr>
          <a:xfrm>
            <a:off x="760950" y="6096025"/>
            <a:ext cx="10669893" cy="761985"/>
          </a:xfrm>
          <a:prstGeom prst="rect">
            <a:avLst/>
          </a:prstGeom>
        </p:spPr>
        <p:txBody>
          <a:bodyPr lIns="0" tIns="0" rIns="0" bIns="0"/>
          <a:lstStyle>
            <a:lvl1pPr marL="0" indent="0" defTabSz="96703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</a:defRPr>
            </a:lvl1pPr>
            <a:lvl2pPr marL="598144" indent="-114627" defTabSz="967030">
              <a:lnSpc>
                <a:spcPct val="100000"/>
              </a:lnSpc>
              <a:spcBef>
                <a:spcPts val="600"/>
              </a:spcBef>
              <a:buFontTx/>
              <a:buChar char="–"/>
              <a:defRPr sz="1100">
                <a:solidFill>
                  <a:srgbClr val="FFFFFF"/>
                </a:solidFill>
              </a:defRPr>
            </a:lvl2pPr>
            <a:lvl3pPr marL="1077834" indent="-110806" defTabSz="967030">
              <a:lnSpc>
                <a:spcPct val="100000"/>
              </a:lnSpc>
              <a:spcBef>
                <a:spcPts val="600"/>
              </a:spcBef>
              <a:buFontTx/>
              <a:defRPr sz="1100">
                <a:solidFill>
                  <a:srgbClr val="FFFFFF"/>
                </a:solidFill>
              </a:defRPr>
            </a:lvl3pPr>
            <a:lvl4pPr marL="1577185" indent="-126635" defTabSz="967030">
              <a:lnSpc>
                <a:spcPct val="100000"/>
              </a:lnSpc>
              <a:spcBef>
                <a:spcPts val="600"/>
              </a:spcBef>
              <a:buFontTx/>
              <a:buChar char="–"/>
              <a:defRPr sz="1100">
                <a:solidFill>
                  <a:srgbClr val="FFFFFF"/>
                </a:solidFill>
              </a:defRPr>
            </a:lvl4pPr>
            <a:lvl5pPr marL="2060699" indent="-126633" defTabSz="967030">
              <a:lnSpc>
                <a:spcPct val="100000"/>
              </a:lnSpc>
              <a:spcBef>
                <a:spcPts val="600"/>
              </a:spcBef>
              <a:buFontTx/>
              <a:buChar char="»"/>
              <a:defRPr sz="11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7" name="TextBox 9"/>
          <p:cNvSpPr txBox="1"/>
          <p:nvPr/>
        </p:nvSpPr>
        <p:spPr>
          <a:xfrm>
            <a:off x="2685524" y="1485940"/>
            <a:ext cx="11217824" cy="5748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351" tIns="48351" rIns="48351" bIns="48351">
            <a:spAutoFit/>
          </a:bodyPr>
          <a:lstStyle>
            <a:lvl1pPr>
              <a:defRPr sz="36300">
                <a:solidFill>
                  <a:srgbClr val="FFFFFF">
                    <a:alpha val="5000"/>
                  </a:srgb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2020</a:t>
            </a:r>
          </a:p>
        </p:txBody>
      </p:sp>
      <p:sp>
        <p:nvSpPr>
          <p:cNvPr id="338" name="Rectangle 10"/>
          <p:cNvSpPr/>
          <p:nvPr/>
        </p:nvSpPr>
        <p:spPr>
          <a:xfrm>
            <a:off x="1095" y="6800849"/>
            <a:ext cx="12189808" cy="57152"/>
          </a:xfrm>
          <a:prstGeom prst="rect">
            <a:avLst/>
          </a:prstGeom>
          <a:solidFill>
            <a:srgbClr val="319B4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39" name="Slide Number"/>
          <p:cNvSpPr txBox="1"/>
          <p:nvPr>
            <p:ph type="sldNum" sz="quarter" idx="2"/>
          </p:nvPr>
        </p:nvSpPr>
        <p:spPr>
          <a:xfrm>
            <a:off x="8478982" y="6232200"/>
            <a:ext cx="258620" cy="2483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2424C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6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" name="Рисунок 11"/>
          <p:cNvGrpSpPr/>
          <p:nvPr/>
        </p:nvGrpSpPr>
        <p:grpSpPr>
          <a:xfrm>
            <a:off x="-3" y="-7507"/>
            <a:ext cx="12192007" cy="1115157"/>
            <a:chOff x="-1" y="-1"/>
            <a:chExt cx="12192006" cy="1115155"/>
          </a:xfrm>
        </p:grpSpPr>
        <p:sp>
          <p:nvSpPr>
            <p:cNvPr id="346" name="Rectangle"/>
            <p:cNvSpPr/>
            <p:nvPr/>
          </p:nvSpPr>
          <p:spPr>
            <a:xfrm>
              <a:off x="-1" y="-1"/>
              <a:ext cx="12192006" cy="1115152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42424C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pic>
          <p:nvPicPr>
            <p:cNvPr id="347" name="image6.jpeg" descr="image6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-2" y="-2"/>
              <a:ext cx="12192007" cy="11151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49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cap="all" sz="3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50" name="Slide Number"/>
          <p:cNvSpPr txBox="1"/>
          <p:nvPr>
            <p:ph type="sldNum" sz="quarter" idx="2"/>
          </p:nvPr>
        </p:nvSpPr>
        <p:spPr>
          <a:xfrm>
            <a:off x="11744569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 algn="l"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Ыиук">
    <p:bg>
      <p:bgPr>
        <a:solidFill>
          <a:srgbClr val="1E1E1E">
            <a:alpha val="9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Picture 2" descr="Picture 2"/>
          <p:cNvPicPr>
            <a:picLocks noChangeAspect="1"/>
          </p:cNvPicPr>
          <p:nvPr/>
        </p:nvPicPr>
        <p:blipFill>
          <a:blip r:embed="rId2">
            <a:alphaModFix amt="15000"/>
            <a:extLst/>
          </a:blip>
          <a:stretch>
            <a:fillRect/>
          </a:stretch>
        </p:blipFill>
        <p:spPr>
          <a:xfrm>
            <a:off x="2" y="4"/>
            <a:ext cx="12192004" cy="6858004"/>
          </a:xfrm>
          <a:prstGeom prst="rect">
            <a:avLst/>
          </a:prstGeom>
          <a:ln w="12700">
            <a:miter lim="400000"/>
          </a:ln>
        </p:spPr>
      </p:pic>
      <p:sp>
        <p:nvSpPr>
          <p:cNvPr id="358" name="Click to edit master title style"/>
          <p:cNvSpPr txBox="1"/>
          <p:nvPr>
            <p:ph type="title" hasCustomPrompt="1"/>
          </p:nvPr>
        </p:nvSpPr>
        <p:spPr>
          <a:xfrm>
            <a:off x="761864" y="2"/>
            <a:ext cx="9143932" cy="762752"/>
          </a:xfrm>
          <a:prstGeom prst="rect">
            <a:avLst/>
          </a:prstGeom>
        </p:spPr>
        <p:txBody>
          <a:bodyPr lIns="0" tIns="0" rIns="0" bIns="0"/>
          <a:lstStyle>
            <a:lvl1pPr defTabSz="967030">
              <a:lnSpc>
                <a:spcPct val="80000"/>
              </a:lnSpc>
              <a:defRPr sz="1900">
                <a:solidFill>
                  <a:srgbClr val="FFFFFF"/>
                </a:solidFill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59" name="Body Level One…"/>
          <p:cNvSpPr txBox="1"/>
          <p:nvPr>
            <p:ph type="body" sz="quarter" idx="1"/>
          </p:nvPr>
        </p:nvSpPr>
        <p:spPr>
          <a:xfrm>
            <a:off x="760950" y="6096025"/>
            <a:ext cx="10669893" cy="761987"/>
          </a:xfrm>
          <a:prstGeom prst="rect">
            <a:avLst/>
          </a:prstGeom>
        </p:spPr>
        <p:txBody>
          <a:bodyPr lIns="0" tIns="0" rIns="0" bIns="0"/>
          <a:lstStyle>
            <a:lvl1pPr marL="0" indent="0" defTabSz="96703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</a:defRPr>
            </a:lvl1pPr>
            <a:lvl2pPr marL="598144" indent="-114627" defTabSz="967030">
              <a:lnSpc>
                <a:spcPct val="100000"/>
              </a:lnSpc>
              <a:spcBef>
                <a:spcPts val="600"/>
              </a:spcBef>
              <a:buFontTx/>
              <a:buChar char="–"/>
              <a:defRPr sz="1100">
                <a:solidFill>
                  <a:srgbClr val="FFFFFF"/>
                </a:solidFill>
              </a:defRPr>
            </a:lvl2pPr>
            <a:lvl3pPr marL="1077834" indent="-110806" defTabSz="967030">
              <a:lnSpc>
                <a:spcPct val="100000"/>
              </a:lnSpc>
              <a:spcBef>
                <a:spcPts val="600"/>
              </a:spcBef>
              <a:buFontTx/>
              <a:defRPr sz="1100">
                <a:solidFill>
                  <a:srgbClr val="FFFFFF"/>
                </a:solidFill>
              </a:defRPr>
            </a:lvl3pPr>
            <a:lvl4pPr marL="1577185" indent="-126635" defTabSz="967030">
              <a:lnSpc>
                <a:spcPct val="100000"/>
              </a:lnSpc>
              <a:spcBef>
                <a:spcPts val="600"/>
              </a:spcBef>
              <a:buFontTx/>
              <a:buChar char="–"/>
              <a:defRPr sz="1100">
                <a:solidFill>
                  <a:srgbClr val="FFFFFF"/>
                </a:solidFill>
              </a:defRPr>
            </a:lvl4pPr>
            <a:lvl5pPr marL="2060699" indent="-126633" defTabSz="967030">
              <a:lnSpc>
                <a:spcPct val="100000"/>
              </a:lnSpc>
              <a:spcBef>
                <a:spcPts val="600"/>
              </a:spcBef>
              <a:buFontTx/>
              <a:buChar char="»"/>
              <a:defRPr sz="11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0" name="TextBox 9"/>
          <p:cNvSpPr txBox="1"/>
          <p:nvPr/>
        </p:nvSpPr>
        <p:spPr>
          <a:xfrm>
            <a:off x="2685527" y="1485940"/>
            <a:ext cx="11217820" cy="5748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351" tIns="48351" rIns="48351" bIns="48351">
            <a:spAutoFit/>
          </a:bodyPr>
          <a:lstStyle>
            <a:lvl1pPr>
              <a:defRPr sz="36300">
                <a:solidFill>
                  <a:srgbClr val="FFFFFF">
                    <a:alpha val="5000"/>
                  </a:srgb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2020</a:t>
            </a:r>
          </a:p>
        </p:txBody>
      </p:sp>
      <p:sp>
        <p:nvSpPr>
          <p:cNvPr id="361" name="Rectangle 10"/>
          <p:cNvSpPr/>
          <p:nvPr/>
        </p:nvSpPr>
        <p:spPr>
          <a:xfrm>
            <a:off x="1095" y="6800849"/>
            <a:ext cx="12189808" cy="57152"/>
          </a:xfrm>
          <a:prstGeom prst="rect">
            <a:avLst/>
          </a:prstGeom>
          <a:solidFill>
            <a:srgbClr val="319B4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62" name="Slide Number"/>
          <p:cNvSpPr txBox="1"/>
          <p:nvPr>
            <p:ph type="sldNum" sz="quarter" idx="2"/>
          </p:nvPr>
        </p:nvSpPr>
        <p:spPr>
          <a:xfrm>
            <a:off x="8478982" y="6232200"/>
            <a:ext cx="258620" cy="2483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2424C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lide Number"/>
          <p:cNvSpPr txBox="1"/>
          <p:nvPr>
            <p:ph type="sldNum" sz="quarter" idx="2"/>
          </p:nvPr>
        </p:nvSpPr>
        <p:spPr>
          <a:xfrm>
            <a:off x="8478982" y="6232200"/>
            <a:ext cx="258620" cy="2483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2424C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Титульны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Freeform 6"/>
          <p:cNvSpPr/>
          <p:nvPr/>
        </p:nvSpPr>
        <p:spPr>
          <a:xfrm>
            <a:off x="-5" y="-3177"/>
            <a:ext cx="12192013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0361"/>
                </a:lnTo>
                <a:lnTo>
                  <a:pt x="3536" y="20361"/>
                </a:lnTo>
                <a:lnTo>
                  <a:pt x="4211" y="21547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80"/>
                </a:lnTo>
                <a:lnTo>
                  <a:pt x="4369" y="21547"/>
                </a:lnTo>
                <a:lnTo>
                  <a:pt x="5044" y="20361"/>
                </a:lnTo>
                <a:lnTo>
                  <a:pt x="21600" y="2036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377" name="Title Text"/>
          <p:cNvSpPr txBox="1"/>
          <p:nvPr>
            <p:ph type="title"/>
          </p:nvPr>
        </p:nvSpPr>
        <p:spPr>
          <a:xfrm>
            <a:off x="809999" y="1449146"/>
            <a:ext cx="10572005" cy="2971059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5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78" name="Body Level One…"/>
          <p:cNvSpPr txBox="1"/>
          <p:nvPr>
            <p:ph type="body" sz="quarter" idx="1"/>
          </p:nvPr>
        </p:nvSpPr>
        <p:spPr>
          <a:xfrm>
            <a:off x="809999" y="5280847"/>
            <a:ext cx="10572005" cy="434982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9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Заголовок и объект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Freeform 6"/>
          <p:cNvSpPr/>
          <p:nvPr/>
        </p:nvSpPr>
        <p:spPr>
          <a:xfrm>
            <a:off x="-5" y="-4"/>
            <a:ext cx="12192013" cy="2185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387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88" name="Body Level One…"/>
          <p:cNvSpPr txBox="1"/>
          <p:nvPr>
            <p:ph type="body" idx="1"/>
          </p:nvPr>
        </p:nvSpPr>
        <p:spPr>
          <a:xfrm>
            <a:off x="818713" y="2222287"/>
            <a:ext cx="10554576" cy="3636515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>
            <a:lvl1pPr marL="342751" indent="-342751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0710" indent="-323709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2812" indent="-298808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4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1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9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Заголовок раздел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Freeform 7"/>
          <p:cNvSpPr/>
          <p:nvPr/>
        </p:nvSpPr>
        <p:spPr>
          <a:xfrm>
            <a:off x="-5" y="-1"/>
            <a:ext cx="12192013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397" name="Title Text"/>
          <p:cNvSpPr txBox="1"/>
          <p:nvPr>
            <p:ph type="title"/>
          </p:nvPr>
        </p:nvSpPr>
        <p:spPr>
          <a:xfrm>
            <a:off x="809999" y="2951396"/>
            <a:ext cx="10561420" cy="1468806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algn="r" defTabSz="457000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98" name="Body Level One…"/>
          <p:cNvSpPr txBox="1"/>
          <p:nvPr>
            <p:ph type="body" sz="quarter" idx="1"/>
          </p:nvPr>
        </p:nvSpPr>
        <p:spPr>
          <a:xfrm>
            <a:off x="809999" y="5281202"/>
            <a:ext cx="10561420" cy="43396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9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Два объект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Freeform 6"/>
          <p:cNvSpPr/>
          <p:nvPr/>
        </p:nvSpPr>
        <p:spPr>
          <a:xfrm>
            <a:off x="-5" y="-4"/>
            <a:ext cx="12192013" cy="2185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407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8" name="Body Level One…"/>
          <p:cNvSpPr txBox="1"/>
          <p:nvPr>
            <p:ph type="body" sz="half" idx="1"/>
          </p:nvPr>
        </p:nvSpPr>
        <p:spPr>
          <a:xfrm>
            <a:off x="818713" y="2222287"/>
            <a:ext cx="5185875" cy="363876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>
            <a:lvl1pPr marL="342751" indent="-342751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0710" indent="-323709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2812" indent="-298808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4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1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9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Сравнение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Freeform 6"/>
          <p:cNvSpPr/>
          <p:nvPr/>
        </p:nvSpPr>
        <p:spPr>
          <a:xfrm>
            <a:off x="-5" y="-4"/>
            <a:ext cx="12192013" cy="2185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417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18" name="Body Level One…"/>
          <p:cNvSpPr txBox="1"/>
          <p:nvPr>
            <p:ph type="body" sz="quarter" idx="1"/>
          </p:nvPr>
        </p:nvSpPr>
        <p:spPr>
          <a:xfrm>
            <a:off x="814727" y="2174875"/>
            <a:ext cx="5189862" cy="576269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b"/>
          <a:lstStyle>
            <a:lvl1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9" name="Text Placeholder 4"/>
          <p:cNvSpPr/>
          <p:nvPr>
            <p:ph type="body" sz="quarter" idx="21"/>
          </p:nvPr>
        </p:nvSpPr>
        <p:spPr>
          <a:xfrm>
            <a:off x="6187411" y="2174874"/>
            <a:ext cx="5194592" cy="576271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b"/>
          <a:lstStyle/>
          <a:p>
            <a:pPr/>
          </a:p>
        </p:txBody>
      </p:sp>
      <p:sp>
        <p:nvSpPr>
          <p:cNvPr id="420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8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Freeform 6"/>
          <p:cNvSpPr/>
          <p:nvPr/>
        </p:nvSpPr>
        <p:spPr>
          <a:xfrm>
            <a:off x="-5" y="-4"/>
            <a:ext cx="12192013" cy="2185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cap="rnd">
            <a:solidFill>
              <a:srgbClr val="114A5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428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29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9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grpSp>
        <p:nvGrpSpPr>
          <p:cNvPr id="439" name="Рисунок 8"/>
          <p:cNvGrpSpPr/>
          <p:nvPr/>
        </p:nvGrpSpPr>
        <p:grpSpPr>
          <a:xfrm>
            <a:off x="-3" y="-7505"/>
            <a:ext cx="12192007" cy="1115153"/>
            <a:chOff x="-1" y="-1"/>
            <a:chExt cx="12192006" cy="1115151"/>
          </a:xfrm>
        </p:grpSpPr>
        <p:sp>
          <p:nvSpPr>
            <p:cNvPr id="437" name="Rectangle"/>
            <p:cNvSpPr/>
            <p:nvPr/>
          </p:nvSpPr>
          <p:spPr>
            <a:xfrm>
              <a:off x="-1" y="-2"/>
              <a:ext cx="12192006" cy="1115152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42424C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pic>
          <p:nvPicPr>
            <p:cNvPr id="438" name="image6.jpeg" descr="image6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-2" y="0"/>
              <a:ext cx="12192007" cy="11151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40" name="Прямоугольник 9"/>
          <p:cNvSpPr/>
          <p:nvPr/>
        </p:nvSpPr>
        <p:spPr>
          <a:xfrm>
            <a:off x="0" y="1107638"/>
            <a:ext cx="12192000" cy="46678"/>
          </a:xfrm>
          <a:prstGeom prst="rect">
            <a:avLst/>
          </a:prstGeom>
          <a:gradFill>
            <a:gsLst>
              <a:gs pos="0">
                <a:srgbClr val="074A58"/>
              </a:gs>
              <a:gs pos="100000">
                <a:srgbClr val="000000">
                  <a:alpha val="8300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441" name="Slide Number"/>
          <p:cNvSpPr txBox="1"/>
          <p:nvPr>
            <p:ph type="sldNum" sz="quarter" idx="2"/>
          </p:nvPr>
        </p:nvSpPr>
        <p:spPr>
          <a:xfrm>
            <a:off x="11750993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0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Рисунок 12" descr="Рисунок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66" y="0"/>
            <a:ext cx="12190991" cy="1344236"/>
          </a:xfrm>
          <a:prstGeom prst="rect">
            <a:avLst/>
          </a:prstGeom>
          <a:ln w="12700">
            <a:miter lim="400000"/>
          </a:ln>
        </p:spPr>
      </p:pic>
      <p:sp>
        <p:nvSpPr>
          <p:cNvPr id="449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50" name="Slide Number"/>
          <p:cNvSpPr txBox="1"/>
          <p:nvPr>
            <p:ph type="sldNum" sz="quarter" idx="2"/>
          </p:nvPr>
        </p:nvSpPr>
        <p:spPr>
          <a:xfrm>
            <a:off x="11750993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Пусто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Рисунок 4" descr="Рисунок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" y="0"/>
            <a:ext cx="12192004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58" name="Rectangle 100"/>
          <p:cNvSpPr/>
          <p:nvPr/>
        </p:nvSpPr>
        <p:spPr>
          <a:xfrm>
            <a:off x="-2" y="2609563"/>
            <a:ext cx="12192004" cy="2507577"/>
          </a:xfrm>
          <a:prstGeom prst="rect">
            <a:avLst/>
          </a:prstGeom>
          <a:solidFill>
            <a:srgbClr val="C1C8DD">
              <a:alpha val="2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85269">
              <a:defRPr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459" name="Slide Number"/>
          <p:cNvSpPr txBox="1"/>
          <p:nvPr>
            <p:ph type="sldNum" sz="quarter" idx="2"/>
          </p:nvPr>
        </p:nvSpPr>
        <p:spPr>
          <a:xfrm>
            <a:off x="8478982" y="6232200"/>
            <a:ext cx="258620" cy="2483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2424C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Freeform 7"/>
          <p:cNvSpPr/>
          <p:nvPr/>
        </p:nvSpPr>
        <p:spPr>
          <a:xfrm>
            <a:off x="-5" y="-1"/>
            <a:ext cx="12192013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1E83A2"/>
              </a:gs>
              <a:gs pos="23000">
                <a:srgbClr val="1A728E"/>
              </a:gs>
              <a:gs pos="69000">
                <a:srgbClr val="165E74"/>
              </a:gs>
              <a:gs pos="97000">
                <a:srgbClr val="114A5B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467" name="Title Text"/>
          <p:cNvSpPr txBox="1"/>
          <p:nvPr>
            <p:ph type="title"/>
          </p:nvPr>
        </p:nvSpPr>
        <p:spPr>
          <a:xfrm>
            <a:off x="809999" y="2951396"/>
            <a:ext cx="10561420" cy="1468806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algn="r" defTabSz="457000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8" name="Slide Number"/>
          <p:cNvSpPr txBox="1"/>
          <p:nvPr>
            <p:ph type="sldNum" sz="quarter" idx="2"/>
          </p:nvPr>
        </p:nvSpPr>
        <p:spPr>
          <a:xfrm>
            <a:off x="11750993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Freeform 7"/>
          <p:cNvSpPr/>
          <p:nvPr/>
        </p:nvSpPr>
        <p:spPr>
          <a:xfrm>
            <a:off x="-5" y="-1"/>
            <a:ext cx="12192013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476" name="Title Text"/>
          <p:cNvSpPr txBox="1"/>
          <p:nvPr>
            <p:ph type="title"/>
          </p:nvPr>
        </p:nvSpPr>
        <p:spPr>
          <a:xfrm>
            <a:off x="809999" y="2951396"/>
            <a:ext cx="10561420" cy="1468806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algn="r" defTabSz="457000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77" name="Slide Number"/>
          <p:cNvSpPr txBox="1"/>
          <p:nvPr>
            <p:ph type="sldNum" sz="quarter" idx="2"/>
          </p:nvPr>
        </p:nvSpPr>
        <p:spPr>
          <a:xfrm>
            <a:off x="11750993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90" cy="823915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Текст 4"/>
          <p:cNvSpPr/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6" name="Рисунок 11"/>
          <p:cNvGrpSpPr/>
          <p:nvPr/>
        </p:nvGrpSpPr>
        <p:grpSpPr>
          <a:xfrm>
            <a:off x="-3" y="-7505"/>
            <a:ext cx="12192007" cy="1115153"/>
            <a:chOff x="-1" y="-1"/>
            <a:chExt cx="12192006" cy="1115151"/>
          </a:xfrm>
        </p:grpSpPr>
        <p:sp>
          <p:nvSpPr>
            <p:cNvPr id="484" name="Rectangle"/>
            <p:cNvSpPr/>
            <p:nvPr/>
          </p:nvSpPr>
          <p:spPr>
            <a:xfrm>
              <a:off x="-1" y="-2"/>
              <a:ext cx="12192006" cy="1115152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42424C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pic>
          <p:nvPicPr>
            <p:cNvPr id="485" name="image6.jpeg" descr="image6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-2" y="0"/>
              <a:ext cx="12192007" cy="11151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87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88" name="Slide Number"/>
          <p:cNvSpPr txBox="1"/>
          <p:nvPr>
            <p:ph type="sldNum" sz="quarter" idx="2"/>
          </p:nvPr>
        </p:nvSpPr>
        <p:spPr>
          <a:xfrm>
            <a:off x="11750993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2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5" name="Рисунок 12" descr="Рисунок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66" y="-29171"/>
            <a:ext cx="12190991" cy="1344239"/>
          </a:xfrm>
          <a:prstGeom prst="rect">
            <a:avLst/>
          </a:prstGeom>
          <a:ln w="12700">
            <a:miter lim="400000"/>
          </a:ln>
        </p:spPr>
      </p:pic>
      <p:sp>
        <p:nvSpPr>
          <p:cNvPr id="496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97" name="Slide Number"/>
          <p:cNvSpPr txBox="1"/>
          <p:nvPr>
            <p:ph type="sldNum" sz="quarter" idx="2"/>
          </p:nvPr>
        </p:nvSpPr>
        <p:spPr>
          <a:xfrm>
            <a:off x="11710046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Cover /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Click to edit master title style"/>
          <p:cNvSpPr txBox="1"/>
          <p:nvPr>
            <p:ph type="title" hasCustomPrompt="1"/>
          </p:nvPr>
        </p:nvSpPr>
        <p:spPr>
          <a:xfrm>
            <a:off x="761864" y="2"/>
            <a:ext cx="9143932" cy="762747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0" tIns="0" rIns="0" bIns="0"/>
          <a:lstStyle>
            <a:lvl1pPr defTabSz="457000">
              <a:lnSpc>
                <a:spcPct val="8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505" name="Slide Number"/>
          <p:cNvSpPr txBox="1"/>
          <p:nvPr>
            <p:ph type="sldNum" sz="quarter" idx="2"/>
          </p:nvPr>
        </p:nvSpPr>
        <p:spPr>
          <a:xfrm>
            <a:off x="11750993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Пусто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Объект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Freeform 6"/>
          <p:cNvSpPr/>
          <p:nvPr/>
        </p:nvSpPr>
        <p:spPr>
          <a:xfrm>
            <a:off x="1073147" y="446084"/>
            <a:ext cx="3547541" cy="1814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520" name="Title Text"/>
          <p:cNvSpPr txBox="1"/>
          <p:nvPr>
            <p:ph type="title"/>
          </p:nvPr>
        </p:nvSpPr>
        <p:spPr>
          <a:xfrm>
            <a:off x="1073150" y="446087"/>
            <a:ext cx="3547537" cy="161840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1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21" name="Body Level One…"/>
          <p:cNvSpPr txBox="1"/>
          <p:nvPr>
            <p:ph type="body" idx="1"/>
          </p:nvPr>
        </p:nvSpPr>
        <p:spPr>
          <a:xfrm>
            <a:off x="4855633" y="446089"/>
            <a:ext cx="6252639" cy="5414965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>
            <a:lvl1pPr marL="342751" indent="-342751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0710" indent="-323709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2812" indent="-298808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4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1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2" name="Text Placeholder 3"/>
          <p:cNvSpPr/>
          <p:nvPr>
            <p:ph type="body" sz="quarter" idx="21"/>
          </p:nvPr>
        </p:nvSpPr>
        <p:spPr>
          <a:xfrm>
            <a:off x="1073149" y="2260735"/>
            <a:ext cx="3547538" cy="360031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/>
          </a:p>
        </p:txBody>
      </p:sp>
      <p:sp>
        <p:nvSpPr>
          <p:cNvPr id="523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Рисунок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Title Text"/>
          <p:cNvSpPr txBox="1"/>
          <p:nvPr>
            <p:ph type="title"/>
          </p:nvPr>
        </p:nvSpPr>
        <p:spPr>
          <a:xfrm>
            <a:off x="814727" y="727522"/>
            <a:ext cx="4852990" cy="1617165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sz="2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31" name="Picture Placeholder 11"/>
          <p:cNvSpPr/>
          <p:nvPr>
            <p:ph type="pic" idx="21"/>
          </p:nvPr>
        </p:nvSpPr>
        <p:spPr>
          <a:xfrm>
            <a:off x="6098118" y="-3"/>
            <a:ext cx="6093888" cy="6858004"/>
          </a:xfrm>
          <a:prstGeom prst="rect">
            <a:avLst/>
          </a:prstGeom>
          <a:ln w="9525">
            <a:solidFill>
              <a:srgbClr val="636363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2" name="Body Level One…"/>
          <p:cNvSpPr txBox="1"/>
          <p:nvPr>
            <p:ph type="body" sz="half" idx="1"/>
          </p:nvPr>
        </p:nvSpPr>
        <p:spPr>
          <a:xfrm>
            <a:off x="814727" y="2344684"/>
            <a:ext cx="4852990" cy="351637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3" name="Slide Number"/>
          <p:cNvSpPr txBox="1"/>
          <p:nvPr>
            <p:ph type="sldNum" sz="quarter" idx="2"/>
          </p:nvPr>
        </p:nvSpPr>
        <p:spPr>
          <a:xfrm>
            <a:off x="5623092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Панорамная фотография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Title Text"/>
          <p:cNvSpPr txBox="1"/>
          <p:nvPr>
            <p:ph type="title"/>
          </p:nvPr>
        </p:nvSpPr>
        <p:spPr>
          <a:xfrm>
            <a:off x="809999" y="4800598"/>
            <a:ext cx="10561420" cy="566746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sz="2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41" name="Picture Placeholder 14"/>
          <p:cNvSpPr/>
          <p:nvPr>
            <p:ph type="pic" idx="21"/>
          </p:nvPr>
        </p:nvSpPr>
        <p:spPr>
          <a:xfrm>
            <a:off x="0" y="0"/>
            <a:ext cx="12192000" cy="4800600"/>
          </a:xfrm>
          <a:prstGeom prst="rect">
            <a:avLst/>
          </a:prstGeom>
          <a:ln w="9525" cap="rnd">
            <a:solidFill>
              <a:srgbClr val="636363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42" name="Body Level One…"/>
          <p:cNvSpPr txBox="1"/>
          <p:nvPr>
            <p:ph type="body" sz="quarter" idx="1"/>
          </p:nvPr>
        </p:nvSpPr>
        <p:spPr>
          <a:xfrm>
            <a:off x="809999" y="5367337"/>
            <a:ext cx="10561420" cy="49372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3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Цитата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Freeform 6"/>
          <p:cNvSpPr/>
          <p:nvPr/>
        </p:nvSpPr>
        <p:spPr>
          <a:xfrm>
            <a:off x="631695" y="1081451"/>
            <a:ext cx="6332420" cy="32391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551" name="Title Text"/>
          <p:cNvSpPr txBox="1"/>
          <p:nvPr>
            <p:ph type="title"/>
          </p:nvPr>
        </p:nvSpPr>
        <p:spPr>
          <a:xfrm>
            <a:off x="850984" y="1238502"/>
            <a:ext cx="5893845" cy="264591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41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52" name="Body Level One…"/>
          <p:cNvSpPr txBox="1"/>
          <p:nvPr>
            <p:ph type="body" sz="quarter" idx="1"/>
          </p:nvPr>
        </p:nvSpPr>
        <p:spPr>
          <a:xfrm>
            <a:off x="853189" y="4443681"/>
            <a:ext cx="5891639" cy="713249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3" name="Text Placeholder 5"/>
          <p:cNvSpPr/>
          <p:nvPr>
            <p:ph type="body" sz="quarter" idx="21"/>
          </p:nvPr>
        </p:nvSpPr>
        <p:spPr>
          <a:xfrm>
            <a:off x="7574643" y="1081452"/>
            <a:ext cx="3810006" cy="4075476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554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Карточка имени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Freeform 6"/>
          <p:cNvSpPr/>
          <p:nvPr/>
        </p:nvSpPr>
        <p:spPr>
          <a:xfrm>
            <a:off x="1140882" y="2286579"/>
            <a:ext cx="4895125" cy="25039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562" name="Title Text"/>
          <p:cNvSpPr txBox="1"/>
          <p:nvPr>
            <p:ph type="title"/>
          </p:nvPr>
        </p:nvSpPr>
        <p:spPr>
          <a:xfrm>
            <a:off x="1357087" y="2435954"/>
            <a:ext cx="4382528" cy="200779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1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63" name="Body Level One…"/>
          <p:cNvSpPr txBox="1"/>
          <p:nvPr>
            <p:ph type="body" sz="quarter" idx="1"/>
          </p:nvPr>
        </p:nvSpPr>
        <p:spPr>
          <a:xfrm>
            <a:off x="6155999" y="2286000"/>
            <a:ext cx="4880303" cy="2295532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0710" indent="-323709" defTabSz="457000">
              <a:lnSpc>
                <a:spcPct val="100000"/>
              </a:lnSpc>
              <a:spcBef>
                <a:spcPts val="500"/>
              </a:spcBef>
              <a:buFontTx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2812" indent="-298808" defTabSz="457000">
              <a:lnSpc>
                <a:spcPct val="100000"/>
              </a:lnSpc>
              <a:spcBef>
                <a:spcPts val="500"/>
              </a:spcBef>
              <a:buFontTx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4143" indent="-353136" defTabSz="457000">
              <a:lnSpc>
                <a:spcPct val="100000"/>
              </a:lnSpc>
              <a:spcBef>
                <a:spcPts val="500"/>
              </a:spcBef>
              <a:buFontTx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1143" indent="-353136" defTabSz="457000">
              <a:lnSpc>
                <a:spcPct val="100000"/>
              </a:lnSpc>
              <a:spcBef>
                <a:spcPts val="500"/>
              </a:spcBef>
              <a:buFontTx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4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"/>
          <p:cNvSpPr/>
          <p:nvPr/>
        </p:nvSpPr>
        <p:spPr>
          <a:xfrm>
            <a:off x="10340736" y="337589"/>
            <a:ext cx="1505569" cy="2833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36" y="0"/>
                </a:moveTo>
                <a:lnTo>
                  <a:pt x="1286" y="5042"/>
                </a:lnTo>
                <a:lnTo>
                  <a:pt x="551" y="2798"/>
                </a:lnTo>
                <a:cubicBezTo>
                  <a:pt x="499" y="3104"/>
                  <a:pt x="449" y="3428"/>
                  <a:pt x="403" y="3762"/>
                </a:cubicBezTo>
                <a:cubicBezTo>
                  <a:pt x="403" y="3762"/>
                  <a:pt x="1286" y="6458"/>
                  <a:pt x="1286" y="6458"/>
                </a:cubicBezTo>
                <a:lnTo>
                  <a:pt x="3183" y="659"/>
                </a:lnTo>
                <a:cubicBezTo>
                  <a:pt x="3104" y="413"/>
                  <a:pt x="3022" y="191"/>
                  <a:pt x="2936" y="0"/>
                </a:cubicBezTo>
                <a:close/>
                <a:moveTo>
                  <a:pt x="3397" y="1421"/>
                </a:moveTo>
                <a:lnTo>
                  <a:pt x="1286" y="7874"/>
                </a:lnTo>
                <a:lnTo>
                  <a:pt x="277" y="4790"/>
                </a:lnTo>
                <a:cubicBezTo>
                  <a:pt x="239" y="5144"/>
                  <a:pt x="205" y="5514"/>
                  <a:pt x="174" y="5891"/>
                </a:cubicBezTo>
                <a:lnTo>
                  <a:pt x="1286" y="9285"/>
                </a:lnTo>
                <a:cubicBezTo>
                  <a:pt x="1286" y="9285"/>
                  <a:pt x="3583" y="2264"/>
                  <a:pt x="3583" y="2264"/>
                </a:cubicBezTo>
                <a:cubicBezTo>
                  <a:pt x="3524" y="1964"/>
                  <a:pt x="3462" y="1684"/>
                  <a:pt x="3397" y="1421"/>
                </a:cubicBezTo>
                <a:close/>
                <a:moveTo>
                  <a:pt x="6427" y="2793"/>
                </a:moveTo>
                <a:cubicBezTo>
                  <a:pt x="5648" y="2793"/>
                  <a:pt x="5344" y="5127"/>
                  <a:pt x="5344" y="8979"/>
                </a:cubicBezTo>
                <a:cubicBezTo>
                  <a:pt x="5344" y="12999"/>
                  <a:pt x="5724" y="14870"/>
                  <a:pt x="6383" y="14870"/>
                </a:cubicBezTo>
                <a:cubicBezTo>
                  <a:pt x="6662" y="14870"/>
                  <a:pt x="6932" y="14483"/>
                  <a:pt x="7133" y="13799"/>
                </a:cubicBezTo>
                <a:lnTo>
                  <a:pt x="7064" y="13101"/>
                </a:lnTo>
                <a:cubicBezTo>
                  <a:pt x="6932" y="13451"/>
                  <a:pt x="6772" y="13784"/>
                  <a:pt x="6514" y="13784"/>
                </a:cubicBezTo>
                <a:cubicBezTo>
                  <a:pt x="5971" y="13784"/>
                  <a:pt x="5856" y="11550"/>
                  <a:pt x="5856" y="8548"/>
                </a:cubicBezTo>
                <a:cubicBezTo>
                  <a:pt x="5856" y="5396"/>
                  <a:pt x="5975" y="3559"/>
                  <a:pt x="6442" y="3559"/>
                </a:cubicBezTo>
                <a:cubicBezTo>
                  <a:pt x="6741" y="3559"/>
                  <a:pt x="6837" y="4161"/>
                  <a:pt x="6888" y="5028"/>
                </a:cubicBezTo>
                <a:lnTo>
                  <a:pt x="6926" y="5760"/>
                </a:lnTo>
                <a:lnTo>
                  <a:pt x="7066" y="5760"/>
                </a:lnTo>
                <a:cubicBezTo>
                  <a:pt x="7060" y="4976"/>
                  <a:pt x="7060" y="4110"/>
                  <a:pt x="7066" y="3326"/>
                </a:cubicBezTo>
                <a:cubicBezTo>
                  <a:pt x="7004" y="3193"/>
                  <a:pt x="6772" y="2793"/>
                  <a:pt x="6427" y="2793"/>
                </a:cubicBezTo>
                <a:close/>
                <a:moveTo>
                  <a:pt x="7330" y="2992"/>
                </a:moveTo>
                <a:lnTo>
                  <a:pt x="7330" y="3360"/>
                </a:lnTo>
                <a:cubicBezTo>
                  <a:pt x="7440" y="3493"/>
                  <a:pt x="7456" y="3662"/>
                  <a:pt x="7456" y="4296"/>
                </a:cubicBezTo>
                <a:lnTo>
                  <a:pt x="7456" y="13367"/>
                </a:lnTo>
                <a:cubicBezTo>
                  <a:pt x="7456" y="14001"/>
                  <a:pt x="7440" y="14170"/>
                  <a:pt x="7330" y="14303"/>
                </a:cubicBezTo>
                <a:lnTo>
                  <a:pt x="7330" y="14667"/>
                </a:lnTo>
                <a:lnTo>
                  <a:pt x="8210" y="14667"/>
                </a:lnTo>
                <a:cubicBezTo>
                  <a:pt x="8747" y="14667"/>
                  <a:pt x="9079" y="13899"/>
                  <a:pt x="9079" y="10764"/>
                </a:cubicBezTo>
                <a:cubicBezTo>
                  <a:pt x="9079" y="7545"/>
                  <a:pt x="8652" y="7181"/>
                  <a:pt x="8049" y="7181"/>
                </a:cubicBezTo>
                <a:lnTo>
                  <a:pt x="7927" y="7181"/>
                </a:lnTo>
                <a:lnTo>
                  <a:pt x="7927" y="4412"/>
                </a:lnTo>
                <a:cubicBezTo>
                  <a:pt x="7927" y="3912"/>
                  <a:pt x="7946" y="3728"/>
                  <a:pt x="8084" y="3728"/>
                </a:cubicBezTo>
                <a:cubicBezTo>
                  <a:pt x="8084" y="3728"/>
                  <a:pt x="8385" y="3728"/>
                  <a:pt x="8385" y="3728"/>
                </a:cubicBezTo>
                <a:cubicBezTo>
                  <a:pt x="8671" y="3728"/>
                  <a:pt x="8749" y="3842"/>
                  <a:pt x="8818" y="5042"/>
                </a:cubicBezTo>
                <a:lnTo>
                  <a:pt x="8847" y="5527"/>
                </a:lnTo>
                <a:lnTo>
                  <a:pt x="8966" y="5527"/>
                </a:lnTo>
                <a:cubicBezTo>
                  <a:pt x="8960" y="4677"/>
                  <a:pt x="8960" y="3842"/>
                  <a:pt x="8966" y="2992"/>
                </a:cubicBezTo>
                <a:lnTo>
                  <a:pt x="7330" y="2992"/>
                </a:lnTo>
                <a:close/>
                <a:moveTo>
                  <a:pt x="9327" y="2992"/>
                </a:moveTo>
                <a:lnTo>
                  <a:pt x="9327" y="3360"/>
                </a:lnTo>
                <a:cubicBezTo>
                  <a:pt x="9437" y="3493"/>
                  <a:pt x="9453" y="3662"/>
                  <a:pt x="9453" y="4296"/>
                </a:cubicBezTo>
                <a:lnTo>
                  <a:pt x="9453" y="13367"/>
                </a:lnTo>
                <a:cubicBezTo>
                  <a:pt x="9453" y="14001"/>
                  <a:pt x="9437" y="14170"/>
                  <a:pt x="9327" y="14303"/>
                </a:cubicBezTo>
                <a:lnTo>
                  <a:pt x="9327" y="14667"/>
                </a:lnTo>
                <a:lnTo>
                  <a:pt x="10909" y="14667"/>
                </a:lnTo>
                <a:cubicBezTo>
                  <a:pt x="10903" y="13766"/>
                  <a:pt x="10903" y="12852"/>
                  <a:pt x="10909" y="11952"/>
                </a:cubicBezTo>
                <a:lnTo>
                  <a:pt x="10771" y="11952"/>
                </a:lnTo>
                <a:lnTo>
                  <a:pt x="10752" y="12383"/>
                </a:lnTo>
                <a:cubicBezTo>
                  <a:pt x="10689" y="13834"/>
                  <a:pt x="10614" y="13935"/>
                  <a:pt x="10329" y="13935"/>
                </a:cubicBezTo>
                <a:lnTo>
                  <a:pt x="10266" y="13935"/>
                </a:lnTo>
                <a:cubicBezTo>
                  <a:pt x="9977" y="13935"/>
                  <a:pt x="9924" y="13699"/>
                  <a:pt x="9924" y="12999"/>
                </a:cubicBezTo>
                <a:lnTo>
                  <a:pt x="9924" y="8645"/>
                </a:lnTo>
                <a:lnTo>
                  <a:pt x="10216" y="8645"/>
                </a:lnTo>
                <a:cubicBezTo>
                  <a:pt x="10338" y="8645"/>
                  <a:pt x="10529" y="8715"/>
                  <a:pt x="10604" y="8999"/>
                </a:cubicBezTo>
                <a:lnTo>
                  <a:pt x="10604" y="7530"/>
                </a:lnTo>
                <a:cubicBezTo>
                  <a:pt x="10529" y="7813"/>
                  <a:pt x="10338" y="7879"/>
                  <a:pt x="10216" y="7879"/>
                </a:cubicBezTo>
                <a:lnTo>
                  <a:pt x="9924" y="7879"/>
                </a:lnTo>
                <a:lnTo>
                  <a:pt x="9924" y="4262"/>
                </a:lnTo>
                <a:cubicBezTo>
                  <a:pt x="9924" y="3862"/>
                  <a:pt x="9939" y="3728"/>
                  <a:pt x="10033" y="3728"/>
                </a:cubicBezTo>
                <a:cubicBezTo>
                  <a:pt x="10033" y="3728"/>
                  <a:pt x="10279" y="3728"/>
                  <a:pt x="10279" y="3728"/>
                </a:cubicBezTo>
                <a:cubicBezTo>
                  <a:pt x="10564" y="3728"/>
                  <a:pt x="10642" y="3842"/>
                  <a:pt x="10711" y="5042"/>
                </a:cubicBezTo>
                <a:lnTo>
                  <a:pt x="10739" y="5527"/>
                </a:lnTo>
                <a:lnTo>
                  <a:pt x="10859" y="5527"/>
                </a:lnTo>
                <a:cubicBezTo>
                  <a:pt x="10853" y="4677"/>
                  <a:pt x="10853" y="3842"/>
                  <a:pt x="10859" y="2992"/>
                </a:cubicBezTo>
                <a:lnTo>
                  <a:pt x="9327" y="2992"/>
                </a:lnTo>
                <a:close/>
                <a:moveTo>
                  <a:pt x="11192" y="2992"/>
                </a:moveTo>
                <a:lnTo>
                  <a:pt x="11192" y="3360"/>
                </a:lnTo>
                <a:cubicBezTo>
                  <a:pt x="11302" y="3493"/>
                  <a:pt x="11317" y="3662"/>
                  <a:pt x="11317" y="4296"/>
                </a:cubicBezTo>
                <a:lnTo>
                  <a:pt x="11317" y="13367"/>
                </a:lnTo>
                <a:cubicBezTo>
                  <a:pt x="11317" y="14001"/>
                  <a:pt x="11302" y="14170"/>
                  <a:pt x="11192" y="14303"/>
                </a:cubicBezTo>
                <a:lnTo>
                  <a:pt x="11192" y="14667"/>
                </a:lnTo>
                <a:cubicBezTo>
                  <a:pt x="11192" y="14667"/>
                  <a:pt x="11914" y="14667"/>
                  <a:pt x="11914" y="14667"/>
                </a:cubicBezTo>
                <a:lnTo>
                  <a:pt x="11914" y="14303"/>
                </a:lnTo>
                <a:cubicBezTo>
                  <a:pt x="11804" y="14170"/>
                  <a:pt x="11788" y="14001"/>
                  <a:pt x="11788" y="13367"/>
                </a:cubicBezTo>
                <a:lnTo>
                  <a:pt x="11788" y="10046"/>
                </a:lnTo>
                <a:lnTo>
                  <a:pt x="12008" y="10046"/>
                </a:lnTo>
                <a:cubicBezTo>
                  <a:pt x="12538" y="10046"/>
                  <a:pt x="12865" y="9199"/>
                  <a:pt x="12865" y="6347"/>
                </a:cubicBezTo>
                <a:cubicBezTo>
                  <a:pt x="12865" y="3545"/>
                  <a:pt x="12538" y="2992"/>
                  <a:pt x="12102" y="2992"/>
                </a:cubicBezTo>
                <a:lnTo>
                  <a:pt x="11192" y="2992"/>
                </a:lnTo>
                <a:close/>
                <a:moveTo>
                  <a:pt x="13063" y="2992"/>
                </a:moveTo>
                <a:lnTo>
                  <a:pt x="13063" y="3360"/>
                </a:lnTo>
                <a:cubicBezTo>
                  <a:pt x="13172" y="3493"/>
                  <a:pt x="13188" y="3662"/>
                  <a:pt x="13188" y="4296"/>
                </a:cubicBezTo>
                <a:lnTo>
                  <a:pt x="13188" y="13367"/>
                </a:lnTo>
                <a:cubicBezTo>
                  <a:pt x="13188" y="14001"/>
                  <a:pt x="13172" y="14170"/>
                  <a:pt x="13063" y="14303"/>
                </a:cubicBezTo>
                <a:lnTo>
                  <a:pt x="13063" y="14667"/>
                </a:lnTo>
                <a:lnTo>
                  <a:pt x="13941" y="14667"/>
                </a:lnTo>
                <a:cubicBezTo>
                  <a:pt x="14478" y="14667"/>
                  <a:pt x="14811" y="13899"/>
                  <a:pt x="14811" y="10764"/>
                </a:cubicBezTo>
                <a:cubicBezTo>
                  <a:pt x="14811" y="7545"/>
                  <a:pt x="14384" y="7181"/>
                  <a:pt x="13782" y="7181"/>
                </a:cubicBezTo>
                <a:lnTo>
                  <a:pt x="13658" y="7181"/>
                </a:lnTo>
                <a:lnTo>
                  <a:pt x="13658" y="4412"/>
                </a:lnTo>
                <a:cubicBezTo>
                  <a:pt x="13658" y="3912"/>
                  <a:pt x="13677" y="3728"/>
                  <a:pt x="13815" y="3728"/>
                </a:cubicBezTo>
                <a:cubicBezTo>
                  <a:pt x="13815" y="3728"/>
                  <a:pt x="14117" y="3728"/>
                  <a:pt x="14117" y="3728"/>
                </a:cubicBezTo>
                <a:cubicBezTo>
                  <a:pt x="14403" y="3728"/>
                  <a:pt x="14481" y="3842"/>
                  <a:pt x="14550" y="5042"/>
                </a:cubicBezTo>
                <a:lnTo>
                  <a:pt x="14578" y="5527"/>
                </a:lnTo>
                <a:lnTo>
                  <a:pt x="14698" y="5527"/>
                </a:lnTo>
                <a:cubicBezTo>
                  <a:pt x="14692" y="4677"/>
                  <a:pt x="14692" y="3842"/>
                  <a:pt x="14698" y="2992"/>
                </a:cubicBezTo>
                <a:lnTo>
                  <a:pt x="13063" y="2992"/>
                </a:lnTo>
                <a:close/>
                <a:moveTo>
                  <a:pt x="15564" y="2992"/>
                </a:moveTo>
                <a:lnTo>
                  <a:pt x="15564" y="3360"/>
                </a:lnTo>
                <a:cubicBezTo>
                  <a:pt x="15677" y="3493"/>
                  <a:pt x="15690" y="3810"/>
                  <a:pt x="15690" y="4044"/>
                </a:cubicBezTo>
                <a:cubicBezTo>
                  <a:pt x="15690" y="4377"/>
                  <a:pt x="15674" y="4746"/>
                  <a:pt x="15583" y="5930"/>
                </a:cubicBezTo>
                <a:lnTo>
                  <a:pt x="15178" y="11234"/>
                </a:lnTo>
                <a:cubicBezTo>
                  <a:pt x="15027" y="13185"/>
                  <a:pt x="14927" y="14216"/>
                  <a:pt x="14874" y="14667"/>
                </a:cubicBezTo>
                <a:lnTo>
                  <a:pt x="15273" y="14667"/>
                </a:lnTo>
                <a:cubicBezTo>
                  <a:pt x="15276" y="14400"/>
                  <a:pt x="15294" y="13898"/>
                  <a:pt x="15319" y="13232"/>
                </a:cubicBezTo>
                <a:cubicBezTo>
                  <a:pt x="15347" y="12564"/>
                  <a:pt x="15401" y="11616"/>
                  <a:pt x="15473" y="10448"/>
                </a:cubicBezTo>
                <a:lnTo>
                  <a:pt x="16170" y="10448"/>
                </a:lnTo>
                <a:lnTo>
                  <a:pt x="16265" y="11932"/>
                </a:lnTo>
                <a:cubicBezTo>
                  <a:pt x="16324" y="12866"/>
                  <a:pt x="16393" y="14033"/>
                  <a:pt x="16411" y="14667"/>
                </a:cubicBezTo>
                <a:cubicBezTo>
                  <a:pt x="16411" y="14667"/>
                  <a:pt x="16971" y="14667"/>
                  <a:pt x="16971" y="14667"/>
                </a:cubicBezTo>
                <a:cubicBezTo>
                  <a:pt x="16924" y="14250"/>
                  <a:pt x="16826" y="13082"/>
                  <a:pt x="16735" y="11714"/>
                </a:cubicBezTo>
                <a:lnTo>
                  <a:pt x="16274" y="4727"/>
                </a:lnTo>
                <a:cubicBezTo>
                  <a:pt x="16208" y="3743"/>
                  <a:pt x="16201" y="3342"/>
                  <a:pt x="16192" y="2992"/>
                </a:cubicBezTo>
                <a:lnTo>
                  <a:pt x="15564" y="2992"/>
                </a:lnTo>
                <a:close/>
                <a:moveTo>
                  <a:pt x="17140" y="2992"/>
                </a:moveTo>
                <a:lnTo>
                  <a:pt x="17140" y="3360"/>
                </a:lnTo>
                <a:cubicBezTo>
                  <a:pt x="17250" y="3493"/>
                  <a:pt x="17266" y="3662"/>
                  <a:pt x="17266" y="4296"/>
                </a:cubicBezTo>
                <a:lnTo>
                  <a:pt x="17266" y="13367"/>
                </a:lnTo>
                <a:cubicBezTo>
                  <a:pt x="17266" y="14001"/>
                  <a:pt x="17250" y="14170"/>
                  <a:pt x="17140" y="14303"/>
                </a:cubicBezTo>
                <a:lnTo>
                  <a:pt x="17140" y="14667"/>
                </a:lnTo>
                <a:lnTo>
                  <a:pt x="17861" y="14667"/>
                </a:lnTo>
                <a:lnTo>
                  <a:pt x="17861" y="14303"/>
                </a:lnTo>
                <a:cubicBezTo>
                  <a:pt x="17752" y="14170"/>
                  <a:pt x="17736" y="14001"/>
                  <a:pt x="17736" y="13367"/>
                </a:cubicBezTo>
                <a:lnTo>
                  <a:pt x="17736" y="8645"/>
                </a:lnTo>
                <a:lnTo>
                  <a:pt x="18584" y="8645"/>
                </a:lnTo>
                <a:cubicBezTo>
                  <a:pt x="18584" y="8645"/>
                  <a:pt x="18584" y="13367"/>
                  <a:pt x="18584" y="13367"/>
                </a:cubicBezTo>
                <a:cubicBezTo>
                  <a:pt x="18584" y="14001"/>
                  <a:pt x="18568" y="14170"/>
                  <a:pt x="18458" y="14303"/>
                </a:cubicBezTo>
                <a:lnTo>
                  <a:pt x="18458" y="14667"/>
                </a:lnTo>
                <a:lnTo>
                  <a:pt x="19180" y="14667"/>
                </a:lnTo>
                <a:lnTo>
                  <a:pt x="19180" y="14303"/>
                </a:lnTo>
                <a:cubicBezTo>
                  <a:pt x="19070" y="14170"/>
                  <a:pt x="19055" y="14001"/>
                  <a:pt x="19055" y="13367"/>
                </a:cubicBezTo>
                <a:lnTo>
                  <a:pt x="19055" y="4296"/>
                </a:lnTo>
                <a:cubicBezTo>
                  <a:pt x="19055" y="3662"/>
                  <a:pt x="19070" y="3493"/>
                  <a:pt x="19180" y="3360"/>
                </a:cubicBezTo>
                <a:lnTo>
                  <a:pt x="19180" y="2992"/>
                </a:lnTo>
                <a:lnTo>
                  <a:pt x="18458" y="2992"/>
                </a:lnTo>
                <a:lnTo>
                  <a:pt x="18458" y="3360"/>
                </a:lnTo>
                <a:cubicBezTo>
                  <a:pt x="18568" y="3493"/>
                  <a:pt x="18584" y="3662"/>
                  <a:pt x="18584" y="4296"/>
                </a:cubicBezTo>
                <a:lnTo>
                  <a:pt x="18584" y="7879"/>
                </a:lnTo>
                <a:lnTo>
                  <a:pt x="17736" y="7879"/>
                </a:lnTo>
                <a:lnTo>
                  <a:pt x="17736" y="4296"/>
                </a:lnTo>
                <a:cubicBezTo>
                  <a:pt x="17736" y="3662"/>
                  <a:pt x="17752" y="3493"/>
                  <a:pt x="17861" y="3360"/>
                </a:cubicBezTo>
                <a:lnTo>
                  <a:pt x="17861" y="2992"/>
                </a:lnTo>
                <a:lnTo>
                  <a:pt x="17140" y="2992"/>
                </a:lnTo>
                <a:close/>
                <a:moveTo>
                  <a:pt x="19529" y="2992"/>
                </a:moveTo>
                <a:lnTo>
                  <a:pt x="19529" y="3360"/>
                </a:lnTo>
                <a:cubicBezTo>
                  <a:pt x="19638" y="3493"/>
                  <a:pt x="19655" y="3662"/>
                  <a:pt x="19655" y="4296"/>
                </a:cubicBezTo>
                <a:cubicBezTo>
                  <a:pt x="19655" y="4296"/>
                  <a:pt x="19655" y="13367"/>
                  <a:pt x="19655" y="13367"/>
                </a:cubicBezTo>
                <a:cubicBezTo>
                  <a:pt x="19655" y="14001"/>
                  <a:pt x="19638" y="14170"/>
                  <a:pt x="19529" y="14303"/>
                </a:cubicBezTo>
                <a:lnTo>
                  <a:pt x="19529" y="14667"/>
                </a:lnTo>
                <a:lnTo>
                  <a:pt x="20250" y="14667"/>
                </a:lnTo>
                <a:lnTo>
                  <a:pt x="20250" y="14303"/>
                </a:lnTo>
                <a:cubicBezTo>
                  <a:pt x="20141" y="14170"/>
                  <a:pt x="20125" y="14001"/>
                  <a:pt x="20125" y="13367"/>
                </a:cubicBezTo>
                <a:lnTo>
                  <a:pt x="20125" y="4296"/>
                </a:lnTo>
                <a:cubicBezTo>
                  <a:pt x="20125" y="3662"/>
                  <a:pt x="20141" y="3493"/>
                  <a:pt x="20250" y="3360"/>
                </a:cubicBezTo>
                <a:lnTo>
                  <a:pt x="20250" y="2992"/>
                </a:lnTo>
                <a:lnTo>
                  <a:pt x="19529" y="2992"/>
                </a:lnTo>
                <a:close/>
                <a:moveTo>
                  <a:pt x="20906" y="2992"/>
                </a:moveTo>
                <a:cubicBezTo>
                  <a:pt x="20847" y="3792"/>
                  <a:pt x="20624" y="5376"/>
                  <a:pt x="20451" y="6560"/>
                </a:cubicBezTo>
                <a:lnTo>
                  <a:pt x="20163" y="8548"/>
                </a:lnTo>
                <a:lnTo>
                  <a:pt x="20496" y="11200"/>
                </a:lnTo>
                <a:cubicBezTo>
                  <a:pt x="20725" y="13035"/>
                  <a:pt x="20803" y="14050"/>
                  <a:pt x="20856" y="14667"/>
                </a:cubicBezTo>
                <a:lnTo>
                  <a:pt x="21595" y="14667"/>
                </a:lnTo>
                <a:cubicBezTo>
                  <a:pt x="21334" y="13266"/>
                  <a:pt x="20975" y="10698"/>
                  <a:pt x="20822" y="9547"/>
                </a:cubicBezTo>
                <a:cubicBezTo>
                  <a:pt x="20822" y="9547"/>
                  <a:pt x="20536" y="7394"/>
                  <a:pt x="20536" y="7394"/>
                </a:cubicBezTo>
                <a:lnTo>
                  <a:pt x="20765" y="6095"/>
                </a:lnTo>
                <a:cubicBezTo>
                  <a:pt x="20866" y="5511"/>
                  <a:pt x="21214" y="3645"/>
                  <a:pt x="21421" y="3011"/>
                </a:cubicBezTo>
                <a:lnTo>
                  <a:pt x="21421" y="2992"/>
                </a:lnTo>
                <a:lnTo>
                  <a:pt x="20906" y="2992"/>
                </a:lnTo>
                <a:close/>
                <a:moveTo>
                  <a:pt x="3744" y="3185"/>
                </a:moveTo>
                <a:cubicBezTo>
                  <a:pt x="3744" y="3185"/>
                  <a:pt x="1286" y="10701"/>
                  <a:pt x="1286" y="10701"/>
                </a:cubicBezTo>
                <a:lnTo>
                  <a:pt x="93" y="7055"/>
                </a:lnTo>
                <a:cubicBezTo>
                  <a:pt x="70" y="7458"/>
                  <a:pt x="50" y="7874"/>
                  <a:pt x="36" y="8296"/>
                </a:cubicBezTo>
                <a:lnTo>
                  <a:pt x="1286" y="12112"/>
                </a:lnTo>
                <a:lnTo>
                  <a:pt x="3882" y="4179"/>
                </a:lnTo>
                <a:cubicBezTo>
                  <a:pt x="3839" y="3835"/>
                  <a:pt x="3793" y="3502"/>
                  <a:pt x="3744" y="3185"/>
                </a:cubicBezTo>
                <a:close/>
                <a:moveTo>
                  <a:pt x="11926" y="3728"/>
                </a:moveTo>
                <a:lnTo>
                  <a:pt x="11977" y="3728"/>
                </a:lnTo>
                <a:cubicBezTo>
                  <a:pt x="12272" y="3728"/>
                  <a:pt x="12372" y="4710"/>
                  <a:pt x="12372" y="6245"/>
                </a:cubicBezTo>
                <a:cubicBezTo>
                  <a:pt x="12372" y="8063"/>
                  <a:pt x="12302" y="9314"/>
                  <a:pt x="12010" y="9314"/>
                </a:cubicBezTo>
                <a:cubicBezTo>
                  <a:pt x="12010" y="9314"/>
                  <a:pt x="11788" y="9314"/>
                  <a:pt x="11788" y="9314"/>
                </a:cubicBezTo>
                <a:lnTo>
                  <a:pt x="11788" y="4359"/>
                </a:lnTo>
                <a:cubicBezTo>
                  <a:pt x="11788" y="3808"/>
                  <a:pt x="11832" y="3728"/>
                  <a:pt x="11926" y="3728"/>
                </a:cubicBezTo>
                <a:close/>
                <a:moveTo>
                  <a:pt x="15827" y="4960"/>
                </a:moveTo>
                <a:lnTo>
                  <a:pt x="16123" y="9663"/>
                </a:lnTo>
                <a:cubicBezTo>
                  <a:pt x="16123" y="9663"/>
                  <a:pt x="15524" y="9663"/>
                  <a:pt x="15524" y="9663"/>
                </a:cubicBezTo>
                <a:lnTo>
                  <a:pt x="15827" y="4960"/>
                </a:lnTo>
                <a:close/>
                <a:moveTo>
                  <a:pt x="3999" y="5236"/>
                </a:moveTo>
                <a:lnTo>
                  <a:pt x="1286" y="13527"/>
                </a:lnTo>
                <a:lnTo>
                  <a:pt x="5" y="9615"/>
                </a:lnTo>
                <a:cubicBezTo>
                  <a:pt x="1" y="9862"/>
                  <a:pt x="0" y="10108"/>
                  <a:pt x="0" y="10361"/>
                </a:cubicBezTo>
                <a:cubicBezTo>
                  <a:pt x="0" y="16568"/>
                  <a:pt x="947" y="21600"/>
                  <a:pt x="2115" y="21600"/>
                </a:cubicBezTo>
                <a:cubicBezTo>
                  <a:pt x="3283" y="21600"/>
                  <a:pt x="4230" y="16568"/>
                  <a:pt x="4230" y="10361"/>
                </a:cubicBezTo>
                <a:cubicBezTo>
                  <a:pt x="4230" y="8514"/>
                  <a:pt x="4147" y="6773"/>
                  <a:pt x="3999" y="5236"/>
                </a:cubicBezTo>
                <a:close/>
                <a:moveTo>
                  <a:pt x="7927" y="7913"/>
                </a:moveTo>
                <a:lnTo>
                  <a:pt x="8119" y="7913"/>
                </a:lnTo>
                <a:cubicBezTo>
                  <a:pt x="8489" y="7913"/>
                  <a:pt x="8586" y="8979"/>
                  <a:pt x="8586" y="10880"/>
                </a:cubicBezTo>
                <a:cubicBezTo>
                  <a:pt x="8586" y="12915"/>
                  <a:pt x="8474" y="13935"/>
                  <a:pt x="8188" y="13935"/>
                </a:cubicBezTo>
                <a:cubicBezTo>
                  <a:pt x="8188" y="13935"/>
                  <a:pt x="8121" y="13935"/>
                  <a:pt x="8121" y="13935"/>
                </a:cubicBezTo>
                <a:cubicBezTo>
                  <a:pt x="7964" y="13935"/>
                  <a:pt x="7927" y="13667"/>
                  <a:pt x="7927" y="12916"/>
                </a:cubicBezTo>
                <a:lnTo>
                  <a:pt x="7927" y="7913"/>
                </a:lnTo>
                <a:close/>
                <a:moveTo>
                  <a:pt x="13658" y="7913"/>
                </a:moveTo>
                <a:lnTo>
                  <a:pt x="13850" y="7913"/>
                </a:lnTo>
                <a:cubicBezTo>
                  <a:pt x="14220" y="7913"/>
                  <a:pt x="14318" y="8979"/>
                  <a:pt x="14318" y="10880"/>
                </a:cubicBezTo>
                <a:cubicBezTo>
                  <a:pt x="14318" y="12915"/>
                  <a:pt x="14205" y="13935"/>
                  <a:pt x="13919" y="13935"/>
                </a:cubicBezTo>
                <a:cubicBezTo>
                  <a:pt x="13919" y="13935"/>
                  <a:pt x="13854" y="13935"/>
                  <a:pt x="13854" y="13935"/>
                </a:cubicBezTo>
                <a:cubicBezTo>
                  <a:pt x="13697" y="13935"/>
                  <a:pt x="13658" y="13667"/>
                  <a:pt x="13658" y="12916"/>
                </a:cubicBezTo>
                <a:lnTo>
                  <a:pt x="13658" y="7913"/>
                </a:lnTo>
                <a:close/>
                <a:moveTo>
                  <a:pt x="5519" y="17532"/>
                </a:moveTo>
                <a:lnTo>
                  <a:pt x="5519" y="18701"/>
                </a:lnTo>
                <a:lnTo>
                  <a:pt x="21600" y="18701"/>
                </a:lnTo>
                <a:cubicBezTo>
                  <a:pt x="21600" y="18701"/>
                  <a:pt x="21600" y="17532"/>
                  <a:pt x="21600" y="17532"/>
                </a:cubicBezTo>
                <a:lnTo>
                  <a:pt x="5519" y="17532"/>
                </a:lnTo>
                <a:close/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defTabSz="933418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572" name="Полилиния 20"/>
          <p:cNvSpPr/>
          <p:nvPr/>
        </p:nvSpPr>
        <p:spPr>
          <a:xfrm flipH="1" rot="10800000">
            <a:off x="-2" y="-6"/>
            <a:ext cx="1297840" cy="902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12513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309B41"/>
              </a:gs>
              <a:gs pos="100000">
                <a:srgbClr val="77C21C"/>
              </a:gs>
            </a:gsLst>
            <a:lin ang="30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defTabSz="914007">
              <a:spcBef>
                <a:spcPts val="1100"/>
              </a:spcBef>
              <a:defRPr b="1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573" name="Title Text"/>
          <p:cNvSpPr txBox="1"/>
          <p:nvPr>
            <p:ph type="title"/>
          </p:nvPr>
        </p:nvSpPr>
        <p:spPr>
          <a:xfrm>
            <a:off x="1272682" y="0"/>
            <a:ext cx="7704671" cy="914404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2200">
                <a:solidFill>
                  <a:srgbClr val="1A1A1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74" name="Slide Number"/>
          <p:cNvSpPr txBox="1"/>
          <p:nvPr>
            <p:ph type="sldNum" sz="quarter" idx="2"/>
          </p:nvPr>
        </p:nvSpPr>
        <p:spPr>
          <a:xfrm>
            <a:off x="11746315" y="634193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786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Ыиук">
    <p:bg>
      <p:bgPr>
        <a:solidFill>
          <a:srgbClr val="1E1E1E">
            <a:alpha val="9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1" name="Picture 2" descr="Picture 2"/>
          <p:cNvPicPr>
            <a:picLocks noChangeAspect="1"/>
          </p:cNvPicPr>
          <p:nvPr/>
        </p:nvPicPr>
        <p:blipFill>
          <a:blip r:embed="rId2">
            <a:alphaModFix amt="15000"/>
            <a:extLst/>
          </a:blip>
          <a:stretch>
            <a:fillRect/>
          </a:stretch>
        </p:blipFill>
        <p:spPr>
          <a:xfrm>
            <a:off x="2" y="4"/>
            <a:ext cx="12192004" cy="6858004"/>
          </a:xfrm>
          <a:prstGeom prst="rect">
            <a:avLst/>
          </a:prstGeom>
          <a:ln w="12700">
            <a:miter lim="400000"/>
          </a:ln>
        </p:spPr>
      </p:pic>
      <p:sp>
        <p:nvSpPr>
          <p:cNvPr id="582" name="Title Text"/>
          <p:cNvSpPr txBox="1"/>
          <p:nvPr>
            <p:ph type="title"/>
          </p:nvPr>
        </p:nvSpPr>
        <p:spPr>
          <a:xfrm>
            <a:off x="761864" y="2"/>
            <a:ext cx="9143932" cy="762752"/>
          </a:xfrm>
          <a:prstGeom prst="rect">
            <a:avLst/>
          </a:prstGeom>
        </p:spPr>
        <p:txBody>
          <a:bodyPr lIns="0" tIns="0" rIns="0" bIns="0"/>
          <a:lstStyle>
            <a:lvl1pPr defTabSz="967030">
              <a:lnSpc>
                <a:spcPct val="80000"/>
              </a:lnSpc>
              <a:defRPr sz="19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83" name="Body Level One…"/>
          <p:cNvSpPr txBox="1"/>
          <p:nvPr>
            <p:ph type="body" sz="quarter" idx="1"/>
          </p:nvPr>
        </p:nvSpPr>
        <p:spPr>
          <a:xfrm>
            <a:off x="760950" y="6096025"/>
            <a:ext cx="10669893" cy="761989"/>
          </a:xfrm>
          <a:prstGeom prst="rect">
            <a:avLst/>
          </a:prstGeom>
        </p:spPr>
        <p:txBody>
          <a:bodyPr lIns="0" tIns="0" rIns="0" bIns="0"/>
          <a:lstStyle>
            <a:lvl1pPr marL="0" indent="0" defTabSz="967030">
              <a:lnSpc>
                <a:spcPct val="100000"/>
              </a:lnSpc>
              <a:spcBef>
                <a:spcPts val="600"/>
              </a:spcBef>
              <a:buSzTx/>
              <a:buFontTx/>
              <a:buNone/>
              <a:defRPr sz="1100">
                <a:solidFill>
                  <a:srgbClr val="FFFFFF"/>
                </a:solidFill>
              </a:defRPr>
            </a:lvl1pPr>
            <a:lvl2pPr marL="598144" indent="-114627" defTabSz="967030">
              <a:lnSpc>
                <a:spcPct val="100000"/>
              </a:lnSpc>
              <a:spcBef>
                <a:spcPts val="600"/>
              </a:spcBef>
              <a:buFontTx/>
              <a:buChar char="–"/>
              <a:defRPr sz="1100">
                <a:solidFill>
                  <a:srgbClr val="FFFFFF"/>
                </a:solidFill>
              </a:defRPr>
            </a:lvl2pPr>
            <a:lvl3pPr marL="1077834" indent="-110806" defTabSz="967030">
              <a:lnSpc>
                <a:spcPct val="100000"/>
              </a:lnSpc>
              <a:spcBef>
                <a:spcPts val="600"/>
              </a:spcBef>
              <a:buFontTx/>
              <a:defRPr sz="1100">
                <a:solidFill>
                  <a:srgbClr val="FFFFFF"/>
                </a:solidFill>
              </a:defRPr>
            </a:lvl3pPr>
            <a:lvl4pPr marL="1577185" indent="-126635" defTabSz="967030">
              <a:lnSpc>
                <a:spcPct val="100000"/>
              </a:lnSpc>
              <a:spcBef>
                <a:spcPts val="600"/>
              </a:spcBef>
              <a:buFontTx/>
              <a:buChar char="–"/>
              <a:defRPr sz="1100">
                <a:solidFill>
                  <a:srgbClr val="FFFFFF"/>
                </a:solidFill>
              </a:defRPr>
            </a:lvl4pPr>
            <a:lvl5pPr marL="2060699" indent="-126633" defTabSz="967030">
              <a:lnSpc>
                <a:spcPct val="100000"/>
              </a:lnSpc>
              <a:spcBef>
                <a:spcPts val="600"/>
              </a:spcBef>
              <a:buFontTx/>
              <a:buChar char="»"/>
              <a:defRPr sz="11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4" name="TextBox 9"/>
          <p:cNvSpPr txBox="1"/>
          <p:nvPr/>
        </p:nvSpPr>
        <p:spPr>
          <a:xfrm>
            <a:off x="2685527" y="1485940"/>
            <a:ext cx="11217820" cy="5748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351" tIns="48351" rIns="48351" bIns="48351">
            <a:spAutoFit/>
          </a:bodyPr>
          <a:lstStyle>
            <a:lvl1pPr>
              <a:defRPr sz="36300">
                <a:solidFill>
                  <a:srgbClr val="FFFFFF">
                    <a:alpha val="5000"/>
                  </a:srgbClr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2020</a:t>
            </a:r>
          </a:p>
        </p:txBody>
      </p:sp>
      <p:sp>
        <p:nvSpPr>
          <p:cNvPr id="585" name="Rectangle 10"/>
          <p:cNvSpPr/>
          <p:nvPr/>
        </p:nvSpPr>
        <p:spPr>
          <a:xfrm>
            <a:off x="1095" y="6800849"/>
            <a:ext cx="12189808" cy="57152"/>
          </a:xfrm>
          <a:prstGeom prst="rect">
            <a:avLst/>
          </a:prstGeom>
          <a:solidFill>
            <a:srgbClr val="319B4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6" name="Slide Number"/>
          <p:cNvSpPr txBox="1"/>
          <p:nvPr>
            <p:ph type="sldNum" sz="quarter" idx="2"/>
          </p:nvPr>
        </p:nvSpPr>
        <p:spPr>
          <a:xfrm>
            <a:off x="8478986" y="6232200"/>
            <a:ext cx="258620" cy="2483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2424C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3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lide Number"/>
          <p:cNvSpPr txBox="1"/>
          <p:nvPr>
            <p:ph type="sldNum" sz="quarter" idx="2"/>
          </p:nvPr>
        </p:nvSpPr>
        <p:spPr>
          <a:xfrm>
            <a:off x="8478986" y="6232200"/>
            <a:ext cx="258620" cy="2483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2424C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Титульны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Freeform 6"/>
          <p:cNvSpPr/>
          <p:nvPr/>
        </p:nvSpPr>
        <p:spPr>
          <a:xfrm>
            <a:off x="-7" y="-3177"/>
            <a:ext cx="12192013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0361"/>
                </a:lnTo>
                <a:lnTo>
                  <a:pt x="3536" y="20361"/>
                </a:lnTo>
                <a:lnTo>
                  <a:pt x="4211" y="21547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80"/>
                </a:lnTo>
                <a:lnTo>
                  <a:pt x="4369" y="21547"/>
                </a:lnTo>
                <a:lnTo>
                  <a:pt x="5044" y="20361"/>
                </a:lnTo>
                <a:lnTo>
                  <a:pt x="21600" y="2036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601" name="Title Text"/>
          <p:cNvSpPr txBox="1"/>
          <p:nvPr>
            <p:ph type="title"/>
          </p:nvPr>
        </p:nvSpPr>
        <p:spPr>
          <a:xfrm>
            <a:off x="809999" y="1449146"/>
            <a:ext cx="10572005" cy="2971059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5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02" name="Body Level One…"/>
          <p:cNvSpPr txBox="1"/>
          <p:nvPr>
            <p:ph type="body" sz="quarter" idx="1"/>
          </p:nvPr>
        </p:nvSpPr>
        <p:spPr>
          <a:xfrm>
            <a:off x="809999" y="5280847"/>
            <a:ext cx="10572005" cy="434984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3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Заголовок и объект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Freeform 6"/>
          <p:cNvSpPr/>
          <p:nvPr/>
        </p:nvSpPr>
        <p:spPr>
          <a:xfrm>
            <a:off x="-7" y="-5"/>
            <a:ext cx="12192013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611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2" name="Body Level One…"/>
          <p:cNvSpPr txBox="1"/>
          <p:nvPr>
            <p:ph type="body" idx="1"/>
          </p:nvPr>
        </p:nvSpPr>
        <p:spPr>
          <a:xfrm>
            <a:off x="818713" y="2222287"/>
            <a:ext cx="10554576" cy="3636515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>
            <a:lvl1pPr marL="342751" indent="-342751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0710" indent="-323709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2812" indent="-298808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4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1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3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6_Заголовок раздел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Freeform 7"/>
          <p:cNvSpPr/>
          <p:nvPr/>
        </p:nvSpPr>
        <p:spPr>
          <a:xfrm>
            <a:off x="-7" y="-1"/>
            <a:ext cx="12192013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621" name="Title Text"/>
          <p:cNvSpPr txBox="1"/>
          <p:nvPr>
            <p:ph type="title"/>
          </p:nvPr>
        </p:nvSpPr>
        <p:spPr>
          <a:xfrm>
            <a:off x="809999" y="2951396"/>
            <a:ext cx="10561420" cy="146881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algn="r" defTabSz="457000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22" name="Body Level One…"/>
          <p:cNvSpPr txBox="1"/>
          <p:nvPr>
            <p:ph type="body" sz="quarter" idx="1"/>
          </p:nvPr>
        </p:nvSpPr>
        <p:spPr>
          <a:xfrm>
            <a:off x="809999" y="5281202"/>
            <a:ext cx="10561420" cy="433965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algn="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3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Два объект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Freeform 6"/>
          <p:cNvSpPr/>
          <p:nvPr/>
        </p:nvSpPr>
        <p:spPr>
          <a:xfrm>
            <a:off x="-7" y="-5"/>
            <a:ext cx="12192013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631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32" name="Body Level One…"/>
          <p:cNvSpPr txBox="1"/>
          <p:nvPr>
            <p:ph type="body" sz="half" idx="1"/>
          </p:nvPr>
        </p:nvSpPr>
        <p:spPr>
          <a:xfrm>
            <a:off x="818713" y="2222287"/>
            <a:ext cx="5185875" cy="363876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>
            <a:lvl1pPr marL="342751" indent="-342751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0710" indent="-323709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2812" indent="-298808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4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1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3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Сравнение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Freeform 6"/>
          <p:cNvSpPr/>
          <p:nvPr/>
        </p:nvSpPr>
        <p:spPr>
          <a:xfrm>
            <a:off x="-7" y="-5"/>
            <a:ext cx="12192013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641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42" name="Body Level One…"/>
          <p:cNvSpPr txBox="1"/>
          <p:nvPr>
            <p:ph type="body" sz="quarter" idx="1"/>
          </p:nvPr>
        </p:nvSpPr>
        <p:spPr>
          <a:xfrm>
            <a:off x="814727" y="2174875"/>
            <a:ext cx="5189862" cy="576269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b"/>
          <a:lstStyle>
            <a:lvl1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algn="ctr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3" name="Text Placeholder 4"/>
          <p:cNvSpPr/>
          <p:nvPr>
            <p:ph type="body" sz="quarter" idx="21"/>
          </p:nvPr>
        </p:nvSpPr>
        <p:spPr>
          <a:xfrm>
            <a:off x="6187411" y="2174875"/>
            <a:ext cx="5194592" cy="576269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b"/>
          <a:lstStyle/>
          <a:p>
            <a:pPr/>
          </a:p>
        </p:txBody>
      </p:sp>
      <p:sp>
        <p:nvSpPr>
          <p:cNvPr id="644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4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Freeform 6"/>
          <p:cNvSpPr/>
          <p:nvPr/>
        </p:nvSpPr>
        <p:spPr>
          <a:xfrm>
            <a:off x="-7" y="-5"/>
            <a:ext cx="12192013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cap="rnd">
            <a:solidFill>
              <a:srgbClr val="114A5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652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53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5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grpSp>
        <p:nvGrpSpPr>
          <p:cNvPr id="663" name="Рисунок 8"/>
          <p:cNvGrpSpPr/>
          <p:nvPr/>
        </p:nvGrpSpPr>
        <p:grpSpPr>
          <a:xfrm>
            <a:off x="-3" y="-7507"/>
            <a:ext cx="12192007" cy="1115156"/>
            <a:chOff x="-1" y="-1"/>
            <a:chExt cx="12192006" cy="1115154"/>
          </a:xfrm>
        </p:grpSpPr>
        <p:sp>
          <p:nvSpPr>
            <p:cNvPr id="661" name="Rectangle"/>
            <p:cNvSpPr/>
            <p:nvPr/>
          </p:nvSpPr>
          <p:spPr>
            <a:xfrm>
              <a:off x="-1" y="-1"/>
              <a:ext cx="12192006" cy="1115153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42424C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pic>
          <p:nvPicPr>
            <p:cNvPr id="662" name="image6.jpeg" descr="image6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-2" y="-2"/>
              <a:ext cx="12192007" cy="11151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64" name="Прямоугольник 9"/>
          <p:cNvSpPr/>
          <p:nvPr/>
        </p:nvSpPr>
        <p:spPr>
          <a:xfrm>
            <a:off x="0" y="1107638"/>
            <a:ext cx="12192000" cy="46680"/>
          </a:xfrm>
          <a:prstGeom prst="rect">
            <a:avLst/>
          </a:prstGeom>
          <a:gradFill>
            <a:gsLst>
              <a:gs pos="0">
                <a:srgbClr val="074A58"/>
              </a:gs>
              <a:gs pos="100000">
                <a:srgbClr val="000000">
                  <a:alpha val="83000"/>
                </a:srgbClr>
              </a:gs>
            </a:gsLst>
            <a:lin ang="108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665" name="Slide Number"/>
          <p:cNvSpPr txBox="1"/>
          <p:nvPr>
            <p:ph type="sldNum" sz="quarter" idx="2"/>
          </p:nvPr>
        </p:nvSpPr>
        <p:spPr>
          <a:xfrm>
            <a:off x="11750993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6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2" name="Рисунок 12" descr="Рисунок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66" y="0"/>
            <a:ext cx="12190991" cy="1344236"/>
          </a:xfrm>
          <a:prstGeom prst="rect">
            <a:avLst/>
          </a:prstGeom>
          <a:ln w="12700">
            <a:miter lim="400000"/>
          </a:ln>
        </p:spPr>
      </p:pic>
      <p:sp>
        <p:nvSpPr>
          <p:cNvPr id="673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74" name="Slide Number"/>
          <p:cNvSpPr txBox="1"/>
          <p:nvPr>
            <p:ph type="sldNum" sz="quarter" idx="2"/>
          </p:nvPr>
        </p:nvSpPr>
        <p:spPr>
          <a:xfrm>
            <a:off x="11750993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_Пусто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1" name="Рисунок 4" descr="Рисунок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" y="0"/>
            <a:ext cx="12192004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82" name="Rectangle 100"/>
          <p:cNvSpPr/>
          <p:nvPr/>
        </p:nvSpPr>
        <p:spPr>
          <a:xfrm>
            <a:off x="-2" y="2609563"/>
            <a:ext cx="12192004" cy="2507577"/>
          </a:xfrm>
          <a:prstGeom prst="rect">
            <a:avLst/>
          </a:prstGeom>
          <a:solidFill>
            <a:srgbClr val="C1C8DD">
              <a:alpha val="2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85269">
              <a:defRPr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683" name="Slide Number"/>
          <p:cNvSpPr txBox="1"/>
          <p:nvPr>
            <p:ph type="sldNum" sz="quarter" idx="2"/>
          </p:nvPr>
        </p:nvSpPr>
        <p:spPr>
          <a:xfrm>
            <a:off x="8478986" y="6232200"/>
            <a:ext cx="258620" cy="2483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2424C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Freeform 7"/>
          <p:cNvSpPr/>
          <p:nvPr/>
        </p:nvSpPr>
        <p:spPr>
          <a:xfrm>
            <a:off x="-7" y="-1"/>
            <a:ext cx="12192013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1E83A2"/>
              </a:gs>
              <a:gs pos="23000">
                <a:srgbClr val="1A728E"/>
              </a:gs>
              <a:gs pos="69000">
                <a:srgbClr val="165E74"/>
              </a:gs>
              <a:gs pos="97000">
                <a:srgbClr val="114A5B"/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691" name="Title Text"/>
          <p:cNvSpPr txBox="1"/>
          <p:nvPr>
            <p:ph type="title"/>
          </p:nvPr>
        </p:nvSpPr>
        <p:spPr>
          <a:xfrm>
            <a:off x="809999" y="2951396"/>
            <a:ext cx="10561420" cy="146881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algn="r" defTabSz="457000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92" name="Slide Number"/>
          <p:cNvSpPr txBox="1"/>
          <p:nvPr>
            <p:ph type="sldNum" sz="quarter" idx="2"/>
          </p:nvPr>
        </p:nvSpPr>
        <p:spPr>
          <a:xfrm>
            <a:off x="11750993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8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Freeform 7"/>
          <p:cNvSpPr/>
          <p:nvPr/>
        </p:nvSpPr>
        <p:spPr>
          <a:xfrm>
            <a:off x="-7" y="-1"/>
            <a:ext cx="12192013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700" name="Title Text"/>
          <p:cNvSpPr txBox="1"/>
          <p:nvPr>
            <p:ph type="title"/>
          </p:nvPr>
        </p:nvSpPr>
        <p:spPr>
          <a:xfrm>
            <a:off x="809999" y="2951396"/>
            <a:ext cx="10561420" cy="146881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algn="r" defTabSz="457000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1" name="Slide Number"/>
          <p:cNvSpPr txBox="1"/>
          <p:nvPr>
            <p:ph type="sldNum" sz="quarter" idx="2"/>
          </p:nvPr>
        </p:nvSpPr>
        <p:spPr>
          <a:xfrm>
            <a:off x="11750993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7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" name="Рисунок 11"/>
          <p:cNvGrpSpPr/>
          <p:nvPr/>
        </p:nvGrpSpPr>
        <p:grpSpPr>
          <a:xfrm>
            <a:off x="-3" y="-7507"/>
            <a:ext cx="12192007" cy="1115156"/>
            <a:chOff x="-1" y="-1"/>
            <a:chExt cx="12192006" cy="1115154"/>
          </a:xfrm>
        </p:grpSpPr>
        <p:sp>
          <p:nvSpPr>
            <p:cNvPr id="708" name="Rectangle"/>
            <p:cNvSpPr/>
            <p:nvPr/>
          </p:nvSpPr>
          <p:spPr>
            <a:xfrm>
              <a:off x="-1" y="-1"/>
              <a:ext cx="12192006" cy="1115153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42424C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pic>
          <p:nvPicPr>
            <p:cNvPr id="709" name="image6.jpeg" descr="image6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-2" y="-2"/>
              <a:ext cx="12192007" cy="11151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11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2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12" name="Slide Number"/>
          <p:cNvSpPr txBox="1"/>
          <p:nvPr>
            <p:ph type="sldNum" sz="quarter" idx="2"/>
          </p:nvPr>
        </p:nvSpPr>
        <p:spPr>
          <a:xfrm>
            <a:off x="11750993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8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9" name="Рисунок 12" descr="Рисунок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6866" y="-29171"/>
            <a:ext cx="12190991" cy="1344239"/>
          </a:xfrm>
          <a:prstGeom prst="rect">
            <a:avLst/>
          </a:prstGeom>
          <a:ln w="12700">
            <a:miter lim="400000"/>
          </a:ln>
        </p:spPr>
      </p:pic>
      <p:sp>
        <p:nvSpPr>
          <p:cNvPr id="720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21" name="Slide Number"/>
          <p:cNvSpPr txBox="1"/>
          <p:nvPr>
            <p:ph type="sldNum" sz="quarter" idx="2"/>
          </p:nvPr>
        </p:nvSpPr>
        <p:spPr>
          <a:xfrm>
            <a:off x="11710046" y="6399103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Cover /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Title Text"/>
          <p:cNvSpPr txBox="1"/>
          <p:nvPr>
            <p:ph type="title"/>
          </p:nvPr>
        </p:nvSpPr>
        <p:spPr>
          <a:xfrm>
            <a:off x="761864" y="2"/>
            <a:ext cx="9143932" cy="762747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lIns="0" tIns="0" rIns="0" bIns="0"/>
          <a:lstStyle>
            <a:lvl1pPr defTabSz="457000">
              <a:lnSpc>
                <a:spcPct val="8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29" name="Slide Number"/>
          <p:cNvSpPr txBox="1"/>
          <p:nvPr>
            <p:ph type="sldNum" sz="quarter" idx="2"/>
          </p:nvPr>
        </p:nvSpPr>
        <p:spPr>
          <a:xfrm>
            <a:off x="11750993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5_Пусто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Объект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Freeform 6"/>
          <p:cNvSpPr/>
          <p:nvPr/>
        </p:nvSpPr>
        <p:spPr>
          <a:xfrm>
            <a:off x="1073145" y="446084"/>
            <a:ext cx="3547544" cy="1814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744" name="Title Text"/>
          <p:cNvSpPr txBox="1"/>
          <p:nvPr>
            <p:ph type="title"/>
          </p:nvPr>
        </p:nvSpPr>
        <p:spPr>
          <a:xfrm>
            <a:off x="1073150" y="446087"/>
            <a:ext cx="3547537" cy="161840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1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5" name="Body Level One…"/>
          <p:cNvSpPr txBox="1"/>
          <p:nvPr>
            <p:ph type="body" idx="1"/>
          </p:nvPr>
        </p:nvSpPr>
        <p:spPr>
          <a:xfrm>
            <a:off x="4855633" y="446089"/>
            <a:ext cx="6252639" cy="5414965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>
            <a:lvl1pPr marL="342751" indent="-342751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0710" indent="-323709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2812" indent="-298808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4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1143" indent="-353136" defTabSz="457000">
              <a:lnSpc>
                <a:spcPct val="100000"/>
              </a:lnSpc>
              <a:spcBef>
                <a:spcPts val="500"/>
              </a:spcBef>
              <a:buClr>
                <a:srgbClr val="00C6BB"/>
              </a:buClr>
              <a:buFont typeface="Century Gothic"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6" name="Text Placeholder 3"/>
          <p:cNvSpPr/>
          <p:nvPr>
            <p:ph type="body" sz="quarter" idx="21"/>
          </p:nvPr>
        </p:nvSpPr>
        <p:spPr>
          <a:xfrm>
            <a:off x="1073149" y="2260736"/>
            <a:ext cx="3547538" cy="360031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/>
          </a:p>
        </p:txBody>
      </p:sp>
      <p:sp>
        <p:nvSpPr>
          <p:cNvPr id="747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Рисунок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Title Text"/>
          <p:cNvSpPr txBox="1"/>
          <p:nvPr>
            <p:ph type="title"/>
          </p:nvPr>
        </p:nvSpPr>
        <p:spPr>
          <a:xfrm>
            <a:off x="814727" y="727522"/>
            <a:ext cx="4852990" cy="1617165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sz="2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55" name="Picture Placeholder 11"/>
          <p:cNvSpPr/>
          <p:nvPr>
            <p:ph type="pic" idx="21"/>
          </p:nvPr>
        </p:nvSpPr>
        <p:spPr>
          <a:xfrm>
            <a:off x="6098118" y="-3"/>
            <a:ext cx="6093888" cy="6858004"/>
          </a:xfrm>
          <a:prstGeom prst="rect">
            <a:avLst/>
          </a:prstGeom>
          <a:ln w="9525">
            <a:solidFill>
              <a:srgbClr val="636363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56" name="Body Level One…"/>
          <p:cNvSpPr txBox="1"/>
          <p:nvPr>
            <p:ph type="body" sz="half" idx="1"/>
          </p:nvPr>
        </p:nvSpPr>
        <p:spPr>
          <a:xfrm>
            <a:off x="814727" y="2344684"/>
            <a:ext cx="4852990" cy="3516370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7" name="Slide Number"/>
          <p:cNvSpPr txBox="1"/>
          <p:nvPr>
            <p:ph type="sldNum" sz="quarter" idx="2"/>
          </p:nvPr>
        </p:nvSpPr>
        <p:spPr>
          <a:xfrm>
            <a:off x="5623094" y="6092789"/>
            <a:ext cx="301757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Панорамная фотография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Title Text"/>
          <p:cNvSpPr txBox="1"/>
          <p:nvPr>
            <p:ph type="title"/>
          </p:nvPr>
        </p:nvSpPr>
        <p:spPr>
          <a:xfrm>
            <a:off x="809999" y="4800598"/>
            <a:ext cx="10561420" cy="56674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sz="2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65" name="Picture Placeholder 14"/>
          <p:cNvSpPr/>
          <p:nvPr>
            <p:ph type="pic" idx="21"/>
          </p:nvPr>
        </p:nvSpPr>
        <p:spPr>
          <a:xfrm>
            <a:off x="0" y="0"/>
            <a:ext cx="12192000" cy="4800600"/>
          </a:xfrm>
          <a:prstGeom prst="rect">
            <a:avLst/>
          </a:prstGeom>
          <a:ln w="9525" cap="rnd">
            <a:solidFill>
              <a:srgbClr val="636363"/>
            </a:solidFill>
            <a:round/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66" name="Body Level One…"/>
          <p:cNvSpPr txBox="1"/>
          <p:nvPr>
            <p:ph type="body" sz="quarter" idx="1"/>
          </p:nvPr>
        </p:nvSpPr>
        <p:spPr>
          <a:xfrm>
            <a:off x="809999" y="5367337"/>
            <a:ext cx="10561420" cy="493722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 anchor="ctr"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1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7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Текст 3"/>
          <p:cNvSpPr/>
          <p:nvPr>
            <p:ph type="body" sz="quarter" idx="21"/>
          </p:nvPr>
        </p:nvSpPr>
        <p:spPr>
          <a:xfrm>
            <a:off x="839786" y="2057400"/>
            <a:ext cx="3932242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Цитата с подписью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Freeform 6"/>
          <p:cNvSpPr/>
          <p:nvPr/>
        </p:nvSpPr>
        <p:spPr>
          <a:xfrm>
            <a:off x="631695" y="1081453"/>
            <a:ext cx="6332420" cy="32391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775" name="Title Text"/>
          <p:cNvSpPr txBox="1"/>
          <p:nvPr>
            <p:ph type="title"/>
          </p:nvPr>
        </p:nvSpPr>
        <p:spPr>
          <a:xfrm>
            <a:off x="850984" y="1238502"/>
            <a:ext cx="5893845" cy="2645918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41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76" name="Body Level One…"/>
          <p:cNvSpPr txBox="1"/>
          <p:nvPr>
            <p:ph type="body" sz="quarter" idx="1"/>
          </p:nvPr>
        </p:nvSpPr>
        <p:spPr>
          <a:xfrm>
            <a:off x="853189" y="4443681"/>
            <a:ext cx="5891639" cy="713251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7" name="Text Placeholder 5"/>
          <p:cNvSpPr/>
          <p:nvPr>
            <p:ph type="body" sz="quarter" idx="21"/>
          </p:nvPr>
        </p:nvSpPr>
        <p:spPr>
          <a:xfrm>
            <a:off x="7574643" y="1081452"/>
            <a:ext cx="3810006" cy="4075476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778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Карточка имени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Freeform 6"/>
          <p:cNvSpPr/>
          <p:nvPr/>
        </p:nvSpPr>
        <p:spPr>
          <a:xfrm>
            <a:off x="1140881" y="2286579"/>
            <a:ext cx="4895125" cy="25039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19" y="0"/>
                </a:moveTo>
                <a:lnTo>
                  <a:pt x="217" y="0"/>
                </a:lnTo>
                <a:lnTo>
                  <a:pt x="166" y="37"/>
                </a:lnTo>
                <a:lnTo>
                  <a:pt x="128" y="75"/>
                </a:lnTo>
                <a:lnTo>
                  <a:pt x="77" y="112"/>
                </a:lnTo>
                <a:lnTo>
                  <a:pt x="51" y="187"/>
                </a:lnTo>
                <a:lnTo>
                  <a:pt x="26" y="243"/>
                </a:lnTo>
                <a:lnTo>
                  <a:pt x="0" y="318"/>
                </a:lnTo>
                <a:lnTo>
                  <a:pt x="0" y="19522"/>
                </a:lnTo>
                <a:lnTo>
                  <a:pt x="26" y="19597"/>
                </a:lnTo>
                <a:lnTo>
                  <a:pt x="51" y="19653"/>
                </a:lnTo>
                <a:lnTo>
                  <a:pt x="77" y="19728"/>
                </a:lnTo>
                <a:lnTo>
                  <a:pt x="128" y="19766"/>
                </a:lnTo>
                <a:lnTo>
                  <a:pt x="166" y="19803"/>
                </a:lnTo>
                <a:lnTo>
                  <a:pt x="217" y="19841"/>
                </a:lnTo>
                <a:lnTo>
                  <a:pt x="3026" y="19841"/>
                </a:lnTo>
                <a:lnTo>
                  <a:pt x="4149" y="21488"/>
                </a:lnTo>
                <a:lnTo>
                  <a:pt x="4187" y="21525"/>
                </a:lnTo>
                <a:lnTo>
                  <a:pt x="4289" y="21600"/>
                </a:lnTo>
                <a:lnTo>
                  <a:pt x="4391" y="21600"/>
                </a:lnTo>
                <a:lnTo>
                  <a:pt x="4494" y="21525"/>
                </a:lnTo>
                <a:lnTo>
                  <a:pt x="4532" y="21488"/>
                </a:lnTo>
                <a:lnTo>
                  <a:pt x="5655" y="19841"/>
                </a:lnTo>
                <a:lnTo>
                  <a:pt x="21383" y="19841"/>
                </a:lnTo>
                <a:lnTo>
                  <a:pt x="21434" y="19803"/>
                </a:lnTo>
                <a:lnTo>
                  <a:pt x="21472" y="19766"/>
                </a:lnTo>
                <a:lnTo>
                  <a:pt x="21523" y="19728"/>
                </a:lnTo>
                <a:lnTo>
                  <a:pt x="21549" y="19653"/>
                </a:lnTo>
                <a:lnTo>
                  <a:pt x="21574" y="19597"/>
                </a:lnTo>
                <a:lnTo>
                  <a:pt x="21600" y="19522"/>
                </a:lnTo>
                <a:lnTo>
                  <a:pt x="21600" y="318"/>
                </a:lnTo>
                <a:lnTo>
                  <a:pt x="21574" y="243"/>
                </a:lnTo>
                <a:lnTo>
                  <a:pt x="21549" y="187"/>
                </a:lnTo>
                <a:lnTo>
                  <a:pt x="21523" y="112"/>
                </a:lnTo>
                <a:lnTo>
                  <a:pt x="21472" y="75"/>
                </a:lnTo>
                <a:lnTo>
                  <a:pt x="21434" y="37"/>
                </a:lnTo>
                <a:lnTo>
                  <a:pt x="21383" y="0"/>
                </a:lnTo>
                <a:lnTo>
                  <a:pt x="21319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786" name="Title Text"/>
          <p:cNvSpPr txBox="1"/>
          <p:nvPr>
            <p:ph type="title"/>
          </p:nvPr>
        </p:nvSpPr>
        <p:spPr>
          <a:xfrm>
            <a:off x="1357087" y="2435954"/>
            <a:ext cx="4382528" cy="2007793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31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87" name="Body Level One…"/>
          <p:cNvSpPr txBox="1"/>
          <p:nvPr>
            <p:ph type="body" sz="quarter" idx="1"/>
          </p:nvPr>
        </p:nvSpPr>
        <p:spPr>
          <a:xfrm>
            <a:off x="6155999" y="2286000"/>
            <a:ext cx="4880303" cy="2295532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 defTabSz="457000">
              <a:lnSpc>
                <a:spcPct val="100000"/>
              </a:lnSpc>
              <a:spcBef>
                <a:spcPts val="5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780710" indent="-323709" defTabSz="457000">
              <a:lnSpc>
                <a:spcPct val="100000"/>
              </a:lnSpc>
              <a:spcBef>
                <a:spcPts val="500"/>
              </a:spcBef>
              <a:buFontTx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212812" indent="-298808" defTabSz="457000">
              <a:lnSpc>
                <a:spcPct val="100000"/>
              </a:lnSpc>
              <a:spcBef>
                <a:spcPts val="500"/>
              </a:spcBef>
              <a:buFontTx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724143" indent="-353136" defTabSz="457000">
              <a:lnSpc>
                <a:spcPct val="100000"/>
              </a:lnSpc>
              <a:spcBef>
                <a:spcPts val="500"/>
              </a:spcBef>
              <a:buFontTx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81143" indent="-353136" defTabSz="457000">
              <a:lnSpc>
                <a:spcPct val="100000"/>
              </a:lnSpc>
              <a:spcBef>
                <a:spcPts val="500"/>
              </a:spcBef>
              <a:buFontTx/>
              <a:buChar char="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8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Shape"/>
          <p:cNvSpPr/>
          <p:nvPr/>
        </p:nvSpPr>
        <p:spPr>
          <a:xfrm>
            <a:off x="10340737" y="337589"/>
            <a:ext cx="1505569" cy="2833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36" y="0"/>
                </a:moveTo>
                <a:lnTo>
                  <a:pt x="1286" y="5042"/>
                </a:lnTo>
                <a:lnTo>
                  <a:pt x="551" y="2798"/>
                </a:lnTo>
                <a:cubicBezTo>
                  <a:pt x="499" y="3104"/>
                  <a:pt x="449" y="3428"/>
                  <a:pt x="403" y="3762"/>
                </a:cubicBezTo>
                <a:cubicBezTo>
                  <a:pt x="403" y="3762"/>
                  <a:pt x="1286" y="6458"/>
                  <a:pt x="1286" y="6458"/>
                </a:cubicBezTo>
                <a:lnTo>
                  <a:pt x="3183" y="659"/>
                </a:lnTo>
                <a:cubicBezTo>
                  <a:pt x="3104" y="413"/>
                  <a:pt x="3022" y="191"/>
                  <a:pt x="2936" y="0"/>
                </a:cubicBezTo>
                <a:close/>
                <a:moveTo>
                  <a:pt x="3397" y="1421"/>
                </a:moveTo>
                <a:lnTo>
                  <a:pt x="1286" y="7874"/>
                </a:lnTo>
                <a:lnTo>
                  <a:pt x="277" y="4790"/>
                </a:lnTo>
                <a:cubicBezTo>
                  <a:pt x="239" y="5144"/>
                  <a:pt x="205" y="5514"/>
                  <a:pt x="174" y="5891"/>
                </a:cubicBezTo>
                <a:lnTo>
                  <a:pt x="1286" y="9285"/>
                </a:lnTo>
                <a:cubicBezTo>
                  <a:pt x="1286" y="9285"/>
                  <a:pt x="3583" y="2264"/>
                  <a:pt x="3583" y="2264"/>
                </a:cubicBezTo>
                <a:cubicBezTo>
                  <a:pt x="3524" y="1964"/>
                  <a:pt x="3462" y="1684"/>
                  <a:pt x="3397" y="1421"/>
                </a:cubicBezTo>
                <a:close/>
                <a:moveTo>
                  <a:pt x="6427" y="2793"/>
                </a:moveTo>
                <a:cubicBezTo>
                  <a:pt x="5648" y="2793"/>
                  <a:pt x="5344" y="5127"/>
                  <a:pt x="5344" y="8979"/>
                </a:cubicBezTo>
                <a:cubicBezTo>
                  <a:pt x="5344" y="12999"/>
                  <a:pt x="5724" y="14870"/>
                  <a:pt x="6383" y="14870"/>
                </a:cubicBezTo>
                <a:cubicBezTo>
                  <a:pt x="6662" y="14870"/>
                  <a:pt x="6932" y="14483"/>
                  <a:pt x="7133" y="13799"/>
                </a:cubicBezTo>
                <a:lnTo>
                  <a:pt x="7064" y="13101"/>
                </a:lnTo>
                <a:cubicBezTo>
                  <a:pt x="6932" y="13451"/>
                  <a:pt x="6772" y="13784"/>
                  <a:pt x="6514" y="13784"/>
                </a:cubicBezTo>
                <a:cubicBezTo>
                  <a:pt x="5971" y="13784"/>
                  <a:pt x="5856" y="11550"/>
                  <a:pt x="5856" y="8548"/>
                </a:cubicBezTo>
                <a:cubicBezTo>
                  <a:pt x="5856" y="5396"/>
                  <a:pt x="5975" y="3559"/>
                  <a:pt x="6442" y="3559"/>
                </a:cubicBezTo>
                <a:cubicBezTo>
                  <a:pt x="6741" y="3559"/>
                  <a:pt x="6837" y="4161"/>
                  <a:pt x="6888" y="5028"/>
                </a:cubicBezTo>
                <a:lnTo>
                  <a:pt x="6926" y="5760"/>
                </a:lnTo>
                <a:lnTo>
                  <a:pt x="7066" y="5760"/>
                </a:lnTo>
                <a:cubicBezTo>
                  <a:pt x="7060" y="4976"/>
                  <a:pt x="7060" y="4110"/>
                  <a:pt x="7066" y="3326"/>
                </a:cubicBezTo>
                <a:cubicBezTo>
                  <a:pt x="7004" y="3193"/>
                  <a:pt x="6772" y="2793"/>
                  <a:pt x="6427" y="2793"/>
                </a:cubicBezTo>
                <a:close/>
                <a:moveTo>
                  <a:pt x="7330" y="2992"/>
                </a:moveTo>
                <a:lnTo>
                  <a:pt x="7330" y="3360"/>
                </a:lnTo>
                <a:cubicBezTo>
                  <a:pt x="7440" y="3493"/>
                  <a:pt x="7456" y="3662"/>
                  <a:pt x="7456" y="4296"/>
                </a:cubicBezTo>
                <a:lnTo>
                  <a:pt x="7456" y="13367"/>
                </a:lnTo>
                <a:cubicBezTo>
                  <a:pt x="7456" y="14001"/>
                  <a:pt x="7440" y="14170"/>
                  <a:pt x="7330" y="14303"/>
                </a:cubicBezTo>
                <a:lnTo>
                  <a:pt x="7330" y="14667"/>
                </a:lnTo>
                <a:lnTo>
                  <a:pt x="8210" y="14667"/>
                </a:lnTo>
                <a:cubicBezTo>
                  <a:pt x="8747" y="14667"/>
                  <a:pt x="9079" y="13899"/>
                  <a:pt x="9079" y="10764"/>
                </a:cubicBezTo>
                <a:cubicBezTo>
                  <a:pt x="9079" y="7545"/>
                  <a:pt x="8652" y="7181"/>
                  <a:pt x="8049" y="7181"/>
                </a:cubicBezTo>
                <a:lnTo>
                  <a:pt x="7927" y="7181"/>
                </a:lnTo>
                <a:lnTo>
                  <a:pt x="7927" y="4412"/>
                </a:lnTo>
                <a:cubicBezTo>
                  <a:pt x="7927" y="3912"/>
                  <a:pt x="7946" y="3728"/>
                  <a:pt x="8084" y="3728"/>
                </a:cubicBezTo>
                <a:cubicBezTo>
                  <a:pt x="8084" y="3728"/>
                  <a:pt x="8385" y="3728"/>
                  <a:pt x="8385" y="3728"/>
                </a:cubicBezTo>
                <a:cubicBezTo>
                  <a:pt x="8671" y="3728"/>
                  <a:pt x="8749" y="3842"/>
                  <a:pt x="8818" y="5042"/>
                </a:cubicBezTo>
                <a:lnTo>
                  <a:pt x="8847" y="5527"/>
                </a:lnTo>
                <a:lnTo>
                  <a:pt x="8966" y="5527"/>
                </a:lnTo>
                <a:cubicBezTo>
                  <a:pt x="8960" y="4677"/>
                  <a:pt x="8960" y="3842"/>
                  <a:pt x="8966" y="2992"/>
                </a:cubicBezTo>
                <a:lnTo>
                  <a:pt x="7330" y="2992"/>
                </a:lnTo>
                <a:close/>
                <a:moveTo>
                  <a:pt x="9327" y="2992"/>
                </a:moveTo>
                <a:lnTo>
                  <a:pt x="9327" y="3360"/>
                </a:lnTo>
                <a:cubicBezTo>
                  <a:pt x="9437" y="3493"/>
                  <a:pt x="9453" y="3662"/>
                  <a:pt x="9453" y="4296"/>
                </a:cubicBezTo>
                <a:lnTo>
                  <a:pt x="9453" y="13367"/>
                </a:lnTo>
                <a:cubicBezTo>
                  <a:pt x="9453" y="14001"/>
                  <a:pt x="9437" y="14170"/>
                  <a:pt x="9327" y="14303"/>
                </a:cubicBezTo>
                <a:lnTo>
                  <a:pt x="9327" y="14667"/>
                </a:lnTo>
                <a:lnTo>
                  <a:pt x="10909" y="14667"/>
                </a:lnTo>
                <a:cubicBezTo>
                  <a:pt x="10903" y="13766"/>
                  <a:pt x="10903" y="12852"/>
                  <a:pt x="10909" y="11952"/>
                </a:cubicBezTo>
                <a:lnTo>
                  <a:pt x="10771" y="11952"/>
                </a:lnTo>
                <a:lnTo>
                  <a:pt x="10752" y="12383"/>
                </a:lnTo>
                <a:cubicBezTo>
                  <a:pt x="10689" y="13834"/>
                  <a:pt x="10614" y="13935"/>
                  <a:pt x="10329" y="13935"/>
                </a:cubicBezTo>
                <a:lnTo>
                  <a:pt x="10266" y="13935"/>
                </a:lnTo>
                <a:cubicBezTo>
                  <a:pt x="9977" y="13935"/>
                  <a:pt x="9924" y="13699"/>
                  <a:pt x="9924" y="12999"/>
                </a:cubicBezTo>
                <a:lnTo>
                  <a:pt x="9924" y="8645"/>
                </a:lnTo>
                <a:lnTo>
                  <a:pt x="10216" y="8645"/>
                </a:lnTo>
                <a:cubicBezTo>
                  <a:pt x="10338" y="8645"/>
                  <a:pt x="10529" y="8715"/>
                  <a:pt x="10604" y="8999"/>
                </a:cubicBezTo>
                <a:lnTo>
                  <a:pt x="10604" y="7530"/>
                </a:lnTo>
                <a:cubicBezTo>
                  <a:pt x="10529" y="7813"/>
                  <a:pt x="10338" y="7879"/>
                  <a:pt x="10216" y="7879"/>
                </a:cubicBezTo>
                <a:lnTo>
                  <a:pt x="9924" y="7879"/>
                </a:lnTo>
                <a:lnTo>
                  <a:pt x="9924" y="4262"/>
                </a:lnTo>
                <a:cubicBezTo>
                  <a:pt x="9924" y="3862"/>
                  <a:pt x="9939" y="3728"/>
                  <a:pt x="10033" y="3728"/>
                </a:cubicBezTo>
                <a:cubicBezTo>
                  <a:pt x="10033" y="3728"/>
                  <a:pt x="10279" y="3728"/>
                  <a:pt x="10279" y="3728"/>
                </a:cubicBezTo>
                <a:cubicBezTo>
                  <a:pt x="10564" y="3728"/>
                  <a:pt x="10642" y="3842"/>
                  <a:pt x="10711" y="5042"/>
                </a:cubicBezTo>
                <a:lnTo>
                  <a:pt x="10739" y="5527"/>
                </a:lnTo>
                <a:lnTo>
                  <a:pt x="10859" y="5527"/>
                </a:lnTo>
                <a:cubicBezTo>
                  <a:pt x="10853" y="4677"/>
                  <a:pt x="10853" y="3842"/>
                  <a:pt x="10859" y="2992"/>
                </a:cubicBezTo>
                <a:lnTo>
                  <a:pt x="9327" y="2992"/>
                </a:lnTo>
                <a:close/>
                <a:moveTo>
                  <a:pt x="11192" y="2992"/>
                </a:moveTo>
                <a:lnTo>
                  <a:pt x="11192" y="3360"/>
                </a:lnTo>
                <a:cubicBezTo>
                  <a:pt x="11302" y="3493"/>
                  <a:pt x="11317" y="3662"/>
                  <a:pt x="11317" y="4296"/>
                </a:cubicBezTo>
                <a:lnTo>
                  <a:pt x="11317" y="13367"/>
                </a:lnTo>
                <a:cubicBezTo>
                  <a:pt x="11317" y="14001"/>
                  <a:pt x="11302" y="14170"/>
                  <a:pt x="11192" y="14303"/>
                </a:cubicBezTo>
                <a:lnTo>
                  <a:pt x="11192" y="14667"/>
                </a:lnTo>
                <a:cubicBezTo>
                  <a:pt x="11192" y="14667"/>
                  <a:pt x="11914" y="14667"/>
                  <a:pt x="11914" y="14667"/>
                </a:cubicBezTo>
                <a:lnTo>
                  <a:pt x="11914" y="14303"/>
                </a:lnTo>
                <a:cubicBezTo>
                  <a:pt x="11804" y="14170"/>
                  <a:pt x="11788" y="14001"/>
                  <a:pt x="11788" y="13367"/>
                </a:cubicBezTo>
                <a:lnTo>
                  <a:pt x="11788" y="10046"/>
                </a:lnTo>
                <a:lnTo>
                  <a:pt x="12008" y="10046"/>
                </a:lnTo>
                <a:cubicBezTo>
                  <a:pt x="12538" y="10046"/>
                  <a:pt x="12865" y="9199"/>
                  <a:pt x="12865" y="6347"/>
                </a:cubicBezTo>
                <a:cubicBezTo>
                  <a:pt x="12865" y="3545"/>
                  <a:pt x="12538" y="2992"/>
                  <a:pt x="12102" y="2992"/>
                </a:cubicBezTo>
                <a:lnTo>
                  <a:pt x="11192" y="2992"/>
                </a:lnTo>
                <a:close/>
                <a:moveTo>
                  <a:pt x="13063" y="2992"/>
                </a:moveTo>
                <a:lnTo>
                  <a:pt x="13063" y="3360"/>
                </a:lnTo>
                <a:cubicBezTo>
                  <a:pt x="13172" y="3493"/>
                  <a:pt x="13188" y="3662"/>
                  <a:pt x="13188" y="4296"/>
                </a:cubicBezTo>
                <a:lnTo>
                  <a:pt x="13188" y="13367"/>
                </a:lnTo>
                <a:cubicBezTo>
                  <a:pt x="13188" y="14001"/>
                  <a:pt x="13172" y="14170"/>
                  <a:pt x="13063" y="14303"/>
                </a:cubicBezTo>
                <a:lnTo>
                  <a:pt x="13063" y="14667"/>
                </a:lnTo>
                <a:lnTo>
                  <a:pt x="13941" y="14667"/>
                </a:lnTo>
                <a:cubicBezTo>
                  <a:pt x="14478" y="14667"/>
                  <a:pt x="14811" y="13899"/>
                  <a:pt x="14811" y="10764"/>
                </a:cubicBezTo>
                <a:cubicBezTo>
                  <a:pt x="14811" y="7545"/>
                  <a:pt x="14384" y="7181"/>
                  <a:pt x="13782" y="7181"/>
                </a:cubicBezTo>
                <a:lnTo>
                  <a:pt x="13658" y="7181"/>
                </a:lnTo>
                <a:lnTo>
                  <a:pt x="13658" y="4412"/>
                </a:lnTo>
                <a:cubicBezTo>
                  <a:pt x="13658" y="3912"/>
                  <a:pt x="13677" y="3728"/>
                  <a:pt x="13815" y="3728"/>
                </a:cubicBezTo>
                <a:cubicBezTo>
                  <a:pt x="13815" y="3728"/>
                  <a:pt x="14117" y="3728"/>
                  <a:pt x="14117" y="3728"/>
                </a:cubicBezTo>
                <a:cubicBezTo>
                  <a:pt x="14403" y="3728"/>
                  <a:pt x="14481" y="3842"/>
                  <a:pt x="14550" y="5042"/>
                </a:cubicBezTo>
                <a:lnTo>
                  <a:pt x="14578" y="5527"/>
                </a:lnTo>
                <a:lnTo>
                  <a:pt x="14698" y="5527"/>
                </a:lnTo>
                <a:cubicBezTo>
                  <a:pt x="14692" y="4677"/>
                  <a:pt x="14692" y="3842"/>
                  <a:pt x="14698" y="2992"/>
                </a:cubicBezTo>
                <a:lnTo>
                  <a:pt x="13063" y="2992"/>
                </a:lnTo>
                <a:close/>
                <a:moveTo>
                  <a:pt x="15564" y="2992"/>
                </a:moveTo>
                <a:lnTo>
                  <a:pt x="15564" y="3360"/>
                </a:lnTo>
                <a:cubicBezTo>
                  <a:pt x="15677" y="3493"/>
                  <a:pt x="15690" y="3810"/>
                  <a:pt x="15690" y="4044"/>
                </a:cubicBezTo>
                <a:cubicBezTo>
                  <a:pt x="15690" y="4377"/>
                  <a:pt x="15674" y="4746"/>
                  <a:pt x="15583" y="5930"/>
                </a:cubicBezTo>
                <a:lnTo>
                  <a:pt x="15178" y="11234"/>
                </a:lnTo>
                <a:cubicBezTo>
                  <a:pt x="15027" y="13185"/>
                  <a:pt x="14927" y="14216"/>
                  <a:pt x="14874" y="14667"/>
                </a:cubicBezTo>
                <a:lnTo>
                  <a:pt x="15273" y="14667"/>
                </a:lnTo>
                <a:cubicBezTo>
                  <a:pt x="15276" y="14400"/>
                  <a:pt x="15294" y="13898"/>
                  <a:pt x="15319" y="13232"/>
                </a:cubicBezTo>
                <a:cubicBezTo>
                  <a:pt x="15347" y="12564"/>
                  <a:pt x="15401" y="11616"/>
                  <a:pt x="15473" y="10448"/>
                </a:cubicBezTo>
                <a:lnTo>
                  <a:pt x="16170" y="10448"/>
                </a:lnTo>
                <a:lnTo>
                  <a:pt x="16265" y="11932"/>
                </a:lnTo>
                <a:cubicBezTo>
                  <a:pt x="16324" y="12866"/>
                  <a:pt x="16393" y="14033"/>
                  <a:pt x="16411" y="14667"/>
                </a:cubicBezTo>
                <a:cubicBezTo>
                  <a:pt x="16411" y="14667"/>
                  <a:pt x="16971" y="14667"/>
                  <a:pt x="16971" y="14667"/>
                </a:cubicBezTo>
                <a:cubicBezTo>
                  <a:pt x="16924" y="14250"/>
                  <a:pt x="16826" y="13082"/>
                  <a:pt x="16735" y="11714"/>
                </a:cubicBezTo>
                <a:lnTo>
                  <a:pt x="16274" y="4727"/>
                </a:lnTo>
                <a:cubicBezTo>
                  <a:pt x="16208" y="3743"/>
                  <a:pt x="16201" y="3342"/>
                  <a:pt x="16192" y="2992"/>
                </a:cubicBezTo>
                <a:lnTo>
                  <a:pt x="15564" y="2992"/>
                </a:lnTo>
                <a:close/>
                <a:moveTo>
                  <a:pt x="17140" y="2992"/>
                </a:moveTo>
                <a:lnTo>
                  <a:pt x="17140" y="3360"/>
                </a:lnTo>
                <a:cubicBezTo>
                  <a:pt x="17250" y="3493"/>
                  <a:pt x="17266" y="3662"/>
                  <a:pt x="17266" y="4296"/>
                </a:cubicBezTo>
                <a:lnTo>
                  <a:pt x="17266" y="13367"/>
                </a:lnTo>
                <a:cubicBezTo>
                  <a:pt x="17266" y="14001"/>
                  <a:pt x="17250" y="14170"/>
                  <a:pt x="17140" y="14303"/>
                </a:cubicBezTo>
                <a:lnTo>
                  <a:pt x="17140" y="14667"/>
                </a:lnTo>
                <a:lnTo>
                  <a:pt x="17861" y="14667"/>
                </a:lnTo>
                <a:lnTo>
                  <a:pt x="17861" y="14303"/>
                </a:lnTo>
                <a:cubicBezTo>
                  <a:pt x="17752" y="14170"/>
                  <a:pt x="17736" y="14001"/>
                  <a:pt x="17736" y="13367"/>
                </a:cubicBezTo>
                <a:lnTo>
                  <a:pt x="17736" y="8645"/>
                </a:lnTo>
                <a:lnTo>
                  <a:pt x="18584" y="8645"/>
                </a:lnTo>
                <a:cubicBezTo>
                  <a:pt x="18584" y="8645"/>
                  <a:pt x="18584" y="13367"/>
                  <a:pt x="18584" y="13367"/>
                </a:cubicBezTo>
                <a:cubicBezTo>
                  <a:pt x="18584" y="14001"/>
                  <a:pt x="18568" y="14170"/>
                  <a:pt x="18458" y="14303"/>
                </a:cubicBezTo>
                <a:lnTo>
                  <a:pt x="18458" y="14667"/>
                </a:lnTo>
                <a:lnTo>
                  <a:pt x="19180" y="14667"/>
                </a:lnTo>
                <a:lnTo>
                  <a:pt x="19180" y="14303"/>
                </a:lnTo>
                <a:cubicBezTo>
                  <a:pt x="19070" y="14170"/>
                  <a:pt x="19055" y="14001"/>
                  <a:pt x="19055" y="13367"/>
                </a:cubicBezTo>
                <a:lnTo>
                  <a:pt x="19055" y="4296"/>
                </a:lnTo>
                <a:cubicBezTo>
                  <a:pt x="19055" y="3662"/>
                  <a:pt x="19070" y="3493"/>
                  <a:pt x="19180" y="3360"/>
                </a:cubicBezTo>
                <a:lnTo>
                  <a:pt x="19180" y="2992"/>
                </a:lnTo>
                <a:lnTo>
                  <a:pt x="18458" y="2992"/>
                </a:lnTo>
                <a:lnTo>
                  <a:pt x="18458" y="3360"/>
                </a:lnTo>
                <a:cubicBezTo>
                  <a:pt x="18568" y="3493"/>
                  <a:pt x="18584" y="3662"/>
                  <a:pt x="18584" y="4296"/>
                </a:cubicBezTo>
                <a:lnTo>
                  <a:pt x="18584" y="7879"/>
                </a:lnTo>
                <a:lnTo>
                  <a:pt x="17736" y="7879"/>
                </a:lnTo>
                <a:lnTo>
                  <a:pt x="17736" y="4296"/>
                </a:lnTo>
                <a:cubicBezTo>
                  <a:pt x="17736" y="3662"/>
                  <a:pt x="17752" y="3493"/>
                  <a:pt x="17861" y="3360"/>
                </a:cubicBezTo>
                <a:lnTo>
                  <a:pt x="17861" y="2992"/>
                </a:lnTo>
                <a:lnTo>
                  <a:pt x="17140" y="2992"/>
                </a:lnTo>
                <a:close/>
                <a:moveTo>
                  <a:pt x="19529" y="2992"/>
                </a:moveTo>
                <a:lnTo>
                  <a:pt x="19529" y="3360"/>
                </a:lnTo>
                <a:cubicBezTo>
                  <a:pt x="19638" y="3493"/>
                  <a:pt x="19655" y="3662"/>
                  <a:pt x="19655" y="4296"/>
                </a:cubicBezTo>
                <a:cubicBezTo>
                  <a:pt x="19655" y="4296"/>
                  <a:pt x="19655" y="13367"/>
                  <a:pt x="19655" y="13367"/>
                </a:cubicBezTo>
                <a:cubicBezTo>
                  <a:pt x="19655" y="14001"/>
                  <a:pt x="19638" y="14170"/>
                  <a:pt x="19529" y="14303"/>
                </a:cubicBezTo>
                <a:lnTo>
                  <a:pt x="19529" y="14667"/>
                </a:lnTo>
                <a:lnTo>
                  <a:pt x="20250" y="14667"/>
                </a:lnTo>
                <a:lnTo>
                  <a:pt x="20250" y="14303"/>
                </a:lnTo>
                <a:cubicBezTo>
                  <a:pt x="20141" y="14170"/>
                  <a:pt x="20125" y="14001"/>
                  <a:pt x="20125" y="13367"/>
                </a:cubicBezTo>
                <a:lnTo>
                  <a:pt x="20125" y="4296"/>
                </a:lnTo>
                <a:cubicBezTo>
                  <a:pt x="20125" y="3662"/>
                  <a:pt x="20141" y="3493"/>
                  <a:pt x="20250" y="3360"/>
                </a:cubicBezTo>
                <a:lnTo>
                  <a:pt x="20250" y="2992"/>
                </a:lnTo>
                <a:lnTo>
                  <a:pt x="19529" y="2992"/>
                </a:lnTo>
                <a:close/>
                <a:moveTo>
                  <a:pt x="20906" y="2992"/>
                </a:moveTo>
                <a:cubicBezTo>
                  <a:pt x="20847" y="3792"/>
                  <a:pt x="20624" y="5376"/>
                  <a:pt x="20451" y="6560"/>
                </a:cubicBezTo>
                <a:lnTo>
                  <a:pt x="20163" y="8548"/>
                </a:lnTo>
                <a:lnTo>
                  <a:pt x="20496" y="11200"/>
                </a:lnTo>
                <a:cubicBezTo>
                  <a:pt x="20725" y="13035"/>
                  <a:pt x="20803" y="14050"/>
                  <a:pt x="20856" y="14667"/>
                </a:cubicBezTo>
                <a:lnTo>
                  <a:pt x="21595" y="14667"/>
                </a:lnTo>
                <a:cubicBezTo>
                  <a:pt x="21334" y="13266"/>
                  <a:pt x="20975" y="10698"/>
                  <a:pt x="20822" y="9547"/>
                </a:cubicBezTo>
                <a:cubicBezTo>
                  <a:pt x="20822" y="9547"/>
                  <a:pt x="20536" y="7394"/>
                  <a:pt x="20536" y="7394"/>
                </a:cubicBezTo>
                <a:lnTo>
                  <a:pt x="20765" y="6095"/>
                </a:lnTo>
                <a:cubicBezTo>
                  <a:pt x="20866" y="5511"/>
                  <a:pt x="21214" y="3645"/>
                  <a:pt x="21421" y="3011"/>
                </a:cubicBezTo>
                <a:lnTo>
                  <a:pt x="21421" y="2992"/>
                </a:lnTo>
                <a:lnTo>
                  <a:pt x="20906" y="2992"/>
                </a:lnTo>
                <a:close/>
                <a:moveTo>
                  <a:pt x="3744" y="3185"/>
                </a:moveTo>
                <a:cubicBezTo>
                  <a:pt x="3744" y="3185"/>
                  <a:pt x="1286" y="10701"/>
                  <a:pt x="1286" y="10701"/>
                </a:cubicBezTo>
                <a:lnTo>
                  <a:pt x="93" y="7055"/>
                </a:lnTo>
                <a:cubicBezTo>
                  <a:pt x="70" y="7458"/>
                  <a:pt x="50" y="7874"/>
                  <a:pt x="36" y="8296"/>
                </a:cubicBezTo>
                <a:lnTo>
                  <a:pt x="1286" y="12112"/>
                </a:lnTo>
                <a:lnTo>
                  <a:pt x="3882" y="4179"/>
                </a:lnTo>
                <a:cubicBezTo>
                  <a:pt x="3839" y="3835"/>
                  <a:pt x="3793" y="3502"/>
                  <a:pt x="3744" y="3185"/>
                </a:cubicBezTo>
                <a:close/>
                <a:moveTo>
                  <a:pt x="11926" y="3728"/>
                </a:moveTo>
                <a:lnTo>
                  <a:pt x="11977" y="3728"/>
                </a:lnTo>
                <a:cubicBezTo>
                  <a:pt x="12272" y="3728"/>
                  <a:pt x="12372" y="4710"/>
                  <a:pt x="12372" y="6245"/>
                </a:cubicBezTo>
                <a:cubicBezTo>
                  <a:pt x="12372" y="8063"/>
                  <a:pt x="12302" y="9314"/>
                  <a:pt x="12010" y="9314"/>
                </a:cubicBezTo>
                <a:cubicBezTo>
                  <a:pt x="12010" y="9314"/>
                  <a:pt x="11788" y="9314"/>
                  <a:pt x="11788" y="9314"/>
                </a:cubicBezTo>
                <a:lnTo>
                  <a:pt x="11788" y="4359"/>
                </a:lnTo>
                <a:cubicBezTo>
                  <a:pt x="11788" y="3808"/>
                  <a:pt x="11832" y="3728"/>
                  <a:pt x="11926" y="3728"/>
                </a:cubicBezTo>
                <a:close/>
                <a:moveTo>
                  <a:pt x="15827" y="4960"/>
                </a:moveTo>
                <a:lnTo>
                  <a:pt x="16123" y="9663"/>
                </a:lnTo>
                <a:cubicBezTo>
                  <a:pt x="16123" y="9663"/>
                  <a:pt x="15524" y="9663"/>
                  <a:pt x="15524" y="9663"/>
                </a:cubicBezTo>
                <a:lnTo>
                  <a:pt x="15827" y="4960"/>
                </a:lnTo>
                <a:close/>
                <a:moveTo>
                  <a:pt x="3999" y="5236"/>
                </a:moveTo>
                <a:lnTo>
                  <a:pt x="1286" y="13527"/>
                </a:lnTo>
                <a:lnTo>
                  <a:pt x="5" y="9615"/>
                </a:lnTo>
                <a:cubicBezTo>
                  <a:pt x="1" y="9862"/>
                  <a:pt x="0" y="10108"/>
                  <a:pt x="0" y="10361"/>
                </a:cubicBezTo>
                <a:cubicBezTo>
                  <a:pt x="0" y="16568"/>
                  <a:pt x="947" y="21600"/>
                  <a:pt x="2115" y="21600"/>
                </a:cubicBezTo>
                <a:cubicBezTo>
                  <a:pt x="3283" y="21600"/>
                  <a:pt x="4230" y="16568"/>
                  <a:pt x="4230" y="10361"/>
                </a:cubicBezTo>
                <a:cubicBezTo>
                  <a:pt x="4230" y="8514"/>
                  <a:pt x="4147" y="6773"/>
                  <a:pt x="3999" y="5236"/>
                </a:cubicBezTo>
                <a:close/>
                <a:moveTo>
                  <a:pt x="7927" y="7913"/>
                </a:moveTo>
                <a:lnTo>
                  <a:pt x="8119" y="7913"/>
                </a:lnTo>
                <a:cubicBezTo>
                  <a:pt x="8489" y="7913"/>
                  <a:pt x="8586" y="8979"/>
                  <a:pt x="8586" y="10880"/>
                </a:cubicBezTo>
                <a:cubicBezTo>
                  <a:pt x="8586" y="12915"/>
                  <a:pt x="8474" y="13935"/>
                  <a:pt x="8188" y="13935"/>
                </a:cubicBezTo>
                <a:cubicBezTo>
                  <a:pt x="8188" y="13935"/>
                  <a:pt x="8121" y="13935"/>
                  <a:pt x="8121" y="13935"/>
                </a:cubicBezTo>
                <a:cubicBezTo>
                  <a:pt x="7964" y="13935"/>
                  <a:pt x="7927" y="13667"/>
                  <a:pt x="7927" y="12916"/>
                </a:cubicBezTo>
                <a:lnTo>
                  <a:pt x="7927" y="7913"/>
                </a:lnTo>
                <a:close/>
                <a:moveTo>
                  <a:pt x="13658" y="7913"/>
                </a:moveTo>
                <a:lnTo>
                  <a:pt x="13850" y="7913"/>
                </a:lnTo>
                <a:cubicBezTo>
                  <a:pt x="14220" y="7913"/>
                  <a:pt x="14318" y="8979"/>
                  <a:pt x="14318" y="10880"/>
                </a:cubicBezTo>
                <a:cubicBezTo>
                  <a:pt x="14318" y="12915"/>
                  <a:pt x="14205" y="13935"/>
                  <a:pt x="13919" y="13935"/>
                </a:cubicBezTo>
                <a:cubicBezTo>
                  <a:pt x="13919" y="13935"/>
                  <a:pt x="13854" y="13935"/>
                  <a:pt x="13854" y="13935"/>
                </a:cubicBezTo>
                <a:cubicBezTo>
                  <a:pt x="13697" y="13935"/>
                  <a:pt x="13658" y="13667"/>
                  <a:pt x="13658" y="12916"/>
                </a:cubicBezTo>
                <a:lnTo>
                  <a:pt x="13658" y="7913"/>
                </a:lnTo>
                <a:close/>
                <a:moveTo>
                  <a:pt x="5519" y="17532"/>
                </a:moveTo>
                <a:lnTo>
                  <a:pt x="5519" y="18701"/>
                </a:lnTo>
                <a:lnTo>
                  <a:pt x="21600" y="18701"/>
                </a:lnTo>
                <a:cubicBezTo>
                  <a:pt x="21600" y="18701"/>
                  <a:pt x="21600" y="17532"/>
                  <a:pt x="21600" y="17532"/>
                </a:cubicBezTo>
                <a:lnTo>
                  <a:pt x="5519" y="17532"/>
                </a:lnTo>
                <a:close/>
              </a:path>
            </a:pathLst>
          </a:custGeom>
          <a:solidFill>
            <a:srgbClr val="00B05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defTabSz="933418">
              <a:defRPr sz="3000">
                <a:solidFill>
                  <a:srgbClr val="FFFFFF"/>
                </a:solidFill>
                <a:effectLst>
                  <a:outerShdw sx="100000" sy="100000" kx="0" ky="0" algn="b" rotWithShape="0" blurRad="38100" dist="12700" dir="5400000">
                    <a:srgbClr val="000000">
                      <a:alpha val="50000"/>
                    </a:srgbClr>
                  </a:outerShdw>
                </a:effectLst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796" name="Полилиния 20"/>
          <p:cNvSpPr/>
          <p:nvPr/>
        </p:nvSpPr>
        <p:spPr>
          <a:xfrm flipH="1" rot="10800000">
            <a:off x="-3" y="-6"/>
            <a:ext cx="1297845" cy="902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12513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309B41"/>
              </a:gs>
              <a:gs pos="100000">
                <a:srgbClr val="77C21C"/>
              </a:gs>
            </a:gsLst>
            <a:lin ang="30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defTabSz="914007">
              <a:spcBef>
                <a:spcPts val="1100"/>
              </a:spcBef>
              <a:defRPr b="1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797" name="Title Text"/>
          <p:cNvSpPr txBox="1"/>
          <p:nvPr>
            <p:ph type="title"/>
          </p:nvPr>
        </p:nvSpPr>
        <p:spPr>
          <a:xfrm>
            <a:off x="1272682" y="0"/>
            <a:ext cx="7704671" cy="914404"/>
          </a:xfrm>
          <a:prstGeom prst="rect">
            <a:avLst/>
          </a:prstGeom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</p:spPr>
        <p:txBody>
          <a:bodyPr anchor="b"/>
          <a:lstStyle>
            <a:lvl1pPr defTabSz="457000">
              <a:lnSpc>
                <a:spcPct val="100000"/>
              </a:lnSpc>
              <a:defRPr b="1" sz="2200">
                <a:solidFill>
                  <a:srgbClr val="1A1A1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98" name="Slide Number"/>
          <p:cNvSpPr txBox="1"/>
          <p:nvPr>
            <p:ph type="sldNum" sz="quarter" idx="2"/>
          </p:nvPr>
        </p:nvSpPr>
        <p:spPr>
          <a:xfrm>
            <a:off x="11746315" y="634193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786D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Title Text"/>
          <p:cNvSpPr txBox="1"/>
          <p:nvPr>
            <p:ph type="title"/>
          </p:nvPr>
        </p:nvSpPr>
        <p:spPr>
          <a:xfrm>
            <a:off x="1524000" y="1122362"/>
            <a:ext cx="9144000" cy="2387603"/>
          </a:xfrm>
          <a:prstGeom prst="rect">
            <a:avLst/>
          </a:prstGeom>
        </p:spPr>
        <p:txBody>
          <a:bodyPr anchor="b"/>
          <a:lstStyle>
            <a:lvl1pPr algn="ctr" defTabSz="914003">
              <a:defRPr sz="5900"/>
            </a:lvl1pPr>
          </a:lstStyle>
          <a:p>
            <a:pPr/>
            <a:r>
              <a:t>Title Text</a:t>
            </a:r>
          </a:p>
        </p:txBody>
      </p:sp>
      <p:sp>
        <p:nvSpPr>
          <p:cNvPr id="806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73"/>
          </a:xfrm>
          <a:prstGeom prst="rect">
            <a:avLst/>
          </a:prstGeom>
        </p:spPr>
        <p:txBody>
          <a:bodyPr/>
          <a:lstStyle>
            <a:lvl1pPr marL="0" indent="0" algn="ctr" defTabSz="914003">
              <a:spcBef>
                <a:spcPts val="900"/>
              </a:spcBef>
              <a:buSzTx/>
              <a:buFontTx/>
              <a:buNone/>
              <a:defRPr sz="2300"/>
            </a:lvl1pPr>
            <a:lvl2pPr marL="0" indent="0" algn="ctr" defTabSz="914003">
              <a:spcBef>
                <a:spcPts val="900"/>
              </a:spcBef>
              <a:buSzTx/>
              <a:buFontTx/>
              <a:buNone/>
              <a:defRPr sz="2300"/>
            </a:lvl2pPr>
            <a:lvl3pPr marL="0" indent="0" algn="ctr" defTabSz="914003">
              <a:spcBef>
                <a:spcPts val="900"/>
              </a:spcBef>
              <a:buSzTx/>
              <a:buFontTx/>
              <a:buNone/>
              <a:defRPr sz="2300"/>
            </a:lvl3pPr>
            <a:lvl4pPr marL="0" indent="0" algn="ctr" defTabSz="914003">
              <a:spcBef>
                <a:spcPts val="900"/>
              </a:spcBef>
              <a:buSzTx/>
              <a:buFontTx/>
              <a:buNone/>
              <a:defRPr sz="2300"/>
            </a:lvl4pPr>
            <a:lvl5pPr marL="0" indent="0" algn="ctr" defTabSz="914003">
              <a:spcBef>
                <a:spcPts val="900"/>
              </a:spcBef>
              <a:buSzTx/>
              <a:buFontTx/>
              <a:buNone/>
              <a:defRPr sz="23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7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Title Text"/>
          <p:cNvSpPr txBox="1"/>
          <p:nvPr>
            <p:ph type="title"/>
          </p:nvPr>
        </p:nvSpPr>
        <p:spPr>
          <a:xfrm>
            <a:off x="838200" y="365125"/>
            <a:ext cx="10515601" cy="1325567"/>
          </a:xfrm>
          <a:prstGeom prst="rect">
            <a:avLst/>
          </a:prstGeom>
        </p:spPr>
        <p:txBody>
          <a:bodyPr/>
          <a:lstStyle>
            <a:lvl1pPr defTabSz="914003">
              <a:defRPr sz="4300"/>
            </a:lvl1pPr>
          </a:lstStyle>
          <a:p>
            <a:pPr/>
            <a:r>
              <a:t>Title Text</a:t>
            </a:r>
          </a:p>
        </p:txBody>
      </p:sp>
      <p:sp>
        <p:nvSpPr>
          <p:cNvPr id="815" name="Body Level One…"/>
          <p:cNvSpPr txBox="1"/>
          <p:nvPr>
            <p:ph type="body" idx="1"/>
          </p:nvPr>
        </p:nvSpPr>
        <p:spPr>
          <a:xfrm>
            <a:off x="838200" y="1825624"/>
            <a:ext cx="10515601" cy="4351340"/>
          </a:xfrm>
          <a:prstGeom prst="rect">
            <a:avLst/>
          </a:prstGeom>
        </p:spPr>
        <p:txBody>
          <a:bodyPr/>
          <a:lstStyle>
            <a:lvl1pPr marL="228500" indent="-228500" defTabSz="914003">
              <a:spcBef>
                <a:spcPts val="900"/>
              </a:spcBef>
              <a:defRPr sz="2700"/>
            </a:lvl1pPr>
            <a:lvl2pPr marL="725239" indent="-268239" defTabSz="914003">
              <a:spcBef>
                <a:spcPts val="900"/>
              </a:spcBef>
              <a:defRPr sz="2700"/>
            </a:lvl2pPr>
            <a:lvl3pPr marL="1238714" indent="-324710" defTabSz="914003">
              <a:spcBef>
                <a:spcPts val="900"/>
              </a:spcBef>
              <a:defRPr sz="2700"/>
            </a:lvl3pPr>
            <a:lvl4pPr marL="1733918" indent="-362913" defTabSz="914003">
              <a:spcBef>
                <a:spcPts val="900"/>
              </a:spcBef>
              <a:defRPr sz="2700"/>
            </a:lvl4pPr>
            <a:lvl5pPr marL="2190922" indent="-362910" defTabSz="914003">
              <a:spcBef>
                <a:spcPts val="900"/>
              </a:spcBef>
              <a:defRPr sz="2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6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Title Text"/>
          <p:cNvSpPr txBox="1"/>
          <p:nvPr>
            <p:ph type="title"/>
          </p:nvPr>
        </p:nvSpPr>
        <p:spPr>
          <a:xfrm>
            <a:off x="831849" y="1709738"/>
            <a:ext cx="10515604" cy="2852745"/>
          </a:xfrm>
          <a:prstGeom prst="rect">
            <a:avLst/>
          </a:prstGeom>
        </p:spPr>
        <p:txBody>
          <a:bodyPr anchor="b"/>
          <a:lstStyle>
            <a:lvl1pPr defTabSz="914003">
              <a:defRPr sz="5900"/>
            </a:lvl1pPr>
          </a:lstStyle>
          <a:p>
            <a:pPr/>
            <a:r>
              <a:t>Title Text</a:t>
            </a:r>
          </a:p>
        </p:txBody>
      </p:sp>
      <p:sp>
        <p:nvSpPr>
          <p:cNvPr id="824" name="Body Level One…"/>
          <p:cNvSpPr txBox="1"/>
          <p:nvPr>
            <p:ph type="body" sz="quarter" idx="1"/>
          </p:nvPr>
        </p:nvSpPr>
        <p:spPr>
          <a:xfrm>
            <a:off x="831849" y="4589462"/>
            <a:ext cx="10515604" cy="1500192"/>
          </a:xfrm>
          <a:prstGeom prst="rect">
            <a:avLst/>
          </a:prstGeom>
        </p:spPr>
        <p:txBody>
          <a:bodyPr/>
          <a:lstStyle>
            <a:lvl1pPr marL="0" indent="0" defTabSz="914003">
              <a:spcBef>
                <a:spcPts val="900"/>
              </a:spcBef>
              <a:buSzTx/>
              <a:buFontTx/>
              <a:buNone/>
              <a:defRPr sz="2300">
                <a:solidFill>
                  <a:srgbClr val="888888"/>
                </a:solidFill>
              </a:defRPr>
            </a:lvl1pPr>
            <a:lvl2pPr marL="0" indent="0" defTabSz="914003">
              <a:spcBef>
                <a:spcPts val="900"/>
              </a:spcBef>
              <a:buSzTx/>
              <a:buFontTx/>
              <a:buNone/>
              <a:defRPr sz="2300">
                <a:solidFill>
                  <a:srgbClr val="888888"/>
                </a:solidFill>
              </a:defRPr>
            </a:lvl2pPr>
            <a:lvl3pPr marL="0" indent="0" defTabSz="914003">
              <a:spcBef>
                <a:spcPts val="900"/>
              </a:spcBef>
              <a:buSzTx/>
              <a:buFontTx/>
              <a:buNone/>
              <a:defRPr sz="2300">
                <a:solidFill>
                  <a:srgbClr val="888888"/>
                </a:solidFill>
              </a:defRPr>
            </a:lvl3pPr>
            <a:lvl4pPr marL="0" indent="0" defTabSz="914003">
              <a:spcBef>
                <a:spcPts val="900"/>
              </a:spcBef>
              <a:buSzTx/>
              <a:buFontTx/>
              <a:buNone/>
              <a:defRPr sz="2300">
                <a:solidFill>
                  <a:srgbClr val="888888"/>
                </a:solidFill>
              </a:defRPr>
            </a:lvl4pPr>
            <a:lvl5pPr marL="0" indent="0" defTabSz="914003">
              <a:spcBef>
                <a:spcPts val="900"/>
              </a:spcBef>
              <a:buSzTx/>
              <a:buFontTx/>
              <a:buNone/>
              <a:defRPr sz="23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5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Title Text"/>
          <p:cNvSpPr txBox="1"/>
          <p:nvPr>
            <p:ph type="title"/>
          </p:nvPr>
        </p:nvSpPr>
        <p:spPr>
          <a:xfrm>
            <a:off x="838200" y="365125"/>
            <a:ext cx="10515601" cy="1325567"/>
          </a:xfrm>
          <a:prstGeom prst="rect">
            <a:avLst/>
          </a:prstGeom>
        </p:spPr>
        <p:txBody>
          <a:bodyPr/>
          <a:lstStyle>
            <a:lvl1pPr defTabSz="914003">
              <a:defRPr sz="4300"/>
            </a:lvl1pPr>
          </a:lstStyle>
          <a:p>
            <a:pPr/>
            <a:r>
              <a:t>Title Text</a:t>
            </a:r>
          </a:p>
        </p:txBody>
      </p:sp>
      <p:sp>
        <p:nvSpPr>
          <p:cNvPr id="833" name="Body Level One…"/>
          <p:cNvSpPr txBox="1"/>
          <p:nvPr>
            <p:ph type="body" sz="half" idx="1"/>
          </p:nvPr>
        </p:nvSpPr>
        <p:spPr>
          <a:xfrm>
            <a:off x="838200" y="1825624"/>
            <a:ext cx="5181602" cy="4351340"/>
          </a:xfrm>
          <a:prstGeom prst="rect">
            <a:avLst/>
          </a:prstGeom>
        </p:spPr>
        <p:txBody>
          <a:bodyPr/>
          <a:lstStyle>
            <a:lvl1pPr marL="228500" indent="-228500" defTabSz="914003">
              <a:spcBef>
                <a:spcPts val="900"/>
              </a:spcBef>
              <a:defRPr sz="2700"/>
            </a:lvl1pPr>
            <a:lvl2pPr marL="725239" indent="-268239" defTabSz="914003">
              <a:spcBef>
                <a:spcPts val="900"/>
              </a:spcBef>
              <a:defRPr sz="2700"/>
            </a:lvl2pPr>
            <a:lvl3pPr marL="1238714" indent="-324710" defTabSz="914003">
              <a:spcBef>
                <a:spcPts val="900"/>
              </a:spcBef>
              <a:defRPr sz="2700"/>
            </a:lvl3pPr>
            <a:lvl4pPr marL="1733918" indent="-362913" defTabSz="914003">
              <a:spcBef>
                <a:spcPts val="900"/>
              </a:spcBef>
              <a:defRPr sz="2700"/>
            </a:lvl4pPr>
            <a:lvl5pPr marL="2190922" indent="-362910" defTabSz="914003">
              <a:spcBef>
                <a:spcPts val="900"/>
              </a:spcBef>
              <a:defRPr sz="2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4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Title Text"/>
          <p:cNvSpPr txBox="1"/>
          <p:nvPr>
            <p:ph type="title"/>
          </p:nvPr>
        </p:nvSpPr>
        <p:spPr>
          <a:xfrm>
            <a:off x="839786" y="365125"/>
            <a:ext cx="10515604" cy="1325567"/>
          </a:xfrm>
          <a:prstGeom prst="rect">
            <a:avLst/>
          </a:prstGeom>
        </p:spPr>
        <p:txBody>
          <a:bodyPr/>
          <a:lstStyle>
            <a:lvl1pPr defTabSz="914003">
              <a:defRPr sz="4300"/>
            </a:lvl1pPr>
          </a:lstStyle>
          <a:p>
            <a:pPr/>
            <a:r>
              <a:t>Title Text</a:t>
            </a:r>
          </a:p>
        </p:txBody>
      </p:sp>
      <p:sp>
        <p:nvSpPr>
          <p:cNvPr id="842" name="Body Level One…"/>
          <p:cNvSpPr txBox="1"/>
          <p:nvPr>
            <p:ph type="body" sz="quarter" idx="1"/>
          </p:nvPr>
        </p:nvSpPr>
        <p:spPr>
          <a:xfrm>
            <a:off x="839787" y="1681159"/>
            <a:ext cx="5157792" cy="823916"/>
          </a:xfrm>
          <a:prstGeom prst="rect">
            <a:avLst/>
          </a:prstGeom>
        </p:spPr>
        <p:txBody>
          <a:bodyPr anchor="b"/>
          <a:lstStyle>
            <a:lvl1pPr marL="0" indent="0" defTabSz="914003">
              <a:spcBef>
                <a:spcPts val="900"/>
              </a:spcBef>
              <a:buSzTx/>
              <a:buFontTx/>
              <a:buNone/>
              <a:defRPr b="1" sz="2300">
                <a:latin typeface="+mj-lt"/>
                <a:ea typeface="+mj-ea"/>
                <a:cs typeface="+mj-cs"/>
                <a:sym typeface="Helvetica"/>
              </a:defRPr>
            </a:lvl1pPr>
            <a:lvl2pPr marL="0" indent="0" defTabSz="914003">
              <a:spcBef>
                <a:spcPts val="900"/>
              </a:spcBef>
              <a:buSzTx/>
              <a:buFontTx/>
              <a:buNone/>
              <a:defRPr b="1" sz="2300">
                <a:latin typeface="+mj-lt"/>
                <a:ea typeface="+mj-ea"/>
                <a:cs typeface="+mj-cs"/>
                <a:sym typeface="Helvetica"/>
              </a:defRPr>
            </a:lvl2pPr>
            <a:lvl3pPr marL="0" indent="0" defTabSz="914003">
              <a:spcBef>
                <a:spcPts val="900"/>
              </a:spcBef>
              <a:buSzTx/>
              <a:buFontTx/>
              <a:buNone/>
              <a:defRPr b="1" sz="2300">
                <a:latin typeface="+mj-lt"/>
                <a:ea typeface="+mj-ea"/>
                <a:cs typeface="+mj-cs"/>
                <a:sym typeface="Helvetica"/>
              </a:defRPr>
            </a:lvl3pPr>
            <a:lvl4pPr marL="0" indent="0" defTabSz="914003">
              <a:spcBef>
                <a:spcPts val="900"/>
              </a:spcBef>
              <a:buSzTx/>
              <a:buFontTx/>
              <a:buNone/>
              <a:defRPr b="1" sz="2300">
                <a:latin typeface="+mj-lt"/>
                <a:ea typeface="+mj-ea"/>
                <a:cs typeface="+mj-cs"/>
                <a:sym typeface="Helvetica"/>
              </a:defRPr>
            </a:lvl4pPr>
            <a:lvl5pPr marL="0" indent="0" defTabSz="914003">
              <a:spcBef>
                <a:spcPts val="900"/>
              </a:spcBef>
              <a:buSzTx/>
              <a:buFontTx/>
              <a:buNone/>
              <a:defRPr b="1" sz="23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3" name="Text Placeholder 4"/>
          <p:cNvSpPr/>
          <p:nvPr>
            <p:ph type="body" sz="quarter" idx="21"/>
          </p:nvPr>
        </p:nvSpPr>
        <p:spPr>
          <a:xfrm>
            <a:off x="6172197" y="1681158"/>
            <a:ext cx="5183197" cy="823923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844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Title Text"/>
          <p:cNvSpPr txBox="1"/>
          <p:nvPr>
            <p:ph type="title"/>
          </p:nvPr>
        </p:nvSpPr>
        <p:spPr>
          <a:xfrm>
            <a:off x="838200" y="365125"/>
            <a:ext cx="10515601" cy="1325567"/>
          </a:xfrm>
          <a:prstGeom prst="rect">
            <a:avLst/>
          </a:prstGeom>
        </p:spPr>
        <p:txBody>
          <a:bodyPr/>
          <a:lstStyle>
            <a:lvl1pPr defTabSz="914003">
              <a:defRPr sz="4300"/>
            </a:lvl1pPr>
          </a:lstStyle>
          <a:p>
            <a:pPr/>
            <a:r>
              <a:t>Title Text</a:t>
            </a:r>
          </a:p>
        </p:txBody>
      </p:sp>
      <p:sp>
        <p:nvSpPr>
          <p:cNvPr id="852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Рисунок 2"/>
          <p:cNvSpPr/>
          <p:nvPr>
            <p:ph type="pic" sz="half" idx="21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Title Text"/>
          <p:cNvSpPr txBox="1"/>
          <p:nvPr>
            <p:ph type="title"/>
          </p:nvPr>
        </p:nvSpPr>
        <p:spPr>
          <a:xfrm>
            <a:off x="839787" y="457201"/>
            <a:ext cx="3932243" cy="1600201"/>
          </a:xfrm>
          <a:prstGeom prst="rect">
            <a:avLst/>
          </a:prstGeom>
        </p:spPr>
        <p:txBody>
          <a:bodyPr anchor="b"/>
          <a:lstStyle>
            <a:lvl1pPr defTabSz="914003">
              <a:defRPr sz="3100"/>
            </a:lvl1pPr>
          </a:lstStyle>
          <a:p>
            <a:pPr/>
            <a:r>
              <a:t>Title Text</a:t>
            </a:r>
          </a:p>
        </p:txBody>
      </p:sp>
      <p:sp>
        <p:nvSpPr>
          <p:cNvPr id="867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4" cy="4873629"/>
          </a:xfrm>
          <a:prstGeom prst="rect">
            <a:avLst/>
          </a:prstGeom>
        </p:spPr>
        <p:txBody>
          <a:bodyPr/>
          <a:lstStyle>
            <a:lvl1pPr marL="228500" indent="-228500" defTabSz="914003">
              <a:spcBef>
                <a:spcPts val="900"/>
              </a:spcBef>
              <a:defRPr sz="3100"/>
            </a:lvl1pPr>
            <a:lvl2pPr marL="719354" indent="-262352" defTabSz="914003">
              <a:spcBef>
                <a:spcPts val="900"/>
              </a:spcBef>
              <a:defRPr sz="3100"/>
            </a:lvl2pPr>
            <a:lvl3pPr marL="1221982" indent="-307977" defTabSz="914003">
              <a:spcBef>
                <a:spcPts val="900"/>
              </a:spcBef>
              <a:defRPr sz="3100"/>
            </a:lvl3pPr>
            <a:lvl4pPr marL="1743823" indent="-372815" defTabSz="914003">
              <a:spcBef>
                <a:spcPts val="900"/>
              </a:spcBef>
              <a:defRPr sz="3100"/>
            </a:lvl4pPr>
            <a:lvl5pPr marL="2200823" indent="-372815" defTabSz="914003">
              <a:spcBef>
                <a:spcPts val="900"/>
              </a:spcBef>
              <a:defRPr sz="3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8" name="Text Placeholder 3"/>
          <p:cNvSpPr/>
          <p:nvPr>
            <p:ph type="body" sz="quarter" idx="21"/>
          </p:nvPr>
        </p:nvSpPr>
        <p:spPr>
          <a:xfrm>
            <a:off x="839781" y="2057395"/>
            <a:ext cx="3932253" cy="381159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69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Title Text"/>
          <p:cNvSpPr txBox="1"/>
          <p:nvPr>
            <p:ph type="title"/>
          </p:nvPr>
        </p:nvSpPr>
        <p:spPr>
          <a:xfrm>
            <a:off x="839787" y="457201"/>
            <a:ext cx="3932243" cy="1600201"/>
          </a:xfrm>
          <a:prstGeom prst="rect">
            <a:avLst/>
          </a:prstGeom>
        </p:spPr>
        <p:txBody>
          <a:bodyPr anchor="b"/>
          <a:lstStyle>
            <a:lvl1pPr defTabSz="914003">
              <a:defRPr sz="3100"/>
            </a:lvl1pPr>
          </a:lstStyle>
          <a:p>
            <a:pPr/>
            <a:r>
              <a:t>Title Text</a:t>
            </a:r>
          </a:p>
        </p:txBody>
      </p:sp>
      <p:sp>
        <p:nvSpPr>
          <p:cNvPr id="877" name="Picture Placeholder 2"/>
          <p:cNvSpPr/>
          <p:nvPr>
            <p:ph type="pic" sz="half" idx="21"/>
          </p:nvPr>
        </p:nvSpPr>
        <p:spPr>
          <a:xfrm>
            <a:off x="5183187" y="987425"/>
            <a:ext cx="6172204" cy="487362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78" name="Body Level One…"/>
          <p:cNvSpPr txBox="1"/>
          <p:nvPr>
            <p:ph type="body" sz="quarter" idx="1"/>
          </p:nvPr>
        </p:nvSpPr>
        <p:spPr>
          <a:xfrm>
            <a:off x="839787" y="2057398"/>
            <a:ext cx="3932243" cy="3811593"/>
          </a:xfrm>
          <a:prstGeom prst="rect">
            <a:avLst/>
          </a:prstGeom>
        </p:spPr>
        <p:txBody>
          <a:bodyPr/>
          <a:lstStyle>
            <a:lvl1pPr marL="0" indent="0" defTabSz="914003">
              <a:spcBef>
                <a:spcPts val="900"/>
              </a:spcBef>
              <a:buSzTx/>
              <a:buFontTx/>
              <a:buNone/>
              <a:defRPr sz="1500"/>
            </a:lvl1pPr>
            <a:lvl2pPr marL="0" indent="0" defTabSz="914003">
              <a:spcBef>
                <a:spcPts val="900"/>
              </a:spcBef>
              <a:buSzTx/>
              <a:buFontTx/>
              <a:buNone/>
              <a:defRPr sz="1500"/>
            </a:lvl2pPr>
            <a:lvl3pPr marL="0" indent="0" defTabSz="914003">
              <a:spcBef>
                <a:spcPts val="900"/>
              </a:spcBef>
              <a:buSzTx/>
              <a:buFontTx/>
              <a:buNone/>
              <a:defRPr sz="1500"/>
            </a:lvl3pPr>
            <a:lvl4pPr marL="0" indent="0" defTabSz="914003">
              <a:spcBef>
                <a:spcPts val="900"/>
              </a:spcBef>
              <a:buSzTx/>
              <a:buFontTx/>
              <a:buNone/>
              <a:defRPr sz="1500"/>
            </a:lvl4pPr>
            <a:lvl5pPr marL="0" indent="0" defTabSz="914003">
              <a:spcBef>
                <a:spcPts val="900"/>
              </a:spcBef>
              <a:buSzTx/>
              <a:buFontTx/>
              <a:buNone/>
              <a:defRPr sz="1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9" name="Slide Number"/>
          <p:cNvSpPr txBox="1"/>
          <p:nvPr>
            <p:ph type="sldNum" sz="quarter" idx="2"/>
          </p:nvPr>
        </p:nvSpPr>
        <p:spPr>
          <a:xfrm>
            <a:off x="11108060" y="6426061"/>
            <a:ext cx="245747" cy="22570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6_Пусто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6" name="Google Shape;12;p2" descr="Google Shape;12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" y="0"/>
            <a:ext cx="12192004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887" name="Google Shape;13;p2"/>
          <p:cNvSpPr/>
          <p:nvPr/>
        </p:nvSpPr>
        <p:spPr>
          <a:xfrm>
            <a:off x="-2" y="2609563"/>
            <a:ext cx="12192004" cy="2507577"/>
          </a:xfrm>
          <a:prstGeom prst="rect">
            <a:avLst/>
          </a:prstGeom>
          <a:solidFill>
            <a:srgbClr val="C1C8DD">
              <a:alpha val="24705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</a:p>
        </p:txBody>
      </p:sp>
      <p:sp>
        <p:nvSpPr>
          <p:cNvPr id="888" name="Slide Number"/>
          <p:cNvSpPr txBox="1"/>
          <p:nvPr>
            <p:ph type="sldNum" sz="quarter" idx="2"/>
          </p:nvPr>
        </p:nvSpPr>
        <p:spPr>
          <a:xfrm>
            <a:off x="8478986" y="6232200"/>
            <a:ext cx="258620" cy="2483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2424C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9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7" name="Google Shape;15;p3"/>
          <p:cNvGrpSpPr/>
          <p:nvPr/>
        </p:nvGrpSpPr>
        <p:grpSpPr>
          <a:xfrm>
            <a:off x="-3" y="-7507"/>
            <a:ext cx="12192007" cy="1115156"/>
            <a:chOff x="-1" y="-1"/>
            <a:chExt cx="12192006" cy="1115154"/>
          </a:xfrm>
        </p:grpSpPr>
        <p:sp>
          <p:nvSpPr>
            <p:cNvPr id="895" name="Rectangle"/>
            <p:cNvSpPr/>
            <p:nvPr/>
          </p:nvSpPr>
          <p:spPr>
            <a:xfrm>
              <a:off x="-1" y="-1"/>
              <a:ext cx="12192006" cy="1115153"/>
            </a:xfrm>
            <a:prstGeom prst="rect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42424C"/>
                  </a:solidFill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pic>
          <p:nvPicPr>
            <p:cNvPr id="896" name="image6.jpeg" descr="image6.jpe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84468" r="0" b="0"/>
            <a:stretch>
              <a:fillRect/>
            </a:stretch>
          </p:blipFill>
          <p:spPr>
            <a:xfrm>
              <a:off x="-2" y="-2"/>
              <a:ext cx="12192007" cy="111515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98" name="Title Text"/>
          <p:cNvSpPr txBox="1"/>
          <p:nvPr>
            <p:ph type="title"/>
          </p:nvPr>
        </p:nvSpPr>
        <p:spPr>
          <a:xfrm>
            <a:off x="809999" y="32872"/>
            <a:ext cx="10571999" cy="97045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28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99" name="Slide Number"/>
          <p:cNvSpPr txBox="1"/>
          <p:nvPr>
            <p:ph type="sldNum" sz="quarter" idx="2"/>
          </p:nvPr>
        </p:nvSpPr>
        <p:spPr>
          <a:xfrm>
            <a:off x="11750993" y="6399103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Титульный слайд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19;p4"/>
          <p:cNvSpPr/>
          <p:nvPr/>
        </p:nvSpPr>
        <p:spPr>
          <a:xfrm>
            <a:off x="-7" y="-3177"/>
            <a:ext cx="12192013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0361"/>
                </a:lnTo>
                <a:lnTo>
                  <a:pt x="3536" y="20361"/>
                </a:lnTo>
                <a:lnTo>
                  <a:pt x="4211" y="21547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80"/>
                </a:lnTo>
                <a:lnTo>
                  <a:pt x="4369" y="21547"/>
                </a:lnTo>
                <a:lnTo>
                  <a:pt x="5044" y="20361"/>
                </a:lnTo>
                <a:lnTo>
                  <a:pt x="21600" y="2036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07" name="Title Text"/>
          <p:cNvSpPr txBox="1"/>
          <p:nvPr>
            <p:ph type="title"/>
          </p:nvPr>
        </p:nvSpPr>
        <p:spPr>
          <a:xfrm>
            <a:off x="809999" y="1449146"/>
            <a:ext cx="10572005" cy="2971059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53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08" name="Body Level One…"/>
          <p:cNvSpPr txBox="1"/>
          <p:nvPr>
            <p:ph type="body" sz="quarter" idx="1"/>
          </p:nvPr>
        </p:nvSpPr>
        <p:spPr>
          <a:xfrm>
            <a:off x="809999" y="5280847"/>
            <a:ext cx="10572005" cy="434984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0" indent="119076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119076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119076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119076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119076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9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Заголовок и объект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26;p5"/>
          <p:cNvSpPr/>
          <p:nvPr/>
        </p:nvSpPr>
        <p:spPr>
          <a:xfrm>
            <a:off x="-7" y="-5"/>
            <a:ext cx="12192013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17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8" name="Body Level One…"/>
          <p:cNvSpPr txBox="1"/>
          <p:nvPr>
            <p:ph type="body" idx="1"/>
          </p:nvPr>
        </p:nvSpPr>
        <p:spPr>
          <a:xfrm>
            <a:off x="818713" y="2222287"/>
            <a:ext cx="10554576" cy="3636515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ctr"/>
          <a:lstStyle>
            <a:lvl1pPr marL="466709" indent="-350032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80089" indent="-396700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507831" indent="-457733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057765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524474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9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9_Заголовок раздел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33;p6"/>
          <p:cNvSpPr/>
          <p:nvPr/>
        </p:nvSpPr>
        <p:spPr>
          <a:xfrm>
            <a:off x="-7" y="-1"/>
            <a:ext cx="12192013" cy="5203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0361"/>
                </a:lnTo>
                <a:lnTo>
                  <a:pt x="18064" y="20361"/>
                </a:lnTo>
                <a:lnTo>
                  <a:pt x="17389" y="21547"/>
                </a:lnTo>
                <a:lnTo>
                  <a:pt x="17329" y="21600"/>
                </a:lnTo>
                <a:lnTo>
                  <a:pt x="17288" y="21600"/>
                </a:lnTo>
                <a:lnTo>
                  <a:pt x="17269" y="21580"/>
                </a:lnTo>
                <a:lnTo>
                  <a:pt x="17231" y="21547"/>
                </a:lnTo>
                <a:lnTo>
                  <a:pt x="16556" y="20361"/>
                </a:lnTo>
                <a:lnTo>
                  <a:pt x="0" y="20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27" name="Title Text"/>
          <p:cNvSpPr txBox="1"/>
          <p:nvPr>
            <p:ph type="title"/>
          </p:nvPr>
        </p:nvSpPr>
        <p:spPr>
          <a:xfrm>
            <a:off x="809999" y="2951396"/>
            <a:ext cx="10561420" cy="146881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algn="r" defTabSz="933418">
              <a:lnSpc>
                <a:spcPct val="100000"/>
              </a:lnSpc>
              <a:defRPr b="1" sz="47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28" name="Body Level One…"/>
          <p:cNvSpPr txBox="1"/>
          <p:nvPr>
            <p:ph type="body" sz="quarter" idx="1"/>
          </p:nvPr>
        </p:nvSpPr>
        <p:spPr>
          <a:xfrm>
            <a:off x="809999" y="5281202"/>
            <a:ext cx="10561420" cy="433965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>
            <a:lvl1pPr marL="0" indent="233353" algn="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233353" algn="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233353" algn="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233353" algn="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233353" algn="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9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Два объекта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40;p7"/>
          <p:cNvSpPr/>
          <p:nvPr/>
        </p:nvSpPr>
        <p:spPr>
          <a:xfrm>
            <a:off x="-7" y="-5"/>
            <a:ext cx="12192013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37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38" name="Body Level One…"/>
          <p:cNvSpPr txBox="1"/>
          <p:nvPr>
            <p:ph type="body" sz="half" idx="1"/>
          </p:nvPr>
        </p:nvSpPr>
        <p:spPr>
          <a:xfrm>
            <a:off x="818713" y="2222287"/>
            <a:ext cx="5185875" cy="3638768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ctr"/>
          <a:lstStyle>
            <a:lvl1pPr marL="466709" indent="-350032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80089" indent="-396700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507831" indent="-457733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057765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524474" indent="-540959" defTabSz="933418">
              <a:lnSpc>
                <a:spcPct val="100000"/>
              </a:lnSpc>
              <a:spcBef>
                <a:spcPts val="300"/>
              </a:spcBef>
              <a:buClr>
                <a:srgbClr val="00C6BB"/>
              </a:buClr>
              <a:buSzPts val="1700"/>
              <a:buFont typeface="Helvetica"/>
              <a:buChar char="🞆"/>
              <a:defRPr sz="1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9" name="Google Shape;43;p7"/>
          <p:cNvSpPr txBox="1"/>
          <p:nvPr>
            <p:ph type="body" sz="half" idx="21"/>
          </p:nvPr>
        </p:nvSpPr>
        <p:spPr>
          <a:xfrm>
            <a:off x="6187411" y="2222287"/>
            <a:ext cx="5194592" cy="3638768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ctr"/>
          <a:lstStyle/>
          <a:p>
            <a:pPr/>
          </a:p>
        </p:txBody>
      </p:sp>
      <p:sp>
        <p:nvSpPr>
          <p:cNvPr id="940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_Сравнение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48;p8"/>
          <p:cNvSpPr/>
          <p:nvPr/>
        </p:nvSpPr>
        <p:spPr>
          <a:xfrm>
            <a:off x="-7" y="-5"/>
            <a:ext cx="12192013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00C6B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48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49" name="Body Level One…"/>
          <p:cNvSpPr txBox="1"/>
          <p:nvPr>
            <p:ph type="body" sz="quarter" idx="1"/>
          </p:nvPr>
        </p:nvSpPr>
        <p:spPr>
          <a:xfrm>
            <a:off x="814727" y="2174875"/>
            <a:ext cx="5189862" cy="576269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b"/>
          <a:lstStyle>
            <a:lvl1pPr marL="0" indent="233353" algn="ct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indent="233353" algn="ct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indent="233353" algn="ct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indent="233353" algn="ct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indent="233353" algn="ctr" defTabSz="933418">
              <a:lnSpc>
                <a:spcPct val="100000"/>
              </a:lnSpc>
              <a:spcBef>
                <a:spcPts val="300"/>
              </a:spcBef>
              <a:buSzTx/>
              <a:buFontTx/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0" name="Google Shape;51;p8"/>
          <p:cNvSpPr txBox="1"/>
          <p:nvPr>
            <p:ph type="body" sz="quarter" idx="21"/>
          </p:nvPr>
        </p:nvSpPr>
        <p:spPr>
          <a:xfrm>
            <a:off x="814721" y="2751134"/>
            <a:ext cx="5189871" cy="310992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/>
          <a:p>
            <a:pPr/>
          </a:p>
        </p:txBody>
      </p:sp>
      <p:sp>
        <p:nvSpPr>
          <p:cNvPr id="951" name="Google Shape;52;p8"/>
          <p:cNvSpPr txBox="1"/>
          <p:nvPr>
            <p:ph type="body" sz="quarter" idx="22"/>
          </p:nvPr>
        </p:nvSpPr>
        <p:spPr>
          <a:xfrm>
            <a:off x="6187411" y="2174875"/>
            <a:ext cx="5194592" cy="576269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 anchor="b"/>
          <a:lstStyle/>
          <a:p>
            <a:pPr/>
          </a:p>
        </p:txBody>
      </p:sp>
      <p:sp>
        <p:nvSpPr>
          <p:cNvPr id="952" name="Google Shape;53;p8"/>
          <p:cNvSpPr txBox="1"/>
          <p:nvPr>
            <p:ph type="body" sz="quarter" idx="23"/>
          </p:nvPr>
        </p:nvSpPr>
        <p:spPr>
          <a:xfrm>
            <a:off x="6187411" y="2751134"/>
            <a:ext cx="5194592" cy="3109923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40000"/>
              </a:srgbClr>
            </a:outerShdw>
          </a:effectLst>
        </p:spPr>
        <p:txBody>
          <a:bodyPr lIns="45699" tIns="45699" rIns="45699" bIns="45699"/>
          <a:lstStyle/>
          <a:p>
            <a:pPr/>
          </a:p>
        </p:txBody>
      </p:sp>
      <p:sp>
        <p:nvSpPr>
          <p:cNvPr id="953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0_Только заголовок"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58;p9"/>
          <p:cNvSpPr/>
          <p:nvPr/>
        </p:nvSpPr>
        <p:spPr>
          <a:xfrm>
            <a:off x="-7" y="-5"/>
            <a:ext cx="12192013" cy="2185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18651"/>
                </a:lnTo>
                <a:lnTo>
                  <a:pt x="3536" y="18651"/>
                </a:lnTo>
                <a:lnTo>
                  <a:pt x="4211" y="21475"/>
                </a:lnTo>
                <a:lnTo>
                  <a:pt x="4271" y="21600"/>
                </a:lnTo>
                <a:lnTo>
                  <a:pt x="4312" y="21600"/>
                </a:lnTo>
                <a:lnTo>
                  <a:pt x="4331" y="21553"/>
                </a:lnTo>
                <a:lnTo>
                  <a:pt x="4369" y="21475"/>
                </a:lnTo>
                <a:lnTo>
                  <a:pt x="5044" y="18651"/>
                </a:lnTo>
                <a:lnTo>
                  <a:pt x="21600" y="18651"/>
                </a:ln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cap="rnd">
            <a:solidFill>
              <a:srgbClr val="114A5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42424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61" name="Title Text"/>
          <p:cNvSpPr txBox="1"/>
          <p:nvPr>
            <p:ph type="title"/>
          </p:nvPr>
        </p:nvSpPr>
        <p:spPr>
          <a:xfrm>
            <a:off x="809999" y="447188"/>
            <a:ext cx="10571999" cy="970450"/>
          </a:xfrm>
          <a:prstGeom prst="rect">
            <a:avLst/>
          </a:prstGeom>
          <a:effectLst>
            <a:outerShdw sx="100000" sy="100000" kx="0" ky="0" algn="b" rotWithShape="0" blurRad="50800" dist="0" dir="0">
              <a:srgbClr val="000000">
                <a:alpha val="60000"/>
              </a:srgbClr>
            </a:outerShdw>
          </a:effectLst>
        </p:spPr>
        <p:txBody>
          <a:bodyPr lIns="45699" tIns="45699" rIns="45699" bIns="45699" anchor="b"/>
          <a:lstStyle>
            <a:lvl1pPr defTabSz="933418">
              <a:lnSpc>
                <a:spcPct val="100000"/>
              </a:lnSpc>
              <a:defRPr b="1" sz="3900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62" name="Slide Number"/>
          <p:cNvSpPr txBox="1"/>
          <p:nvPr>
            <p:ph type="sldNum" sz="quarter" idx="2"/>
          </p:nvPr>
        </p:nvSpPr>
        <p:spPr>
          <a:xfrm>
            <a:off x="11438733" y="6092789"/>
            <a:ext cx="301758" cy="313701"/>
          </a:xfrm>
          <a:prstGeom prst="rect">
            <a:avLst/>
          </a:prstGeom>
        </p:spPr>
        <p:txBody>
          <a:bodyPr lIns="10800" tIns="10800" rIns="10800" bIns="10800" anchor="b"/>
          <a:lstStyle>
            <a:lvl1pPr>
              <a:defRPr sz="1900">
                <a:solidFill>
                  <a:srgbClr val="00C6B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Relationship Id="rId35" Type="http://schemas.openxmlformats.org/officeDocument/2006/relationships/slideLayout" Target="../slideLayouts/slideLayout34.xml"/><Relationship Id="rId36" Type="http://schemas.openxmlformats.org/officeDocument/2006/relationships/slideLayout" Target="../slideLayouts/slideLayout35.xml"/><Relationship Id="rId37" Type="http://schemas.openxmlformats.org/officeDocument/2006/relationships/slideLayout" Target="../slideLayouts/slideLayout36.xml"/><Relationship Id="rId38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38.xml"/><Relationship Id="rId40" Type="http://schemas.openxmlformats.org/officeDocument/2006/relationships/slideLayout" Target="../slideLayouts/slideLayout39.xml"/><Relationship Id="rId41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1.xml"/><Relationship Id="rId43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43.xml"/><Relationship Id="rId45" Type="http://schemas.openxmlformats.org/officeDocument/2006/relationships/slideLayout" Target="../slideLayouts/slideLayout44.xml"/><Relationship Id="rId46" Type="http://schemas.openxmlformats.org/officeDocument/2006/relationships/slideLayout" Target="../slideLayouts/slideLayout45.xml"/><Relationship Id="rId47" Type="http://schemas.openxmlformats.org/officeDocument/2006/relationships/slideLayout" Target="../slideLayouts/slideLayout46.xml"/><Relationship Id="rId48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8.xml"/><Relationship Id="rId50" Type="http://schemas.openxmlformats.org/officeDocument/2006/relationships/slideLayout" Target="../slideLayouts/slideLayout49.xml"/><Relationship Id="rId51" Type="http://schemas.openxmlformats.org/officeDocument/2006/relationships/slideLayout" Target="../slideLayouts/slideLayout50.xml"/><Relationship Id="rId52" Type="http://schemas.openxmlformats.org/officeDocument/2006/relationships/slideLayout" Target="../slideLayouts/slideLayout51.xml"/><Relationship Id="rId53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53.xml"/><Relationship Id="rId55" Type="http://schemas.openxmlformats.org/officeDocument/2006/relationships/slideLayout" Target="../slideLayouts/slideLayout54.xml"/><Relationship Id="rId56" Type="http://schemas.openxmlformats.org/officeDocument/2006/relationships/slideLayout" Target="../slideLayouts/slideLayout55.xml"/><Relationship Id="rId57" Type="http://schemas.openxmlformats.org/officeDocument/2006/relationships/slideLayout" Target="../slideLayouts/slideLayout56.xml"/><Relationship Id="rId58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58.xml"/><Relationship Id="rId60" Type="http://schemas.openxmlformats.org/officeDocument/2006/relationships/slideLayout" Target="../slideLayouts/slideLayout59.xml"/><Relationship Id="rId61" Type="http://schemas.openxmlformats.org/officeDocument/2006/relationships/slideLayout" Target="../slideLayouts/slideLayout60.xml"/><Relationship Id="rId62" Type="http://schemas.openxmlformats.org/officeDocument/2006/relationships/slideLayout" Target="../slideLayouts/slideLayout61.xml"/><Relationship Id="rId63" Type="http://schemas.openxmlformats.org/officeDocument/2006/relationships/slideLayout" Target="../slideLayouts/slideLayout62.xml"/><Relationship Id="rId64" Type="http://schemas.openxmlformats.org/officeDocument/2006/relationships/slideLayout" Target="../slideLayouts/slideLayout63.xml"/><Relationship Id="rId65" Type="http://schemas.openxmlformats.org/officeDocument/2006/relationships/slideLayout" Target="../slideLayouts/slideLayout64.xml"/><Relationship Id="rId66" Type="http://schemas.openxmlformats.org/officeDocument/2006/relationships/slideLayout" Target="../slideLayouts/slideLayout65.xml"/><Relationship Id="rId67" Type="http://schemas.openxmlformats.org/officeDocument/2006/relationships/slideLayout" Target="../slideLayouts/slideLayout66.xml"/><Relationship Id="rId68" Type="http://schemas.openxmlformats.org/officeDocument/2006/relationships/slideLayout" Target="../slideLayouts/slideLayout67.xml"/><Relationship Id="rId69" Type="http://schemas.openxmlformats.org/officeDocument/2006/relationships/slideLayout" Target="../slideLayouts/slideLayout68.xml"/><Relationship Id="rId70" Type="http://schemas.openxmlformats.org/officeDocument/2006/relationships/slideLayout" Target="../slideLayouts/slideLayout69.xml"/><Relationship Id="rId71" Type="http://schemas.openxmlformats.org/officeDocument/2006/relationships/slideLayout" Target="../slideLayouts/slideLayout70.xml"/><Relationship Id="rId72" Type="http://schemas.openxmlformats.org/officeDocument/2006/relationships/slideLayout" Target="../slideLayouts/slideLayout71.xml"/><Relationship Id="rId73" Type="http://schemas.openxmlformats.org/officeDocument/2006/relationships/slideLayout" Target="../slideLayouts/slideLayout72.xml"/><Relationship Id="rId74" Type="http://schemas.openxmlformats.org/officeDocument/2006/relationships/slideLayout" Target="../slideLayouts/slideLayout73.xml"/><Relationship Id="rId75" Type="http://schemas.openxmlformats.org/officeDocument/2006/relationships/slideLayout" Target="../slideLayouts/slideLayout74.xml"/><Relationship Id="rId76" Type="http://schemas.openxmlformats.org/officeDocument/2006/relationships/slideLayout" Target="../slideLayouts/slideLayout75.xml"/><Relationship Id="rId77" Type="http://schemas.openxmlformats.org/officeDocument/2006/relationships/slideLayout" Target="../slideLayouts/slideLayout76.xml"/><Relationship Id="rId78" Type="http://schemas.openxmlformats.org/officeDocument/2006/relationships/slideLayout" Target="../slideLayouts/slideLayout77.xml"/><Relationship Id="rId79" Type="http://schemas.openxmlformats.org/officeDocument/2006/relationships/slideLayout" Target="../slideLayouts/slideLayout78.xml"/><Relationship Id="rId80" Type="http://schemas.openxmlformats.org/officeDocument/2006/relationships/slideLayout" Target="../slideLayouts/slideLayout79.xml"/><Relationship Id="rId81" Type="http://schemas.openxmlformats.org/officeDocument/2006/relationships/slideLayout" Target="../slideLayouts/slideLayout80.xml"/><Relationship Id="rId82" Type="http://schemas.openxmlformats.org/officeDocument/2006/relationships/slideLayout" Target="../slideLayouts/slideLayout81.xml"/><Relationship Id="rId83" Type="http://schemas.openxmlformats.org/officeDocument/2006/relationships/slideLayout" Target="../slideLayouts/slideLayout82.xml"/><Relationship Id="rId84" Type="http://schemas.openxmlformats.org/officeDocument/2006/relationships/slideLayout" Target="../slideLayouts/slideLayout83.xml"/><Relationship Id="rId85" Type="http://schemas.openxmlformats.org/officeDocument/2006/relationships/slideLayout" Target="../slideLayouts/slideLayout84.xml"/><Relationship Id="rId86" Type="http://schemas.openxmlformats.org/officeDocument/2006/relationships/slideLayout" Target="../slideLayouts/slideLayout85.xml"/><Relationship Id="rId87" Type="http://schemas.openxmlformats.org/officeDocument/2006/relationships/slideLayout" Target="../slideLayouts/slideLayout86.xml"/><Relationship Id="rId88" Type="http://schemas.openxmlformats.org/officeDocument/2006/relationships/slideLayout" Target="../slideLayouts/slideLayout87.xml"/><Relationship Id="rId89" Type="http://schemas.openxmlformats.org/officeDocument/2006/relationships/slideLayout" Target="../slideLayouts/slideLayout88.xml"/><Relationship Id="rId90" Type="http://schemas.openxmlformats.org/officeDocument/2006/relationships/slideLayout" Target="../slideLayouts/slideLayout89.xml"/><Relationship Id="rId91" Type="http://schemas.openxmlformats.org/officeDocument/2006/relationships/slideLayout" Target="../slideLayouts/slideLayout90.xml"/><Relationship Id="rId92" Type="http://schemas.openxmlformats.org/officeDocument/2006/relationships/slideLayout" Target="../slideLayouts/slideLayout91.xml"/><Relationship Id="rId93" Type="http://schemas.openxmlformats.org/officeDocument/2006/relationships/slideLayout" Target="../slideLayouts/slideLayout92.xml"/><Relationship Id="rId94" Type="http://schemas.openxmlformats.org/officeDocument/2006/relationships/slideLayout" Target="../slideLayouts/slideLayout93.xml"/><Relationship Id="rId95" Type="http://schemas.openxmlformats.org/officeDocument/2006/relationships/slideLayout" Target="../slideLayouts/slideLayout94.xml"/><Relationship Id="rId96" Type="http://schemas.openxmlformats.org/officeDocument/2006/relationships/slideLayout" Target="../slideLayouts/slideLayout95.xml"/><Relationship Id="rId97" Type="http://schemas.openxmlformats.org/officeDocument/2006/relationships/slideLayout" Target="../slideLayouts/slideLayout96.xml"/><Relationship Id="rId98" Type="http://schemas.openxmlformats.org/officeDocument/2006/relationships/slideLayout" Target="../slideLayouts/slideLayout97.xml"/><Relationship Id="rId99" Type="http://schemas.openxmlformats.org/officeDocument/2006/relationships/slideLayout" Target="../slideLayouts/slideLayout98.xml"/><Relationship Id="rId100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0.xml"/><Relationship Id="rId102" Type="http://schemas.openxmlformats.org/officeDocument/2006/relationships/slideLayout" Target="../slideLayouts/slideLayout101.xml"/><Relationship Id="rId103" Type="http://schemas.openxmlformats.org/officeDocument/2006/relationships/slideLayout" Target="../slideLayouts/slideLayout102.xml"/><Relationship Id="rId104" Type="http://schemas.openxmlformats.org/officeDocument/2006/relationships/slideLayout" Target="../slideLayouts/slideLayout103.xml"/><Relationship Id="rId105" Type="http://schemas.openxmlformats.org/officeDocument/2006/relationships/slideLayout" Target="../slideLayouts/slideLayout104.xml"/><Relationship Id="rId106" Type="http://schemas.openxmlformats.org/officeDocument/2006/relationships/slideLayout" Target="../slideLayouts/slideLayout105.xml"/><Relationship Id="rId107" Type="http://schemas.openxmlformats.org/officeDocument/2006/relationships/slideLayout" Target="../slideLayouts/slideLayout106.xml"/><Relationship Id="rId108" Type="http://schemas.openxmlformats.org/officeDocument/2006/relationships/slideLayout" Target="../slideLayouts/slideLayout107.xml"/><Relationship Id="rId109" Type="http://schemas.openxmlformats.org/officeDocument/2006/relationships/slideLayout" Target="../slideLayouts/slideLayout108.xml"/><Relationship Id="rId110" Type="http://schemas.openxmlformats.org/officeDocument/2006/relationships/slideLayout" Target="../slideLayouts/slideLayout109.xml"/><Relationship Id="rId111" Type="http://schemas.openxmlformats.org/officeDocument/2006/relationships/slideLayout" Target="../slideLayouts/slideLayout110.xml"/><Relationship Id="rId112" Type="http://schemas.openxmlformats.org/officeDocument/2006/relationships/slideLayout" Target="../slideLayouts/slideLayout111.xml"/><Relationship Id="rId113" Type="http://schemas.openxmlformats.org/officeDocument/2006/relationships/slideLayout" Target="../slideLayouts/slideLayout112.xml"/><Relationship Id="rId114" Type="http://schemas.openxmlformats.org/officeDocument/2006/relationships/slideLayout" Target="../slideLayouts/slideLayout113.xml"/><Relationship Id="rId115" Type="http://schemas.openxmlformats.org/officeDocument/2006/relationships/slideLayout" Target="../slideLayouts/slideLayout114.xml"/><Relationship Id="rId116" Type="http://schemas.openxmlformats.org/officeDocument/2006/relationships/slideLayout" Target="../slideLayouts/slideLayout115.xml"/><Relationship Id="rId117" Type="http://schemas.openxmlformats.org/officeDocument/2006/relationships/slideLayout" Target="../slideLayouts/slideLayout116.xml"/><Relationship Id="rId118" Type="http://schemas.openxmlformats.org/officeDocument/2006/relationships/slideLayout" Target="../slideLayouts/slideLayout117.xml"/><Relationship Id="rId119" Type="http://schemas.openxmlformats.org/officeDocument/2006/relationships/slideLayout" Target="../slideLayouts/slideLayout118.xml"/><Relationship Id="rId120" Type="http://schemas.openxmlformats.org/officeDocument/2006/relationships/slideLayout" Target="../slideLayouts/slideLayout119.xml"/><Relationship Id="rId121" Type="http://schemas.openxmlformats.org/officeDocument/2006/relationships/slideLayout" Target="../slideLayouts/slideLayout120.xml"/><Relationship Id="rId122" Type="http://schemas.openxmlformats.org/officeDocument/2006/relationships/slideLayout" Target="../slideLayouts/slideLayout121.xml"/><Relationship Id="rId123" Type="http://schemas.openxmlformats.org/officeDocument/2006/relationships/slideLayout" Target="../slideLayouts/slideLayout122.xml"/><Relationship Id="rId124" Type="http://schemas.openxmlformats.org/officeDocument/2006/relationships/slideLayout" Target="../slideLayouts/slideLayout123.xml"/><Relationship Id="rId125" Type="http://schemas.openxmlformats.org/officeDocument/2006/relationships/slideLayout" Target="../slideLayouts/slideLayout124.xml"/><Relationship Id="rId126" Type="http://schemas.openxmlformats.org/officeDocument/2006/relationships/slideLayout" Target="../slideLayouts/slideLayout125.xml"/><Relationship Id="rId127" Type="http://schemas.openxmlformats.org/officeDocument/2006/relationships/slideLayout" Target="../slideLayouts/slideLayout126.xml"/><Relationship Id="rId128" Type="http://schemas.openxmlformats.org/officeDocument/2006/relationships/slideLayout" Target="../slideLayouts/slideLayout127.xml"/><Relationship Id="rId129" Type="http://schemas.openxmlformats.org/officeDocument/2006/relationships/slideLayout" Target="../slideLayouts/slideLayout128.xml"/><Relationship Id="rId130" Type="http://schemas.openxmlformats.org/officeDocument/2006/relationships/slideLayout" Target="../slideLayouts/slideLayout129.xml"/><Relationship Id="rId131" Type="http://schemas.openxmlformats.org/officeDocument/2006/relationships/slideLayout" Target="../slideLayouts/slideLayout130.xml"/><Relationship Id="rId132" Type="http://schemas.openxmlformats.org/officeDocument/2006/relationships/slideLayout" Target="../slideLayouts/slideLayout131.xml"/><Relationship Id="rId133" Type="http://schemas.openxmlformats.org/officeDocument/2006/relationships/slideLayout" Target="../slideLayouts/slideLayout132.xml"/><Relationship Id="rId134" Type="http://schemas.openxmlformats.org/officeDocument/2006/relationships/slideLayout" Target="../slideLayouts/slideLayout133.xml"/><Relationship Id="rId135" Type="http://schemas.openxmlformats.org/officeDocument/2006/relationships/slideLayout" Target="../slideLayouts/slideLayout134.xml"/><Relationship Id="rId136" Type="http://schemas.openxmlformats.org/officeDocument/2006/relationships/slideLayout" Target="../slideLayouts/slideLayout135.xml"/><Relationship Id="rId137" Type="http://schemas.openxmlformats.org/officeDocument/2006/relationships/slideLayout" Target="../slideLayouts/slideLayout136.xml"/><Relationship Id="rId138" Type="http://schemas.openxmlformats.org/officeDocument/2006/relationships/slideLayout" Target="../slideLayouts/slideLayout137.xml"/><Relationship Id="rId139" Type="http://schemas.openxmlformats.org/officeDocument/2006/relationships/slideLayout" Target="../slideLayouts/slideLayout138.xml"/><Relationship Id="rId140" Type="http://schemas.openxmlformats.org/officeDocument/2006/relationships/slideLayout" Target="../slideLayouts/slideLayout139.xml"/><Relationship Id="rId141" Type="http://schemas.openxmlformats.org/officeDocument/2006/relationships/slideLayout" Target="../slideLayouts/slideLayout140.xml"/><Relationship Id="rId142" Type="http://schemas.openxmlformats.org/officeDocument/2006/relationships/slideLayout" Target="../slideLayouts/slideLayout141.xml"/><Relationship Id="rId143" Type="http://schemas.openxmlformats.org/officeDocument/2006/relationships/slideLayout" Target="../slideLayouts/slideLayout142.xml"/><Relationship Id="rId144" Type="http://schemas.openxmlformats.org/officeDocument/2006/relationships/slideLayout" Target="../slideLayouts/slideLayout143.xml"/><Relationship Id="rId145" Type="http://schemas.openxmlformats.org/officeDocument/2006/relationships/slideLayout" Target="../slideLayouts/slideLayout144.xml"/><Relationship Id="rId146" Type="http://schemas.openxmlformats.org/officeDocument/2006/relationships/slideLayout" Target="../slideLayouts/slideLayout145.xml"/><Relationship Id="rId147" Type="http://schemas.openxmlformats.org/officeDocument/2006/relationships/slideLayout" Target="../slideLayouts/slideLayout146.xml"/><Relationship Id="rId148" Type="http://schemas.openxmlformats.org/officeDocument/2006/relationships/slideLayout" Target="../slideLayouts/slideLayout147.xml"/><Relationship Id="rId149" Type="http://schemas.openxmlformats.org/officeDocument/2006/relationships/slideLayout" Target="../slideLayouts/slideLayout148.xml"/><Relationship Id="rId150" Type="http://schemas.openxmlformats.org/officeDocument/2006/relationships/slideLayout" Target="../slideLayouts/slideLayout149.xml"/><Relationship Id="rId151" Type="http://schemas.openxmlformats.org/officeDocument/2006/relationships/slideLayout" Target="../slideLayouts/slideLayout150.xml"/><Relationship Id="rId152" Type="http://schemas.openxmlformats.org/officeDocument/2006/relationships/slideLayout" Target="../slideLayouts/slideLayout151.xml"/><Relationship Id="rId153" Type="http://schemas.openxmlformats.org/officeDocument/2006/relationships/slideLayout" Target="../slideLayouts/slideLayout152.xml"/><Relationship Id="rId154" Type="http://schemas.openxmlformats.org/officeDocument/2006/relationships/slideLayout" Target="../slideLayouts/slideLayout153.xml"/><Relationship Id="rId155" Type="http://schemas.openxmlformats.org/officeDocument/2006/relationships/slideLayout" Target="../slideLayouts/slideLayout154.xml"/><Relationship Id="rId156" Type="http://schemas.openxmlformats.org/officeDocument/2006/relationships/slideLayout" Target="../slideLayouts/slideLayout155.xml"/><Relationship Id="rId157" Type="http://schemas.openxmlformats.org/officeDocument/2006/relationships/slideLayout" Target="../slideLayouts/slideLayout156.xml"/><Relationship Id="rId158" Type="http://schemas.openxmlformats.org/officeDocument/2006/relationships/slideLayout" Target="../slideLayouts/slideLayout157.xml"/><Relationship Id="rId159" Type="http://schemas.openxmlformats.org/officeDocument/2006/relationships/slideLayout" Target="../slideLayouts/slideLayout158.xml"/><Relationship Id="rId160" Type="http://schemas.openxmlformats.org/officeDocument/2006/relationships/slideLayout" Target="../slideLayouts/slideLayout159.xml"/><Relationship Id="rId161" Type="http://schemas.openxmlformats.org/officeDocument/2006/relationships/slideLayout" Target="../slideLayouts/slideLayout160.xml"/><Relationship Id="rId162" Type="http://schemas.openxmlformats.org/officeDocument/2006/relationships/slideLayout" Target="../slideLayouts/slideLayout161.xml"/><Relationship Id="rId163" Type="http://schemas.openxmlformats.org/officeDocument/2006/relationships/slideLayout" Target="../slideLayouts/slideLayout162.xml"/><Relationship Id="rId164" Type="http://schemas.openxmlformats.org/officeDocument/2006/relationships/slideLayout" Target="../slideLayouts/slideLayout163.xml"/><Relationship Id="rId165" Type="http://schemas.openxmlformats.org/officeDocument/2006/relationships/slideLayout" Target="../slideLayouts/slideLayout164.xml"/><Relationship Id="rId166" Type="http://schemas.openxmlformats.org/officeDocument/2006/relationships/slideLayout" Target="../slideLayouts/slideLayout165.xml"/><Relationship Id="rId167" Type="http://schemas.openxmlformats.org/officeDocument/2006/relationships/slideLayout" Target="../slideLayouts/slideLayout166.xml"/><Relationship Id="rId168" Type="http://schemas.openxmlformats.org/officeDocument/2006/relationships/slideLayout" Target="../slideLayouts/slideLayout167.xml"/><Relationship Id="rId169" Type="http://schemas.openxmlformats.org/officeDocument/2006/relationships/slideLayout" Target="../slideLayouts/slideLayout168.xml"/><Relationship Id="rId170" Type="http://schemas.openxmlformats.org/officeDocument/2006/relationships/slideLayout" Target="../slideLayouts/slideLayout169.xml"/><Relationship Id="rId171" Type="http://schemas.openxmlformats.org/officeDocument/2006/relationships/slideLayout" Target="../slideLayouts/slideLayout170.xml"/><Relationship Id="rId172" Type="http://schemas.openxmlformats.org/officeDocument/2006/relationships/slideLayout" Target="../slideLayouts/slideLayout171.xml"/><Relationship Id="rId173" Type="http://schemas.openxmlformats.org/officeDocument/2006/relationships/slideLayout" Target="../slideLayouts/slideLayout172.xml"/><Relationship Id="rId174" Type="http://schemas.openxmlformats.org/officeDocument/2006/relationships/slideLayout" Target="../slideLayouts/slideLayout173.xml"/><Relationship Id="rId175" Type="http://schemas.openxmlformats.org/officeDocument/2006/relationships/slideLayout" Target="../slideLayouts/slideLayout174.xml"/><Relationship Id="rId176" Type="http://schemas.openxmlformats.org/officeDocument/2006/relationships/slideLayout" Target="../slideLayouts/slideLayout175.xml"/><Relationship Id="rId177" Type="http://schemas.openxmlformats.org/officeDocument/2006/relationships/slideLayout" Target="../slideLayouts/slideLayout176.xml"/><Relationship Id="rId178" Type="http://schemas.openxmlformats.org/officeDocument/2006/relationships/slideLayout" Target="../slideLayouts/slideLayout177.xml"/><Relationship Id="rId179" Type="http://schemas.openxmlformats.org/officeDocument/2006/relationships/slideLayout" Target="../slideLayouts/slideLayout178.xml"/><Relationship Id="rId180" Type="http://schemas.openxmlformats.org/officeDocument/2006/relationships/slideLayout" Target="../slideLayouts/slideLayout179.xml"/><Relationship Id="rId181" Type="http://schemas.openxmlformats.org/officeDocument/2006/relationships/slideLayout" Target="../slideLayouts/slideLayout180.xml"/><Relationship Id="rId182" Type="http://schemas.openxmlformats.org/officeDocument/2006/relationships/slideLayout" Target="../slideLayouts/slideLayout181.xml"/><Relationship Id="rId183" Type="http://schemas.openxmlformats.org/officeDocument/2006/relationships/slideLayout" Target="../slideLayouts/slideLayout182.xml"/><Relationship Id="rId184" Type="http://schemas.openxmlformats.org/officeDocument/2006/relationships/slideLayout" Target="../slideLayouts/slideLayout183.xml"/><Relationship Id="rId185" Type="http://schemas.openxmlformats.org/officeDocument/2006/relationships/slideLayout" Target="../slideLayouts/slideLayout184.xml"/><Relationship Id="rId186" Type="http://schemas.openxmlformats.org/officeDocument/2006/relationships/slideLayout" Target="../slideLayouts/slideLayout185.xml"/><Relationship Id="rId187" Type="http://schemas.openxmlformats.org/officeDocument/2006/relationships/slideLayout" Target="../slideLayouts/slideLayout186.xml"/><Relationship Id="rId188" Type="http://schemas.openxmlformats.org/officeDocument/2006/relationships/slideLayout" Target="../slideLayouts/slideLayout187.xml"/><Relationship Id="rId189" Type="http://schemas.openxmlformats.org/officeDocument/2006/relationships/slideLayout" Target="../slideLayouts/slideLayout188.xml"/><Relationship Id="rId190" Type="http://schemas.openxmlformats.org/officeDocument/2006/relationships/slideLayout" Target="../slideLayouts/slideLayout189.xml"/><Relationship Id="rId191" Type="http://schemas.openxmlformats.org/officeDocument/2006/relationships/slideLayout" Target="../slideLayouts/slideLayout190.xml"/><Relationship Id="rId192" Type="http://schemas.openxmlformats.org/officeDocument/2006/relationships/slideLayout" Target="../slideLayouts/slideLayout191.xml"/><Relationship Id="rId193" Type="http://schemas.openxmlformats.org/officeDocument/2006/relationships/slideLayout" Target="../slideLayouts/slideLayout192.xml"/><Relationship Id="rId194" Type="http://schemas.openxmlformats.org/officeDocument/2006/relationships/slideLayout" Target="../slideLayouts/slideLayout193.xml"/><Relationship Id="rId195" Type="http://schemas.openxmlformats.org/officeDocument/2006/relationships/slideLayout" Target="../slideLayouts/slideLayout194.xml"/><Relationship Id="rId196" Type="http://schemas.openxmlformats.org/officeDocument/2006/relationships/slideLayout" Target="../slideLayouts/slideLayout195.xml"/><Relationship Id="rId197" Type="http://schemas.openxmlformats.org/officeDocument/2006/relationships/slideLayout" Target="../slideLayouts/slideLayout196.xml"/><Relationship Id="rId198" Type="http://schemas.openxmlformats.org/officeDocument/2006/relationships/slideLayout" Target="../slideLayouts/slideLayout197.xml"/><Relationship Id="rId199" Type="http://schemas.openxmlformats.org/officeDocument/2006/relationships/slideLayout" Target="../slideLayouts/slideLayout198.xml"/><Relationship Id="rId200" Type="http://schemas.openxmlformats.org/officeDocument/2006/relationships/slideLayout" Target="../slideLayouts/slideLayout199.xml"/><Relationship Id="rId201" Type="http://schemas.openxmlformats.org/officeDocument/2006/relationships/slideLayout" Target="../slideLayouts/slideLayout200.xml"/><Relationship Id="rId202" Type="http://schemas.openxmlformats.org/officeDocument/2006/relationships/slideLayout" Target="../slideLayouts/slideLayout201.xml"/><Relationship Id="rId203" Type="http://schemas.openxmlformats.org/officeDocument/2006/relationships/slideLayout" Target="../slideLayouts/slideLayout202.xml"/><Relationship Id="rId204" Type="http://schemas.openxmlformats.org/officeDocument/2006/relationships/slideLayout" Target="../slideLayouts/slideLayout203.xml"/><Relationship Id="rId205" Type="http://schemas.openxmlformats.org/officeDocument/2006/relationships/slideLayout" Target="../slideLayouts/slideLayout204.xml"/><Relationship Id="rId206" Type="http://schemas.openxmlformats.org/officeDocument/2006/relationships/slideLayout" Target="../slideLayouts/slideLayout205.xml"/><Relationship Id="rId207" Type="http://schemas.openxmlformats.org/officeDocument/2006/relationships/slideLayout" Target="../slideLayouts/slideLayout206.xml"/><Relationship Id="rId208" Type="http://schemas.openxmlformats.org/officeDocument/2006/relationships/slideLayout" Target="../slideLayouts/slideLayout207.xml"/><Relationship Id="rId209" Type="http://schemas.openxmlformats.org/officeDocument/2006/relationships/slideLayout" Target="../slideLayouts/slideLayout208.xml"/><Relationship Id="rId210" Type="http://schemas.openxmlformats.org/officeDocument/2006/relationships/slideLayout" Target="../slideLayouts/slideLayout209.xml"/><Relationship Id="rId211" Type="http://schemas.openxmlformats.org/officeDocument/2006/relationships/slideLayout" Target="../slideLayouts/slideLayout210.xml"/><Relationship Id="rId212" Type="http://schemas.openxmlformats.org/officeDocument/2006/relationships/slideLayout" Target="../slideLayouts/slideLayout211.xml"/><Relationship Id="rId213" Type="http://schemas.openxmlformats.org/officeDocument/2006/relationships/slideLayout" Target="../slideLayouts/slideLayout212.xml"/><Relationship Id="rId214" Type="http://schemas.openxmlformats.org/officeDocument/2006/relationships/slideLayout" Target="../slideLayouts/slideLayout213.xml"/><Relationship Id="rId215" Type="http://schemas.openxmlformats.org/officeDocument/2006/relationships/slideLayout" Target="../slideLayouts/slideLayout214.xml"/><Relationship Id="rId216" Type="http://schemas.openxmlformats.org/officeDocument/2006/relationships/slideLayout" Target="../slideLayouts/slideLayout215.xml"/><Relationship Id="rId217" Type="http://schemas.openxmlformats.org/officeDocument/2006/relationships/slideLayout" Target="../slideLayouts/slideLayout216.xml"/><Relationship Id="rId218" Type="http://schemas.openxmlformats.org/officeDocument/2006/relationships/slideLayout" Target="../slideLayouts/slideLayout217.xml"/><Relationship Id="rId219" Type="http://schemas.openxmlformats.org/officeDocument/2006/relationships/slideLayout" Target="../slideLayouts/slideLayout218.xml"/><Relationship Id="rId220" Type="http://schemas.openxmlformats.org/officeDocument/2006/relationships/slideLayout" Target="../slideLayouts/slideLayout219.xml"/><Relationship Id="rId221" Type="http://schemas.openxmlformats.org/officeDocument/2006/relationships/slideLayout" Target="../slideLayouts/slideLayout220.xml"/><Relationship Id="rId222" Type="http://schemas.openxmlformats.org/officeDocument/2006/relationships/slideLayout" Target="../slideLayouts/slideLayout221.xml"/><Relationship Id="rId223" Type="http://schemas.openxmlformats.org/officeDocument/2006/relationships/slideLayout" Target="../slideLayouts/slideLayout222.xml"/><Relationship Id="rId224" Type="http://schemas.openxmlformats.org/officeDocument/2006/relationships/slideLayout" Target="../slideLayouts/slideLayout223.xml"/><Relationship Id="rId225" Type="http://schemas.openxmlformats.org/officeDocument/2006/relationships/slideLayout" Target="../slideLayouts/slideLayout224.xml"/><Relationship Id="rId226" Type="http://schemas.openxmlformats.org/officeDocument/2006/relationships/slideLayout" Target="../slideLayouts/slideLayout225.xml"/><Relationship Id="rId227" Type="http://schemas.openxmlformats.org/officeDocument/2006/relationships/slideLayout" Target="../slideLayouts/slideLayout226.xml"/><Relationship Id="rId228" Type="http://schemas.openxmlformats.org/officeDocument/2006/relationships/slideLayout" Target="../slideLayouts/slideLayout227.xml"/><Relationship Id="rId229" Type="http://schemas.openxmlformats.org/officeDocument/2006/relationships/slideLayout" Target="../slideLayouts/slideLayout228.xml"/><Relationship Id="rId230" Type="http://schemas.openxmlformats.org/officeDocument/2006/relationships/slideLayout" Target="../slideLayouts/slideLayout229.xml"/><Relationship Id="rId231" Type="http://schemas.openxmlformats.org/officeDocument/2006/relationships/slideLayout" Target="../slideLayouts/slideLayout230.xml"/><Relationship Id="rId232" Type="http://schemas.openxmlformats.org/officeDocument/2006/relationships/slideLayout" Target="../slideLayouts/slideLayout231.xml"/><Relationship Id="rId233" Type="http://schemas.openxmlformats.org/officeDocument/2006/relationships/slideLayout" Target="../slideLayouts/slideLayout232.xml"/><Relationship Id="rId234" Type="http://schemas.openxmlformats.org/officeDocument/2006/relationships/slideLayout" Target="../slideLayouts/slideLayout233.xml"/><Relationship Id="rId235" Type="http://schemas.openxmlformats.org/officeDocument/2006/relationships/slideLayout" Target="../slideLayouts/slideLayout234.xml"/><Relationship Id="rId236" Type="http://schemas.openxmlformats.org/officeDocument/2006/relationships/slideLayout" Target="../slideLayouts/slideLayout235.xml"/><Relationship Id="rId237" Type="http://schemas.openxmlformats.org/officeDocument/2006/relationships/slideLayout" Target="../slideLayouts/slideLayout236.xml"/><Relationship Id="rId238" Type="http://schemas.openxmlformats.org/officeDocument/2006/relationships/slideLayout" Target="../slideLayouts/slideLayout237.xml"/><Relationship Id="rId239" Type="http://schemas.openxmlformats.org/officeDocument/2006/relationships/slideLayout" Target="../slideLayouts/slideLayout238.xml"/><Relationship Id="rId240" Type="http://schemas.openxmlformats.org/officeDocument/2006/relationships/slideLayout" Target="../slideLayouts/slideLayout239.xml"/><Relationship Id="rId241" Type="http://schemas.openxmlformats.org/officeDocument/2006/relationships/slideLayout" Target="../slideLayouts/slideLayout240.xml"/><Relationship Id="rId242" Type="http://schemas.openxmlformats.org/officeDocument/2006/relationships/slideLayout" Target="../slideLayouts/slideLayout241.xml"/><Relationship Id="rId243" Type="http://schemas.openxmlformats.org/officeDocument/2006/relationships/slideLayout" Target="../slideLayouts/slideLayout242.xml"/><Relationship Id="rId244" Type="http://schemas.openxmlformats.org/officeDocument/2006/relationships/slideLayout" Target="../slideLayouts/slideLayout243.xml"/><Relationship Id="rId245" Type="http://schemas.openxmlformats.org/officeDocument/2006/relationships/slideLayout" Target="../slideLayouts/slideLayout244.xml"/><Relationship Id="rId246" Type="http://schemas.openxmlformats.org/officeDocument/2006/relationships/slideLayout" Target="../slideLayouts/slideLayout245.xml"/><Relationship Id="rId247" Type="http://schemas.openxmlformats.org/officeDocument/2006/relationships/slideLayout" Target="../slideLayouts/slideLayout246.xml"/><Relationship Id="rId248" Type="http://schemas.openxmlformats.org/officeDocument/2006/relationships/slideLayout" Target="../slideLayouts/slideLayout247.xml"/><Relationship Id="rId249" Type="http://schemas.openxmlformats.org/officeDocument/2006/relationships/slideLayout" Target="../slideLayouts/slideLayout248.xml"/><Relationship Id="rId250" Type="http://schemas.openxmlformats.org/officeDocument/2006/relationships/slideLayout" Target="../slideLayouts/slideLayout249.xml"/><Relationship Id="rId251" Type="http://schemas.openxmlformats.org/officeDocument/2006/relationships/slideLayout" Target="../slideLayouts/slideLayout250.xml"/><Relationship Id="rId252" Type="http://schemas.openxmlformats.org/officeDocument/2006/relationships/slideLayout" Target="../slideLayouts/slideLayout251.xml"/><Relationship Id="rId253" Type="http://schemas.openxmlformats.org/officeDocument/2006/relationships/slideLayout" Target="../slideLayouts/slideLayout252.xml"/><Relationship Id="rId254" Type="http://schemas.openxmlformats.org/officeDocument/2006/relationships/slideLayout" Target="../slideLayouts/slideLayout253.xml"/><Relationship Id="rId255" Type="http://schemas.openxmlformats.org/officeDocument/2006/relationships/slideLayout" Target="../slideLayouts/slideLayout254.xml"/><Relationship Id="rId256" Type="http://schemas.openxmlformats.org/officeDocument/2006/relationships/slideLayout" Target="../slideLayouts/slideLayout255.xml"/><Relationship Id="rId257" Type="http://schemas.openxmlformats.org/officeDocument/2006/relationships/slideLayout" Target="../slideLayouts/slideLayout256.xml"/><Relationship Id="rId258" Type="http://schemas.openxmlformats.org/officeDocument/2006/relationships/slideLayout" Target="../slideLayouts/slideLayout257.xml"/><Relationship Id="rId259" Type="http://schemas.openxmlformats.org/officeDocument/2006/relationships/slideLayout" Target="../slideLayouts/slideLayout258.xml"/><Relationship Id="rId260" Type="http://schemas.openxmlformats.org/officeDocument/2006/relationships/slideLayout" Target="../slideLayouts/slideLayout259.xml"/><Relationship Id="rId261" Type="http://schemas.openxmlformats.org/officeDocument/2006/relationships/slideLayout" Target="../slideLayouts/slideLayout260.xml"/><Relationship Id="rId262" Type="http://schemas.openxmlformats.org/officeDocument/2006/relationships/slideLayout" Target="../slideLayouts/slideLayout261.xml"/><Relationship Id="rId263" Type="http://schemas.openxmlformats.org/officeDocument/2006/relationships/slideLayout" Target="../slideLayouts/slideLayout262.xml"/><Relationship Id="rId264" Type="http://schemas.openxmlformats.org/officeDocument/2006/relationships/slideLayout" Target="../slideLayouts/slideLayout263.xml"/><Relationship Id="rId265" Type="http://schemas.openxmlformats.org/officeDocument/2006/relationships/slideLayout" Target="../slideLayouts/slideLayout264.xml"/><Relationship Id="rId266" Type="http://schemas.openxmlformats.org/officeDocument/2006/relationships/slideLayout" Target="../slideLayouts/slideLayout265.xml"/><Relationship Id="rId267" Type="http://schemas.openxmlformats.org/officeDocument/2006/relationships/slideLayout" Target="../slideLayouts/slideLayout266.xml"/><Relationship Id="rId268" Type="http://schemas.openxmlformats.org/officeDocument/2006/relationships/slideLayout" Target="../slideLayouts/slideLayout267.xml"/><Relationship Id="rId269" Type="http://schemas.openxmlformats.org/officeDocument/2006/relationships/slideLayout" Target="../slideLayouts/slideLayout268.xml"/><Relationship Id="rId270" Type="http://schemas.openxmlformats.org/officeDocument/2006/relationships/slideLayout" Target="../slideLayouts/slideLayout269.xml"/><Relationship Id="rId271" Type="http://schemas.openxmlformats.org/officeDocument/2006/relationships/slideLayout" Target="../slideLayouts/slideLayout270.xml"/><Relationship Id="rId272" Type="http://schemas.openxmlformats.org/officeDocument/2006/relationships/slideLayout" Target="../slideLayouts/slideLayout271.xml"/><Relationship Id="rId273" Type="http://schemas.openxmlformats.org/officeDocument/2006/relationships/slideLayout" Target="../slideLayouts/slideLayout272.xml"/><Relationship Id="rId274" Type="http://schemas.openxmlformats.org/officeDocument/2006/relationships/slideLayout" Target="../slideLayouts/slideLayout273.xml"/><Relationship Id="rId275" Type="http://schemas.openxmlformats.org/officeDocument/2006/relationships/slideLayout" Target="../slideLayouts/slideLayout274.xml"/><Relationship Id="rId276" Type="http://schemas.openxmlformats.org/officeDocument/2006/relationships/slideLayout" Target="../slideLayouts/slideLayout275.xml"/><Relationship Id="rId277" Type="http://schemas.openxmlformats.org/officeDocument/2006/relationships/slideLayout" Target="../slideLayouts/slideLayout27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81" y="6414762"/>
            <a:ext cx="258620" cy="248302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  <p:sldLayoutId id="2147483711" r:id="rId64"/>
    <p:sldLayoutId id="2147483712" r:id="rId65"/>
    <p:sldLayoutId id="2147483713" r:id="rId66"/>
    <p:sldLayoutId id="2147483714" r:id="rId67"/>
    <p:sldLayoutId id="2147483715" r:id="rId68"/>
    <p:sldLayoutId id="2147483716" r:id="rId69"/>
    <p:sldLayoutId id="2147483717" r:id="rId70"/>
    <p:sldLayoutId id="2147483718" r:id="rId71"/>
    <p:sldLayoutId id="2147483719" r:id="rId72"/>
    <p:sldLayoutId id="2147483720" r:id="rId73"/>
    <p:sldLayoutId id="2147483721" r:id="rId74"/>
    <p:sldLayoutId id="2147483722" r:id="rId75"/>
    <p:sldLayoutId id="2147483723" r:id="rId76"/>
    <p:sldLayoutId id="2147483724" r:id="rId77"/>
    <p:sldLayoutId id="2147483725" r:id="rId78"/>
    <p:sldLayoutId id="2147483726" r:id="rId79"/>
    <p:sldLayoutId id="2147483727" r:id="rId80"/>
    <p:sldLayoutId id="2147483728" r:id="rId81"/>
    <p:sldLayoutId id="2147483729" r:id="rId82"/>
    <p:sldLayoutId id="2147483730" r:id="rId83"/>
    <p:sldLayoutId id="2147483731" r:id="rId84"/>
    <p:sldLayoutId id="2147483732" r:id="rId85"/>
    <p:sldLayoutId id="2147483733" r:id="rId86"/>
    <p:sldLayoutId id="2147483734" r:id="rId87"/>
    <p:sldLayoutId id="2147483735" r:id="rId88"/>
    <p:sldLayoutId id="2147483736" r:id="rId89"/>
    <p:sldLayoutId id="2147483737" r:id="rId90"/>
    <p:sldLayoutId id="2147483738" r:id="rId91"/>
    <p:sldLayoutId id="2147483739" r:id="rId92"/>
    <p:sldLayoutId id="2147483740" r:id="rId93"/>
    <p:sldLayoutId id="2147483741" r:id="rId94"/>
    <p:sldLayoutId id="2147483742" r:id="rId95"/>
    <p:sldLayoutId id="2147483743" r:id="rId96"/>
    <p:sldLayoutId id="2147483744" r:id="rId97"/>
    <p:sldLayoutId id="2147483745" r:id="rId98"/>
    <p:sldLayoutId id="2147483746" r:id="rId99"/>
    <p:sldLayoutId id="2147483747" r:id="rId100"/>
    <p:sldLayoutId id="2147483748" r:id="rId101"/>
    <p:sldLayoutId id="2147483749" r:id="rId102"/>
    <p:sldLayoutId id="2147483750" r:id="rId103"/>
    <p:sldLayoutId id="2147483751" r:id="rId104"/>
    <p:sldLayoutId id="2147483752" r:id="rId105"/>
    <p:sldLayoutId id="2147483753" r:id="rId106"/>
    <p:sldLayoutId id="2147483754" r:id="rId107"/>
    <p:sldLayoutId id="2147483755" r:id="rId108"/>
    <p:sldLayoutId id="2147483756" r:id="rId109"/>
    <p:sldLayoutId id="2147483757" r:id="rId110"/>
    <p:sldLayoutId id="2147483758" r:id="rId111"/>
    <p:sldLayoutId id="2147483759" r:id="rId112"/>
    <p:sldLayoutId id="2147483760" r:id="rId113"/>
    <p:sldLayoutId id="2147483761" r:id="rId114"/>
    <p:sldLayoutId id="2147483762" r:id="rId115"/>
    <p:sldLayoutId id="2147483763" r:id="rId116"/>
    <p:sldLayoutId id="2147483764" r:id="rId117"/>
    <p:sldLayoutId id="2147483765" r:id="rId118"/>
    <p:sldLayoutId id="2147483766" r:id="rId119"/>
    <p:sldLayoutId id="2147483767" r:id="rId120"/>
    <p:sldLayoutId id="2147483768" r:id="rId121"/>
    <p:sldLayoutId id="2147483769" r:id="rId122"/>
    <p:sldLayoutId id="2147483770" r:id="rId123"/>
    <p:sldLayoutId id="2147483771" r:id="rId124"/>
    <p:sldLayoutId id="2147483772" r:id="rId125"/>
    <p:sldLayoutId id="2147483773" r:id="rId126"/>
    <p:sldLayoutId id="2147483774" r:id="rId127"/>
    <p:sldLayoutId id="2147483775" r:id="rId128"/>
    <p:sldLayoutId id="2147483776" r:id="rId129"/>
    <p:sldLayoutId id="2147483777" r:id="rId130"/>
    <p:sldLayoutId id="2147483778" r:id="rId131"/>
    <p:sldLayoutId id="2147483779" r:id="rId132"/>
    <p:sldLayoutId id="2147483780" r:id="rId133"/>
    <p:sldLayoutId id="2147483781" r:id="rId134"/>
    <p:sldLayoutId id="2147483782" r:id="rId135"/>
    <p:sldLayoutId id="2147483783" r:id="rId136"/>
    <p:sldLayoutId id="2147483784" r:id="rId137"/>
    <p:sldLayoutId id="2147483785" r:id="rId138"/>
    <p:sldLayoutId id="2147483786" r:id="rId139"/>
    <p:sldLayoutId id="2147483787" r:id="rId140"/>
    <p:sldLayoutId id="2147483788" r:id="rId141"/>
    <p:sldLayoutId id="2147483789" r:id="rId142"/>
    <p:sldLayoutId id="2147483790" r:id="rId143"/>
    <p:sldLayoutId id="2147483791" r:id="rId144"/>
    <p:sldLayoutId id="2147483792" r:id="rId145"/>
    <p:sldLayoutId id="2147483793" r:id="rId146"/>
    <p:sldLayoutId id="2147483794" r:id="rId147"/>
    <p:sldLayoutId id="2147483795" r:id="rId148"/>
    <p:sldLayoutId id="2147483796" r:id="rId149"/>
    <p:sldLayoutId id="2147483797" r:id="rId150"/>
    <p:sldLayoutId id="2147483798" r:id="rId151"/>
    <p:sldLayoutId id="2147483799" r:id="rId152"/>
    <p:sldLayoutId id="2147483800" r:id="rId153"/>
    <p:sldLayoutId id="2147483801" r:id="rId154"/>
    <p:sldLayoutId id="2147483802" r:id="rId155"/>
    <p:sldLayoutId id="2147483803" r:id="rId156"/>
    <p:sldLayoutId id="2147483804" r:id="rId157"/>
    <p:sldLayoutId id="2147483805" r:id="rId158"/>
    <p:sldLayoutId id="2147483806" r:id="rId159"/>
    <p:sldLayoutId id="2147483807" r:id="rId160"/>
    <p:sldLayoutId id="2147483808" r:id="rId161"/>
    <p:sldLayoutId id="2147483809" r:id="rId162"/>
    <p:sldLayoutId id="2147483810" r:id="rId163"/>
    <p:sldLayoutId id="2147483811" r:id="rId164"/>
    <p:sldLayoutId id="2147483812" r:id="rId165"/>
    <p:sldLayoutId id="2147483813" r:id="rId166"/>
    <p:sldLayoutId id="2147483814" r:id="rId167"/>
    <p:sldLayoutId id="2147483815" r:id="rId168"/>
    <p:sldLayoutId id="2147483816" r:id="rId169"/>
    <p:sldLayoutId id="2147483817" r:id="rId170"/>
    <p:sldLayoutId id="2147483818" r:id="rId171"/>
    <p:sldLayoutId id="2147483819" r:id="rId172"/>
    <p:sldLayoutId id="2147483820" r:id="rId173"/>
    <p:sldLayoutId id="2147483821" r:id="rId174"/>
    <p:sldLayoutId id="2147483822" r:id="rId175"/>
    <p:sldLayoutId id="2147483823" r:id="rId176"/>
    <p:sldLayoutId id="2147483824" r:id="rId177"/>
    <p:sldLayoutId id="2147483825" r:id="rId178"/>
    <p:sldLayoutId id="2147483826" r:id="rId179"/>
    <p:sldLayoutId id="2147483827" r:id="rId180"/>
    <p:sldLayoutId id="2147483828" r:id="rId181"/>
    <p:sldLayoutId id="2147483829" r:id="rId182"/>
    <p:sldLayoutId id="2147483830" r:id="rId183"/>
    <p:sldLayoutId id="2147483831" r:id="rId184"/>
    <p:sldLayoutId id="2147483832" r:id="rId185"/>
    <p:sldLayoutId id="2147483833" r:id="rId186"/>
    <p:sldLayoutId id="2147483834" r:id="rId187"/>
    <p:sldLayoutId id="2147483835" r:id="rId188"/>
    <p:sldLayoutId id="2147483836" r:id="rId189"/>
    <p:sldLayoutId id="2147483837" r:id="rId190"/>
    <p:sldLayoutId id="2147483838" r:id="rId191"/>
    <p:sldLayoutId id="2147483839" r:id="rId192"/>
    <p:sldLayoutId id="2147483840" r:id="rId193"/>
    <p:sldLayoutId id="2147483841" r:id="rId194"/>
    <p:sldLayoutId id="2147483842" r:id="rId195"/>
    <p:sldLayoutId id="2147483843" r:id="rId196"/>
    <p:sldLayoutId id="2147483844" r:id="rId197"/>
    <p:sldLayoutId id="2147483845" r:id="rId198"/>
    <p:sldLayoutId id="2147483846" r:id="rId199"/>
    <p:sldLayoutId id="2147483847" r:id="rId200"/>
    <p:sldLayoutId id="2147483848" r:id="rId201"/>
    <p:sldLayoutId id="2147483849" r:id="rId202"/>
    <p:sldLayoutId id="2147483850" r:id="rId203"/>
    <p:sldLayoutId id="2147483851" r:id="rId204"/>
    <p:sldLayoutId id="2147483852" r:id="rId205"/>
    <p:sldLayoutId id="2147483853" r:id="rId206"/>
    <p:sldLayoutId id="2147483854" r:id="rId207"/>
    <p:sldLayoutId id="2147483855" r:id="rId208"/>
    <p:sldLayoutId id="2147483856" r:id="rId209"/>
    <p:sldLayoutId id="2147483857" r:id="rId210"/>
    <p:sldLayoutId id="2147483858" r:id="rId211"/>
    <p:sldLayoutId id="2147483859" r:id="rId212"/>
    <p:sldLayoutId id="2147483860" r:id="rId213"/>
    <p:sldLayoutId id="2147483861" r:id="rId214"/>
    <p:sldLayoutId id="2147483862" r:id="rId215"/>
    <p:sldLayoutId id="2147483863" r:id="rId216"/>
    <p:sldLayoutId id="2147483864" r:id="rId217"/>
    <p:sldLayoutId id="2147483865" r:id="rId218"/>
    <p:sldLayoutId id="2147483866" r:id="rId219"/>
    <p:sldLayoutId id="2147483867" r:id="rId220"/>
    <p:sldLayoutId id="2147483868" r:id="rId221"/>
    <p:sldLayoutId id="2147483869" r:id="rId222"/>
    <p:sldLayoutId id="2147483870" r:id="rId223"/>
    <p:sldLayoutId id="2147483871" r:id="rId224"/>
    <p:sldLayoutId id="2147483872" r:id="rId225"/>
    <p:sldLayoutId id="2147483873" r:id="rId226"/>
    <p:sldLayoutId id="2147483874" r:id="rId227"/>
    <p:sldLayoutId id="2147483875" r:id="rId228"/>
    <p:sldLayoutId id="2147483876" r:id="rId229"/>
    <p:sldLayoutId id="2147483877" r:id="rId230"/>
    <p:sldLayoutId id="2147483878" r:id="rId231"/>
    <p:sldLayoutId id="2147483879" r:id="rId232"/>
    <p:sldLayoutId id="2147483880" r:id="rId233"/>
    <p:sldLayoutId id="2147483881" r:id="rId234"/>
    <p:sldLayoutId id="2147483882" r:id="rId235"/>
    <p:sldLayoutId id="2147483883" r:id="rId236"/>
    <p:sldLayoutId id="2147483884" r:id="rId237"/>
    <p:sldLayoutId id="2147483885" r:id="rId238"/>
    <p:sldLayoutId id="2147483886" r:id="rId239"/>
    <p:sldLayoutId id="2147483887" r:id="rId240"/>
    <p:sldLayoutId id="2147483888" r:id="rId241"/>
    <p:sldLayoutId id="2147483889" r:id="rId242"/>
    <p:sldLayoutId id="2147483890" r:id="rId243"/>
    <p:sldLayoutId id="2147483891" r:id="rId244"/>
    <p:sldLayoutId id="2147483892" r:id="rId245"/>
    <p:sldLayoutId id="2147483893" r:id="rId246"/>
    <p:sldLayoutId id="2147483894" r:id="rId247"/>
    <p:sldLayoutId id="2147483895" r:id="rId248"/>
    <p:sldLayoutId id="2147483896" r:id="rId249"/>
    <p:sldLayoutId id="2147483897" r:id="rId250"/>
    <p:sldLayoutId id="2147483898" r:id="rId251"/>
    <p:sldLayoutId id="2147483899" r:id="rId252"/>
    <p:sldLayoutId id="2147483900" r:id="rId253"/>
    <p:sldLayoutId id="2147483901" r:id="rId254"/>
    <p:sldLayoutId id="2147483902" r:id="rId255"/>
    <p:sldLayoutId id="2147483903" r:id="rId256"/>
    <p:sldLayoutId id="2147483904" r:id="rId257"/>
    <p:sldLayoutId id="2147483905" r:id="rId258"/>
    <p:sldLayoutId id="2147483906" r:id="rId259"/>
    <p:sldLayoutId id="2147483907" r:id="rId260"/>
    <p:sldLayoutId id="2147483908" r:id="rId261"/>
    <p:sldLayoutId id="2147483909" r:id="rId262"/>
    <p:sldLayoutId id="2147483910" r:id="rId263"/>
    <p:sldLayoutId id="2147483911" r:id="rId264"/>
    <p:sldLayoutId id="2147483912" r:id="rId265"/>
    <p:sldLayoutId id="2147483913" r:id="rId266"/>
    <p:sldLayoutId id="2147483914" r:id="rId267"/>
    <p:sldLayoutId id="2147483915" r:id="rId268"/>
    <p:sldLayoutId id="2147483916" r:id="rId269"/>
    <p:sldLayoutId id="2147483917" r:id="rId270"/>
    <p:sldLayoutId id="2147483918" r:id="rId271"/>
    <p:sldLayoutId id="2147483919" r:id="rId272"/>
    <p:sldLayoutId id="2147483920" r:id="rId273"/>
    <p:sldLayoutId id="2147483921" r:id="rId274"/>
    <p:sldLayoutId id="2147483922" r:id="rId275"/>
    <p:sldLayoutId id="2147483923" r:id="rId276"/>
    <p:sldLayoutId id="2147483924" r:id="rId277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7" name="Title 2"/>
          <p:cNvSpPr txBox="1"/>
          <p:nvPr/>
        </p:nvSpPr>
        <p:spPr>
          <a:xfrm>
            <a:off x="702324" y="2987968"/>
            <a:ext cx="11007867" cy="523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457000">
              <a:defRPr sz="2800">
                <a:solidFill>
                  <a:srgbClr val="FEFEFE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pPr/>
            <a:r>
              <a:t>Использование ML-моделей Python в Spark</a:t>
            </a:r>
          </a:p>
        </p:txBody>
      </p:sp>
      <p:sp>
        <p:nvSpPr>
          <p:cNvPr id="2688" name="Подзаголовок 7"/>
          <p:cNvSpPr txBox="1"/>
          <p:nvPr/>
        </p:nvSpPr>
        <p:spPr>
          <a:xfrm>
            <a:off x="656605" y="4384569"/>
            <a:ext cx="5671847" cy="719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822615">
              <a:lnSpc>
                <a:spcPct val="90000"/>
              </a:lnSpc>
              <a:defRPr cap="all" sz="20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Лаборатория AI Сбербанка</a:t>
            </a:r>
            <a:endParaRPr sz="2300">
              <a:solidFill>
                <a:srgbClr val="ED515C"/>
              </a:solidFill>
            </a:endParaRPr>
          </a:p>
          <a:p>
            <a:pPr defTabSz="822615">
              <a:lnSpc>
                <a:spcPct val="90000"/>
              </a:lnSpc>
              <a:defRPr cap="all" sz="20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25.06.2020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0" name="Номер слайда 1"/>
          <p:cNvSpPr txBox="1"/>
          <p:nvPr>
            <p:ph type="sldNum" sz="quarter" idx="4294967295"/>
          </p:nvPr>
        </p:nvSpPr>
        <p:spPr>
          <a:xfrm>
            <a:off x="11812061" y="6329260"/>
            <a:ext cx="237866" cy="3835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 defTabSz="933350"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691" name="Title 1"/>
          <p:cNvSpPr txBox="1"/>
          <p:nvPr/>
        </p:nvSpPr>
        <p:spPr>
          <a:xfrm>
            <a:off x="600806" y="640456"/>
            <a:ext cx="11307320" cy="44475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spAutoFit/>
          </a:bodyPr>
          <a:lstStyle>
            <a:lvl1pPr defTabSz="45700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API ОБМЕНА ДАННЫМИ МЕЖДУ JVM И PYTHON</a:t>
            </a:r>
          </a:p>
        </p:txBody>
      </p:sp>
      <p:grpSp>
        <p:nvGrpSpPr>
          <p:cNvPr id="2694" name="Row API…"/>
          <p:cNvGrpSpPr/>
          <p:nvPr/>
        </p:nvGrpSpPr>
        <p:grpSpPr>
          <a:xfrm>
            <a:off x="651681" y="1375518"/>
            <a:ext cx="11205569" cy="5162305"/>
            <a:chOff x="0" y="0"/>
            <a:chExt cx="11205567" cy="5162303"/>
          </a:xfrm>
        </p:grpSpPr>
        <p:sp>
          <p:nvSpPr>
            <p:cNvPr id="2692" name="Rectangle"/>
            <p:cNvSpPr/>
            <p:nvPr/>
          </p:nvSpPr>
          <p:spPr>
            <a:xfrm>
              <a:off x="0" y="-1"/>
              <a:ext cx="11205568" cy="516230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ct val="150000"/>
                </a:lnSpc>
                <a:defRPr sz="2500"/>
              </a:pPr>
            </a:p>
          </p:txBody>
        </p:sp>
        <p:sp>
          <p:nvSpPr>
            <p:cNvPr id="2693" name="Row API…"/>
            <p:cNvSpPr txBox="1"/>
            <p:nvPr/>
          </p:nvSpPr>
          <p:spPr>
            <a:xfrm>
              <a:off x="0" y="630433"/>
              <a:ext cx="11205568" cy="3901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marL="180472" indent="-180472">
                <a:lnSpc>
                  <a:spcPct val="150000"/>
                </a:lnSpc>
                <a:buSzPct val="100000"/>
                <a:buChar char="•"/>
                <a:defRPr sz="2500"/>
              </a:pPr>
              <a:r>
                <a:t>Row API</a:t>
              </a:r>
            </a:p>
            <a:p>
              <a:pPr lvl="1" marL="561472" indent="-180472">
                <a:lnSpc>
                  <a:spcPct val="150000"/>
                </a:lnSpc>
                <a:buSzPct val="100000"/>
                <a:buChar char="•"/>
                <a:defRPr sz="2500"/>
              </a:pPr>
              <a:r>
                <a:t>RDD.map</a:t>
              </a:r>
            </a:p>
            <a:p>
              <a:pPr lvl="1" marL="561472" indent="-180472">
                <a:lnSpc>
                  <a:spcPct val="150000"/>
                </a:lnSpc>
                <a:buSzPct val="100000"/>
                <a:buChar char="•"/>
                <a:defRPr sz="2500"/>
              </a:pPr>
              <a:r>
                <a:t>Python UDF</a:t>
              </a:r>
            </a:p>
            <a:p>
              <a:pPr marL="180472" indent="-180472">
                <a:lnSpc>
                  <a:spcPct val="150000"/>
                </a:lnSpc>
                <a:buSzPct val="100000"/>
                <a:buChar char="•"/>
                <a:defRPr sz="2500"/>
              </a:pPr>
              <a:r>
                <a:t>Batch API</a:t>
              </a:r>
            </a:p>
            <a:p>
              <a:pPr lvl="1" marL="561472" indent="-180472">
                <a:lnSpc>
                  <a:spcPct val="150000"/>
                </a:lnSpc>
                <a:buSzPct val="100000"/>
                <a:buChar char="•"/>
                <a:defRPr sz="2500"/>
              </a:pPr>
              <a:r>
                <a:t>RDD.mapPartitions</a:t>
              </a:r>
            </a:p>
            <a:p>
              <a:pPr lvl="1" marL="561472" indent="-180472">
                <a:lnSpc>
                  <a:spcPct val="150000"/>
                </a:lnSpc>
                <a:buSzPct val="100000"/>
                <a:buChar char="•"/>
                <a:defRPr sz="2500"/>
              </a:pPr>
              <a:r>
                <a:t>Spark 2.3: Pandas UDFs (Vectorized UDFs)</a:t>
              </a:r>
            </a:p>
            <a:p>
              <a:pPr lvl="1" marL="561472" indent="-180472">
                <a:lnSpc>
                  <a:spcPct val="150000"/>
                </a:lnSpc>
                <a:buSzPct val="100000"/>
                <a:buChar char="•"/>
                <a:defRPr sz="2500"/>
              </a:pPr>
              <a:r>
                <a:t>Spark 3.0: DataFrame.mapInPandas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Номер слайда 1"/>
          <p:cNvSpPr txBox="1"/>
          <p:nvPr>
            <p:ph type="sldNum" sz="quarter" idx="4294967295"/>
          </p:nvPr>
        </p:nvSpPr>
        <p:spPr>
          <a:xfrm>
            <a:off x="11812061" y="6329260"/>
            <a:ext cx="237866" cy="3835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 defTabSz="933350"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699" name="Title 1"/>
          <p:cNvSpPr txBox="1"/>
          <p:nvPr/>
        </p:nvSpPr>
        <p:spPr>
          <a:xfrm>
            <a:off x="600806" y="640456"/>
            <a:ext cx="10735473" cy="44475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spAutoFit/>
          </a:bodyPr>
          <a:lstStyle>
            <a:lvl1pPr defTabSz="45700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СХЕМА ОБМЕНА ДАННЫМИ МЕЖДУ JVM И PYTHON</a:t>
            </a:r>
          </a:p>
        </p:txBody>
      </p:sp>
      <p:pic>
        <p:nvPicPr>
          <p:cNvPr id="2700" name="schema.pdf" descr="schema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9933" y="1278682"/>
            <a:ext cx="11412134" cy="54457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4" name="Номер слайда 1"/>
          <p:cNvSpPr txBox="1"/>
          <p:nvPr>
            <p:ph type="sldNum" sz="quarter" idx="4294967295"/>
          </p:nvPr>
        </p:nvSpPr>
        <p:spPr>
          <a:xfrm>
            <a:off x="11812061" y="6329260"/>
            <a:ext cx="237866" cy="3835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b"/>
          <a:lstStyle>
            <a:lvl1pPr defTabSz="933350">
              <a:defRPr sz="1900">
                <a:solidFill>
                  <a:srgbClr val="165E7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705" name="Title 1"/>
          <p:cNvSpPr txBox="1"/>
          <p:nvPr/>
        </p:nvSpPr>
        <p:spPr>
          <a:xfrm>
            <a:off x="600806" y="640456"/>
            <a:ext cx="10735473" cy="44475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50800" dist="0" dir="1440000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spAutoFit/>
          </a:bodyPr>
          <a:lstStyle>
            <a:lvl1pPr defTabSz="457000">
              <a:defRPr b="1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ПРОГНОЗ ВОЗРАСТНОЙ ГРУППЫ ПО ТРАНЗАКЦИЯМ КАРТ КЛИЕНТА</a:t>
            </a:r>
          </a:p>
        </p:txBody>
      </p:sp>
      <p:sp>
        <p:nvSpPr>
          <p:cNvPr id="2706" name="https://onti.ai-academy.ru/competition"/>
          <p:cNvSpPr txBox="1"/>
          <p:nvPr/>
        </p:nvSpPr>
        <p:spPr>
          <a:xfrm>
            <a:off x="888251" y="6322912"/>
            <a:ext cx="5682047" cy="39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ct val="150000"/>
              </a:lnSpc>
              <a:defRPr sz="2000"/>
            </a:lvl1pPr>
          </a:lstStyle>
          <a:p>
            <a:pPr/>
            <a:r>
              <a:t>https://onti.ai-academy.ru/competition</a:t>
            </a:r>
          </a:p>
        </p:txBody>
      </p:sp>
      <p:pic>
        <p:nvPicPr>
          <p:cNvPr id="270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8335" y="1881278"/>
            <a:ext cx="7295257" cy="36455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70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752131" y="1881278"/>
            <a:ext cx="2625905" cy="36455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