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5" name="Shape 125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0"/>
            <a:ext cx="9144000" cy="3509963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half" idx="1"/>
          </p:nvPr>
        </p:nvSpPr>
        <p:spPr>
          <a:xfrm>
            <a:off x="1524000" y="3602037"/>
            <a:ext cx="9144000" cy="3255963"/>
          </a:xfrm>
          <a:prstGeom prst="rect">
            <a:avLst/>
          </a:prstGeom>
        </p:spPr>
        <p:txBody>
          <a:bodyPr/>
          <a:lstStyle>
            <a:lvl1pPr marL="0" indent="228600" algn="ctr">
              <a:buClrTx/>
              <a:buSzTx/>
              <a:buFontTx/>
              <a:buNone/>
              <a:defRPr sz="2400"/>
            </a:lvl1pPr>
            <a:lvl2pPr marL="0" indent="228600" algn="ctr">
              <a:buClrTx/>
              <a:buSzTx/>
              <a:buFontTx/>
              <a:buNone/>
              <a:defRPr sz="2400"/>
            </a:lvl2pPr>
            <a:lvl3pPr marL="0" indent="228600" algn="ctr">
              <a:buClrTx/>
              <a:buSzTx/>
              <a:buFontTx/>
              <a:buNone/>
              <a:defRPr sz="2400"/>
            </a:lvl3pPr>
            <a:lvl4pPr marL="0" indent="228600" algn="ctr">
              <a:buClrTx/>
              <a:buSzTx/>
              <a:buFontTx/>
              <a:buNone/>
              <a:defRPr sz="2400"/>
            </a:lvl4pPr>
            <a:lvl5pPr marL="0" indent="228600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itle Text"/>
          <p:cNvSpPr txBox="1"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90" name="Body Level One…"/>
          <p:cNvSpPr txBox="1"/>
          <p:nvPr>
            <p:ph type="body" sz="half" idx="1"/>
          </p:nvPr>
        </p:nvSpPr>
        <p:spPr>
          <a:xfrm>
            <a:off x="839787" y="2057400"/>
            <a:ext cx="3932240" cy="4800600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1600"/>
            </a:lvl1pPr>
            <a:lvl2pPr marL="0" indent="228600">
              <a:buClrTx/>
              <a:buSzTx/>
              <a:buFontTx/>
              <a:buNone/>
              <a:defRPr sz="1600"/>
            </a:lvl2pPr>
            <a:lvl3pPr marL="0" indent="228600">
              <a:buClrTx/>
              <a:buSzTx/>
              <a:buFontTx/>
              <a:buNone/>
              <a:defRPr sz="1600"/>
            </a:lvl3pPr>
            <a:lvl4pPr marL="0" indent="228600">
              <a:buClrTx/>
              <a:buSzTx/>
              <a:buFontTx/>
              <a:buNone/>
              <a:defRPr sz="1600"/>
            </a:lvl4pPr>
            <a:lvl5pPr marL="0" indent="2286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/>
          <p:nvPr>
            <p:ph type="title"/>
          </p:nvPr>
        </p:nvSpPr>
        <p:spPr>
          <a:xfrm>
            <a:off x="8724900" y="0"/>
            <a:ext cx="2628900" cy="654209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8" name="Body Level One…"/>
          <p:cNvSpPr txBox="1"/>
          <p:nvPr>
            <p:ph type="body" idx="1"/>
          </p:nvPr>
        </p:nvSpPr>
        <p:spPr>
          <a:xfrm>
            <a:off x="838200" y="365125"/>
            <a:ext cx="7734300" cy="64928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/>
          <p:nvPr>
            <p:ph type="title"/>
          </p:nvPr>
        </p:nvSpPr>
        <p:spPr>
          <a:xfrm>
            <a:off x="838200" y="230185"/>
            <a:ext cx="10515600" cy="159544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11095219" y="6414781"/>
            <a:ext cx="258582" cy="24826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6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indent="-387350">
              <a:buSzPts val="2500"/>
              <a:defRPr sz="2500"/>
            </a:lvl1pPr>
            <a:lvl2pPr indent="-387350">
              <a:buSzPts val="2500"/>
              <a:defRPr sz="2500"/>
            </a:lvl2pPr>
            <a:lvl3pPr indent="-387350">
              <a:buSzPts val="2500"/>
              <a:defRPr sz="2500"/>
            </a:lvl3pPr>
            <a:lvl4pPr indent="-387350">
              <a:buSzPts val="2500"/>
              <a:defRPr sz="2500"/>
            </a:lvl4pPr>
            <a:lvl5pPr indent="-387350">
              <a:buSzPts val="2500"/>
              <a:defRPr sz="25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1323819" y="6232218"/>
            <a:ext cx="258582" cy="248264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831850" y="0"/>
            <a:ext cx="10515600" cy="456247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1850" y="4589462"/>
            <a:ext cx="10515600" cy="2268541"/>
          </a:xfrm>
          <a:prstGeom prst="rect">
            <a:avLst/>
          </a:prstGeom>
        </p:spPr>
        <p:txBody>
          <a:bodyPr/>
          <a:lstStyle>
            <a:lvl1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228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228600">
              <a:buClrTx/>
              <a:buSzTx/>
              <a:buFontTx/>
              <a:buNone/>
              <a:defRPr b="1" sz="2400"/>
            </a:lvl1pPr>
            <a:lvl2pPr marL="0" indent="228600">
              <a:buClrTx/>
              <a:buSzTx/>
              <a:buFontTx/>
              <a:buNone/>
              <a:defRPr b="1" sz="2400"/>
            </a:lvl2pPr>
            <a:lvl3pPr marL="0" indent="228600">
              <a:buClrTx/>
              <a:buSzTx/>
              <a:buFontTx/>
              <a:buNone/>
              <a:defRPr b="1" sz="2400"/>
            </a:lvl3pPr>
            <a:lvl4pPr marL="0" indent="228600">
              <a:buClrTx/>
              <a:buSzTx/>
              <a:buFontTx/>
              <a:buNone/>
              <a:defRPr b="1" sz="2400"/>
            </a:lvl4pPr>
            <a:lvl5pPr marL="0" indent="228600">
              <a:buClrTx/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itle Text"/>
          <p:cNvSpPr txBox="1"/>
          <p:nvPr>
            <p:ph type="title"/>
          </p:nvPr>
        </p:nvSpPr>
        <p:spPr>
          <a:xfrm>
            <a:off x="839787" y="0"/>
            <a:ext cx="3932240" cy="2057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idx="1"/>
          </p:nvPr>
        </p:nvSpPr>
        <p:spPr>
          <a:xfrm>
            <a:off x="5183187" y="987425"/>
            <a:ext cx="6172204" cy="5870575"/>
          </a:xfrm>
          <a:prstGeom prst="rect">
            <a:avLst/>
          </a:prstGeom>
        </p:spPr>
        <p:txBody>
          <a:bodyPr/>
          <a:lstStyle>
            <a:lvl1pPr indent="-431800">
              <a:buSzPts val="3200"/>
              <a:defRPr sz="3200"/>
            </a:lvl1pPr>
            <a:lvl2pPr indent="-431800">
              <a:buSzPts val="3200"/>
              <a:defRPr sz="3200"/>
            </a:lvl2pPr>
            <a:lvl3pPr indent="-431800">
              <a:buSzPts val="3200"/>
              <a:defRPr sz="3200"/>
            </a:lvl3pPr>
            <a:lvl4pPr indent="-431800">
              <a:buSzPts val="3200"/>
              <a:defRPr sz="3200"/>
            </a:lvl4pPr>
            <a:lvl5pPr indent="-431800">
              <a:buSzPts val="3200"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230185"/>
            <a:ext cx="10515600" cy="15954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5032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219" y="6414781"/>
            <a:ext cx="258582" cy="248264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9144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3716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8288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2860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743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2004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6576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1148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000000"/>
        </a:buClr>
        <a:buSzPts val="28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4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5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Distributed inference with Spark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Distributed inference with Spark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23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54" name="Google Shape;236;p32" descr="Google Shape;236;p3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342900"/>
            <a:ext cx="12143363" cy="8588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24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57" name="Google Shape;242;p33" descr="Google Shape;242;p3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342900"/>
            <a:ext cx="12143363" cy="8588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247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60" name="Google Shape;248;p34" descr="Google Shape;248;p3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" y="-342900"/>
            <a:ext cx="12143362" cy="8588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5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63" name="Google Shape;254;p35" descr="Google Shape;254;p3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" y="-342900"/>
            <a:ext cx="12143362" cy="8588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259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66" name="Google Shape;260;p36" descr="Google Shape;260;p3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" y="-342900"/>
            <a:ext cx="12143362" cy="85880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265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69" name="Google Shape;266;p37" descr="Google Shape;266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" y="-342900"/>
            <a:ext cx="12143362" cy="8588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71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72" name="Google Shape;272;p38" descr="Google Shape;272;p3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" y="-342900"/>
            <a:ext cx="12143362" cy="8588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27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75" name="Google Shape;278;p39" descr="Google Shape;278;p3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" y="-342900"/>
            <a:ext cx="12143362" cy="8588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28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78" name="Google Shape;284;p40" descr="Google Shape;284;p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" y="-342900"/>
            <a:ext cx="12143359" cy="85880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498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81" name="Google Shape;499;p76" descr="Google Shape;499;p7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599" y="1512197"/>
            <a:ext cx="7737786" cy="515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8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30" name="Google Shape;188;p24" descr="Google Shape;188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42900"/>
            <a:ext cx="12143369" cy="8588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504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84" name="Google Shape;505;p77" descr="Google Shape;505;p7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512197"/>
            <a:ext cx="7737783" cy="515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510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87" name="Google Shape;511;p78" descr="Google Shape;511;p7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512197"/>
            <a:ext cx="7737783" cy="515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516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90" name="Google Shape;517;p79" descr="Google Shape;517;p7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512197"/>
            <a:ext cx="7737782" cy="51511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522;p8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93" name="Google Shape;523;p80" descr="Google Shape;523;p8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512197"/>
            <a:ext cx="7737782" cy="5151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528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96" name="Google Shape;529;p81" descr="Google Shape;529;p8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512197"/>
            <a:ext cx="7737782" cy="5151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534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Distributed prediction</a:t>
            </a:r>
          </a:p>
        </p:txBody>
      </p:sp>
      <p:pic>
        <p:nvPicPr>
          <p:cNvPr id="199" name="Google Shape;535;p82" descr="Google Shape;535;p8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3600" y="1512197"/>
            <a:ext cx="7737782" cy="51511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9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33" name="Google Shape;194;p25" descr="Google Shape;194;p2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42900"/>
            <a:ext cx="12143369" cy="8588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9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36" name="Google Shape;200;p26" descr="Google Shape;200;p2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42900"/>
            <a:ext cx="12143369" cy="8588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205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39" name="Google Shape;206;p27" descr="Google Shape;206;p2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-342900"/>
            <a:ext cx="12143369" cy="8588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211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42" name="Google Shape;212;p28" descr="Google Shape;212;p2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342900"/>
            <a:ext cx="12143365" cy="85880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217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45" name="Google Shape;218;p29" descr="Google Shape;218;p2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342900"/>
            <a:ext cx="12143365" cy="8588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2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48" name="Google Shape;224;p30" descr="Google Shape;224;p3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342900"/>
            <a:ext cx="12143365" cy="85880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229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How does its works</a:t>
            </a:r>
          </a:p>
        </p:txBody>
      </p:sp>
      <p:pic>
        <p:nvPicPr>
          <p:cNvPr id="151" name="Google Shape;230;p31" descr="Google Shape;230;p3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" y="-342900"/>
            <a:ext cx="12143365" cy="85880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