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228600" indent="0" algn="ctr">
              <a:buClrTx/>
              <a:buSzTx/>
              <a:buFontTx/>
              <a:buNone/>
              <a:defRPr sz="2400"/>
            </a:lvl1pPr>
            <a:lvl2pPr marL="228600" indent="457200" algn="ctr">
              <a:buClrTx/>
              <a:buSzTx/>
              <a:buFontTx/>
              <a:buNone/>
              <a:defRPr sz="2400"/>
            </a:lvl2pPr>
            <a:lvl3pPr marL="228600" indent="914400" algn="ctr">
              <a:buClrTx/>
              <a:buSzTx/>
              <a:buFontTx/>
              <a:buNone/>
              <a:defRPr sz="2400"/>
            </a:lvl3pPr>
            <a:lvl4pPr marL="228600" indent="1371600" algn="ctr">
              <a:buClrTx/>
              <a:buSzTx/>
              <a:buFontTx/>
              <a:buNone/>
              <a:defRPr sz="2400"/>
            </a:lvl4pPr>
            <a:lvl5pPr marL="228600" indent="1828800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839787" y="0"/>
            <a:ext cx="3932240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half" idx="1"/>
          </p:nvPr>
        </p:nvSpPr>
        <p:spPr>
          <a:xfrm>
            <a:off x="839787" y="2057400"/>
            <a:ext cx="3932240" cy="4800600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/>
          <p:nvPr>
            <p:ph type="title"/>
          </p:nvPr>
        </p:nvSpPr>
        <p:spPr>
          <a:xfrm>
            <a:off x="8724900" y="0"/>
            <a:ext cx="2628900" cy="654208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indent="-387350">
              <a:buSzPts val="2500"/>
              <a:defRPr sz="2500"/>
            </a:lvl1pPr>
            <a:lvl2pPr indent="-387350">
              <a:buSzPts val="2500"/>
              <a:defRPr sz="2500"/>
            </a:lvl2pPr>
            <a:lvl3pPr indent="-387350">
              <a:buSzPts val="2500"/>
              <a:defRPr sz="2500"/>
            </a:lvl3pPr>
            <a:lvl4pPr indent="-387350">
              <a:buSzPts val="2500"/>
              <a:defRPr sz="2500"/>
            </a:lvl4pPr>
            <a:lvl5pPr indent="-387350">
              <a:buSzPts val="2500"/>
              <a:defRPr sz="2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323816" y="6232218"/>
            <a:ext cx="258585" cy="24826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1850" y="4589462"/>
            <a:ext cx="10515600" cy="2268539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b="1" sz="2400"/>
            </a:lvl1pPr>
            <a:lvl2pPr marL="228600" indent="457200">
              <a:buClrTx/>
              <a:buSzTx/>
              <a:buFontTx/>
              <a:buNone/>
              <a:defRPr b="1" sz="2400"/>
            </a:lvl2pPr>
            <a:lvl3pPr marL="228600" indent="914400">
              <a:buClrTx/>
              <a:buSzTx/>
              <a:buFontTx/>
              <a:buNone/>
              <a:defRPr b="1" sz="2400"/>
            </a:lvl3pPr>
            <a:lvl4pPr marL="228600" indent="1371600">
              <a:buClrTx/>
              <a:buSzTx/>
              <a:buFontTx/>
              <a:buNone/>
              <a:defRPr b="1" sz="2400"/>
            </a:lvl4pPr>
            <a:lvl5pPr marL="228600" indent="1828800"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xfrm>
            <a:off x="839787" y="0"/>
            <a:ext cx="3932240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idx="1"/>
          </p:nvPr>
        </p:nvSpPr>
        <p:spPr>
          <a:xfrm>
            <a:off x="5183187" y="987425"/>
            <a:ext cx="6172202" cy="587057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indent="-431800">
              <a:buSzPts val="3200"/>
              <a:defRPr sz="3200"/>
            </a:lvl2pPr>
            <a:lvl3pPr indent="-431800">
              <a:buSzPts val="3200"/>
              <a:defRPr sz="3200"/>
            </a:lvl3pPr>
            <a:lvl4pPr indent="-431800">
              <a:buSzPts val="3200"/>
              <a:defRPr sz="3200"/>
            </a:lvl4pPr>
            <a:lvl5pPr indent="-431800">
              <a:buSzPts val="3200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230186"/>
            <a:ext cx="10515600" cy="159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144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716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288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860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432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004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576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148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498;p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Distributed prediction</a:t>
            </a:r>
          </a:p>
        </p:txBody>
      </p:sp>
      <p:pic>
        <p:nvPicPr>
          <p:cNvPr id="119" name="Google Shape;499;p76" descr="Google Shape;499;p7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599" y="1512197"/>
            <a:ext cx="7737786" cy="5151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504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Distributed prediction</a:t>
            </a:r>
          </a:p>
        </p:txBody>
      </p:sp>
      <p:pic>
        <p:nvPicPr>
          <p:cNvPr id="122" name="Google Shape;505;p77" descr="Google Shape;505;p7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512197"/>
            <a:ext cx="7737783" cy="5151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510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Distributed prediction</a:t>
            </a:r>
          </a:p>
        </p:txBody>
      </p:sp>
      <p:pic>
        <p:nvPicPr>
          <p:cNvPr id="125" name="Google Shape;511;p78" descr="Google Shape;511;p7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512197"/>
            <a:ext cx="7737783" cy="5151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516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Distributed prediction</a:t>
            </a:r>
          </a:p>
        </p:txBody>
      </p:sp>
      <p:pic>
        <p:nvPicPr>
          <p:cNvPr id="128" name="Google Shape;517;p79" descr="Google Shape;517;p7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512197"/>
            <a:ext cx="7737782" cy="5151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522;p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Distributed prediction</a:t>
            </a:r>
          </a:p>
        </p:txBody>
      </p:sp>
      <p:pic>
        <p:nvPicPr>
          <p:cNvPr id="131" name="Google Shape;523;p80" descr="Google Shape;523;p8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512197"/>
            <a:ext cx="7737782" cy="5151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528;p8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Distributed prediction</a:t>
            </a:r>
          </a:p>
        </p:txBody>
      </p:sp>
      <p:pic>
        <p:nvPicPr>
          <p:cNvPr id="134" name="Google Shape;529;p81" descr="Google Shape;529;p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512197"/>
            <a:ext cx="7737782" cy="5151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534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Distributed prediction</a:t>
            </a:r>
          </a:p>
        </p:txBody>
      </p:sp>
      <p:pic>
        <p:nvPicPr>
          <p:cNvPr id="137" name="Google Shape;535;p82" descr="Google Shape;535;p8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512197"/>
            <a:ext cx="7737782" cy="5151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