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4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D9AE79-6AC9-4723-9B2F-245ADE2FD6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2E889F-9085-41F1-B8A1-DAB4D2BAEB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855F7-C7A9-468E-87EE-13E14CE5BD5D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0FFC3-7519-4024-B09E-9A679F4D6C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41718-7D8A-4300-BB7B-5F84D771AB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8AF5E-4623-430D-97DE-2D16B5DAA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5763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12T13:10:04.2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8343 14604 1105 0,'0'0'24'0,"0"0"4"0,0-3 2 0,0 3 2 0,7-6-32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26T13:49:30.3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4205 7314 2185 0,'0'0'48'0,"0"0"9"0,0 0 3 0,0 0 2 0,0 0-50 0,0 9-12 16,0 1 0-16,0 5 0 0,4 4 8 0,3 0 0 0,-7 12-8 0,0-3 12 15,3 1-12-15,1 5 0 0,-1 4 0 0,4 3-10 16,0-10 10-16,-7 10 0 0,7-10 0 15,-3 4 0-15,3-1 0 0,0-6 0 0,-3-3 8 0,3-6-8 16,-7 6 13-16,3-9-1 0,1-7-1 0,-1 1 0 16,4-7-11-16,-7-3 10 0,7-3-10 0,-3-4 10 15,-1-2 39-15,1 0 8 0,3-7 2 0,0-3 0 16,-7-9-25-16,4 3-5 0,3-3-1 0,-7-1 0 16,3-5-16-16,1-1-3 0,-1 1-1 0,-3 3 0 15,4-1-8-15,-4 4 0 0,3 3 0 0,-3 6 8 16,7 0 6-16,-7 4 1 0,4 11 0 0,-4 4 0 15,0 0 4-15,3 10 1 0,1 6 0 0,3 2 0 16,0 4-20-16,4 10-9 0,-4-4 1 0,0 0 0 16,3 7 8-16,-3-1 0 0,4-6 0 0,-4 10 8 15,4-7-8-15,-4-2 0 0,3 5-8 0,4-12 8 16,-3 3 0-16,7-6 0 0,-8 0 0 0,8-4 0 16,-4-5 0-16,0-1 0 0,0-3 0 0,0-6 0 0,4-6 10 0,-4-3 4 15,0-4 1-15,0-9 0 0,0 3 18 0,4-9 4 16,-7 0 1-16,6-3 0 0,-10 2-15 0,4-5-3 15,-1 6-1-15,-3-7 0 0,1 4-9 0,-5 0-2 16,4 2 0-16,0 4 0 0,-7-3-8 0,7 9 0 16,-7 3-12-16,4 4 12 15,-1 3-118-15,1-4-16 0,-4 10-3 0,0 3-1050 16</inkml:trace>
  <inkml:trace contextRef="#ctx0" brushRef="#br0" timeOffset="932.565">5087 7063 1821 0,'0'0'52'0,"0"0"11"15,0 0-51-15,4-10-12 0,-1 1 0 0,1 3 0 0,3 3 83 0,-7-7 13 16,3 1 4-16,1-1 0 0,-1 4-46 15,1-3-9-15,-4-1-1 0,0 1-1 0,0 0-19 0,0-1-3 16,-4 1-1-16,4-4 0 0,0 10 0 0,-3-6-1 16,-1-1 0-16,1 4 0 0,3 3 8 0,0 3 1 15,-7-6 1-15,7 2 0 0,-4-2-7 0,4 6-2 16,-3 0 0-16,3 0 0 0,-4-6-7 0,4 6-1 16,0 0-1-16,-7 0 0 0,0 6-11 0,0 0 0 15,0 4 0-15,0-1 0 0,3 4 0 0,1 2 0 16,-4 11 0-16,0-5 0 0,3 5 0 0,1 2 0 15,-1-3 0-15,4 3 0 0,-7-3 0 0,3 0 0 16,1-3 0-16,-1 3 0 0,1 4-11 0,3-8 11 16,3 1-8-16,-3-6 8 0,0 3 0 0,4 0 0 0,-4-4 0 0,7-2-8 15,0 3 8-15,0-1 0 0,-7-15 10 0,4 13-10 16,-4-13 0-16,0 0 0 0,14 9-8 0,-14-9 8 16,14 7 0-16,-14-7 0 0,21 9 0 0,-10-9 0 15,3 0 0-15,-4 0 0 0,1-3 0 0,-1-3-772 16,1-4-154-16</inkml:trace>
  <inkml:trace contextRef="#ctx0" brushRef="#br0" timeOffset="2398.547">5373 7260 1022 0,'0'0'28'0,"0"0"8"0,0 0-28 0,0 0-8 15,0 0 0-15,0 0 0 0,0 0 75 0,0 0 13 16,0 0 4-16,0 0 0 0,0 0-32 0,0 0-5 16,0 0-2-16,0 0 0 0,3-3 0 0,4-3 0 15,-3 3 0-15,-1-3 0 16,5 2-8-16,-1-2-1 0,-7-3-1 0,0 9 0 0,7-6-13 0,-7 6-2 15,0 0-1-15,0 0 0 0,3-4-11 0,-3 4-1 16,0 0-1-16,0 0 0 0,0 0-14 0,0 0 9 16,0 0-9-16,0 0 8 0,0 0-8 0,0 0 0 15,0 0 0-15,0 0 0 0,0 0 0 0,0 0 0 0,0 0 0 0,0 0 0 32,0 0-32-32,0 0-9 0,0 0-2 0</inkml:trace>
  <inkml:trace contextRef="#ctx0" brushRef="#br0" timeOffset="3229.523">5390 7304 1292 0,'0'0'28'0,"0"0"7"0,0 0 1 0,0 0 0 0,0 0-36 0,0 0 0 15,0 0 0-15,0 0 0 0,8 0 90 0,-1-9 11 16,-7 6 3-16,7-3 0 0,-4-10-20 0,4 6-3 16,0-8-1-16,0 2 0 0,0-3-26 0,0 0-6 15,8 1 0-15,-8-8-1 16,0-2-23-16,3 0-5 0,-3-7-1 0,0 7 0 0,-3-3 7 0,-1 3 2 15,-3-1 0-15,0 4 0 0,-3 3 5 0,3 0 0 16,-4 1 1-16,1 5 0 0,-1 0-1 0,1 7-1 16,-4-1 0-16,3 10 0 0,-3-3-2 0,7 3 0 15,-7 3 0-15,4 7 0 0,-8-1-29 0,4 7 0 0,-4 3 0 0,8 6 0 16,-4 3 0-16,0-3-8 0,3 10 8 16,-3-7-13-16,4 6 13 0,3-6 0 0,0 1-10 0,0-1 10 15,0-3 0-15,0 0 0 0,0 0 0 0,7-3 0 16,0-6 0-16,0 3 0 0,0-1 0 0,0-8 0 15,3 6 0-15,5-7 0 0,-8 0 0 0,7-9 0 16,0 7-13-16,0-7 5 0,4 0 8 0,-4-7-766 16,3-2-146-16</inkml:trace>
  <inkml:trace contextRef="#ctx0" brushRef="#br0" timeOffset="3589.507">5750 6922 1875 0,'0'0'41'0,"0"0"9"0,-7-3 2 0,4-4 0 0,3-2-41 0,3 0-11 0,-3-1 0 0,4 1 0 16,-1 2 45-16,4-2 7 16,-3-3 2-16,6-4 0 0,-2 6-37 0,2 1-7 15,1-7-2-15,-1 7 0 0,1 0 0 0,-1 5 0 16,-3-2 0-16,4-3 0 0,-4 9 0 0,0 0 0 15,0 3 0-15,-3 3 0 0,3 0 6 0,-4 4 1 16,1-1 0-16,-1 4 0 0,1 2-2 0,3 4 0 16,-3 9 0-16,-1-12 0 15,1 9-5-15,-1-3-8 0,1 3 11 0,-1 0-11 0,1 0 8 0,-1-3-8 16,1 3 0-16,-1 10 0 0,4-7 0 0,-3 0 0 0,-1-2 0 0,-3-1 0 16,4-3 0-16,-4-7 0 0,0 4 0 0,0-3 0 15,0 3 16-15,-4-10-4 0,1 0-1 0,-4 1 0 16,0-1 27-16,0 1 6 15,0-4 0-15,-7-3 1 0,-1 3-29 0,-2 1-7 0,-1-4-1 0,0-3-749 16,-3 0-151-16</inkml:trace>
  <inkml:trace contextRef="#ctx0" brushRef="#br0" timeOffset="4059.96">6170 7966 2188 0,'0'0'48'0,"0"0"11"0,0 0 1 0,0 0 1 0,4 9-49 0,-1 7-12 0,1-7 0 0,-4 10 0 16,0 3 48-16,0 0 6 0,-4 6 2 0,-3 4 0 15,0 2-56-15,-4-2 0 0,1 2 0 0,-4-6-8 16</inkml:trace>
  <inkml:trace contextRef="#ctx0" brushRef="#br0" timeOffset="5000.664">7101 7223 1858 0,'-3'-35'52'0,"3"23"13"0,0-10-52 0,0-6-13 0,0 9 0 0,0-6 0 15,0-4 92-15,0 11 16 0,3 2 4 0,1 3 0 16,-1-2-37-16,-3 15-7 0,0 0-2 0,8 9 0 15,-1 1-39-15,0 15-8 0,0-7-2 0,0 17 0 16,0 3-7-16,-4-4-2 0,-3 13 0 0,0 3 0 16,0 4-8-16,-3-7 0 0,3-3 9 0,-4 3-9 15,1 6 8-15,-1-9-8 0,1-3 8 0,-1-10-8 16,4 3 14-16,-3-8-2 0,-1 2 0 0,4-9 0 16,-7-4 11-16,7 1 1 0,-3-7 1 0,3 1 0 15,0-10 7-15,0 0 2 0,0 0 0 0,0 0 0 16,-8-7 2-16,1-2 0 0,4 0 0 0,-1-1 0 15,4-5-17-15,0-4-3 0,0 0-1 0,7-6 0 16,0 3-15-16,4 0 0 0,3-6-12 0,4 9 12 16,-1 3-14-16,1-3 4 0,7 10 1 0,-4 0 0 15,4 2 9-15,-1 7 0 0,1 7 8 0,0 2-8 16,-4 0-15-16,0 10-7 0,-3-3-2 0,-1 3 0 0,-3 0 15 16,1-1 9-16,-1 7-12 0,-7-6 12 0,0-3-9 0,-4 3 9 15,-3 0 0-15,-3-4-9 0,-4 4 9 0,0-3 0 16,-7-4 8-16,-4 4-8 0,0 3 10 0,-3-10-2 15,0 7-8-15,-4-7 12 0,1 1-12 0,-1-1 0 16,0 0 8-16,0-9-8 0,4 0 16 0,0 0 1 16,4-9 0-16,-1 0 0 15,0-1-80-15,4 1-16 0,0-7-3 0,3-3-1141 16</inkml:trace>
  <inkml:trace contextRef="#ctx0" brushRef="#br0" timeOffset="5677.389">7839 7025 1500 0,'-4'-15'42'0,"4"15"10"0,0-10-41 0,-3 1-11 0,-1 2 0 0,4-2 0 16,-3-3 105-16,-4-4 19 0,3 6 4 0,1 1 1 16,-1 3-27-16,-3-4-6 0,3 7 0 0,-3-3-1 15,0 6-54-15,0-3-10 16,0-3-3-16,4 12 0 0,-8-3-8 0,4 6-3 16,0-2 0-16,0 2 0 0,0 7-17 0,0 3 0 0,0-1 0 0,3 1 0 15,1 6 0-15,-4-3-11 0,3 3 11 0,4 0-13 16,-3 0 13-16,-1-3 0 0,4 4 0 0,-3-1 0 15,3-3 0-15,0-7 0 0,3 4 0 0,1 0 0 16,-1-3 0-16,-3 2 0 0,4 1 0 0,-4-3 0 16,0 0 0-16,3-4 8 15,1-3 0-15,-4 7-8 0,3-6 24 0,1-1-3 0,3 0 0 0,-4-2 0 16,8-4-5-16,-1 3 0 0,5-3-1 0,-1-3 0 0,0-3-2 16,0 3 0-16,0-6 0 0,0 3 0 0,0-4-23 0,0 4-5 15,0-3-1-15,1-3-741 16,-5-1-149-16</inkml:trace>
  <inkml:trace contextRef="#ctx0" brushRef="#br0" timeOffset="6322.789">8139 7154 1058 0,'0'0'23'0,"0"0"5"0,0 0 0 0,0 0 3 16,0 0-31-16,0 0 0 0,0 0 0 0,0 0 0 15,0 0 76-15,0 0 8 0,0 0 3 0,0 0 0 0,0 0-4 0,0 0-1 0,0 0 0 0,0 0 0 16,0 0-6-16,0 0 0 16,7-3-1-16,0-4 0 0,0-2-16 0,0 0-3 15,3-10-1-15,-3 3 0 0,1 4-20 0,-1-7-4 16,3-6-1-16,-3 0 0 0,0-1 1 0,0-2 0 16,0 0 0-16,-3-6 0 0,-1-1-11 0,1 7-3 15,-1 0 0-15,-3 3 0 0,0-1-5 0,-3 4-2 16,3 7 0-16,-4-1 0 0,1 7 5 0,-1-1 1 15,1 1 0-15,-4 9 0 0,3 0-8 0,-3 0-8 0,0 9 11 16,-3-2-11-16,-1 2 0 0,4 7 0 0,-4-4 0 0,1 7 0 16,-1 6 0-16,1 10 0 0,-1-7 0 0,7 6 0 15,-3 1 0-15,4-4 0 0,-4 10 0 0,3-7 0 16,4-2-11-16,0 2 11 0,0-5-12 0,4 2 12 16,-1-9 8-16,1 0 8 0,3 0 1 0,-4-3 1 15,5-4-18-15,-1-5 10 0,-7-10-10 0,0 0 8 16,14 9-8-16,0-3 0 0,3-3 0 0,-6-6-762 15,3-3-152-15</inkml:trace>
  <inkml:trace contextRef="#ctx0" brushRef="#br0" timeOffset="6937.585">8604 6815 1814 0,'0'0'40'0,"0"0"8"0,0 0 1 0,0 0 3 0,0 0-42 0,0 0-10 0,0 0 0 0,7-9 0 15,0 6 51-15,0-4 8 0,-3-2 1 0,3 9 1 16,0-9-33-16,0 5-8 0,0-2 0 0,0-3-1 15,-3 9 9-15,3-7 3 0,0 4 0 0,-7 3 0 16,7-6 1-16,0 6 0 0,-7 0 0 0,7-3 0 16,-7 3-9-16,0 0-2 0,11 3 0 0,-4 6 0 15,0-2-5-15,-4 2 0 0,4 7-1 0,-3-4 0 16,3 4-6-16,-4 3-1 0,-3 0 0 0,7-1 0 16,-3-2-8-16,0 9 10 0,3-3-10 0,-4 3 10 15,1 3-10-15,-1-2 0 0,1-1 0 0,3 0 8 16,-4 3-8-16,1-6 0 0,-1 3 0 0,1 0 0 15,-4-6 8-15,0 6-8 0,0-6 8 0,0 6-8 0,0-6 16 0,-4 0-3 16,1-1 0-16,-4 1 0 0,3-3 15 0,-3 3 2 16,0-10 1-16,0 10 0 0,-4-10 2 0,1 7 1 15,-1-7 0-15,1 1 0 0,-4-1-1 0,3 1 0 16,0-4 0-16,-3 3 0 0,4-2-9 0,-1-4-3 16,1-3 0-16,3 6 0 0,-8-6-10 0,5 0-3 15,-4-6 0-15,3 6 0 16,1 0-70-16,-1-10-14 0,0 4-4 0,1-3-1188 15</inkml:trace>
  <inkml:trace contextRef="#ctx0" brushRef="#br0" timeOffset="20601.243">3824 11889 1720 0,'0'0'38'0,"7"-6"8"0,7 2 2 0,-3-5 0 0,-1-7-39 0,5 1-9 16,-5 2 0-16,8-6 0 0,-1-3 18 0,8 0 2 0,-7-3 0 0,-1-3 0 0,1-6 14 0,3 9 3 31,-10-10 1-31,3 7 0 0,-4-7 11 0,-2 7 3 0,-5-6 0 0,1 5 0 16,-8 1-4-16,1-6-1 0,-5 5 0 0,-2-5 0 15,-1 6 3-15,-3-4 1 0,0 10 0 0,4-3 0 16,-8 7-15-16,11 8-2 0,-11-6-1 0,1 13 0 16,2-3-13-16,5 6-4 0,3 6 0 0,-4 4 0 15,4 2-16-15,-3 4-16 0,-1 12 4 0,4-3 0 16,0 3 2-16,7 1 1 0,0 5 0 0,0 1 0 16,0 9 9-16,3-7 0 0,1-2-9 0,-1 2 9 15,5 4 0-15,2-3 0 0,-3-4-9 0,7 1 9 16,-3-4 0-16,-4-6 0 0,11 3 0 0,-4-3 0 15,7-6 0-15,-7-3 0 0,7-7 0 0,4 1 0 16,-11-1 0-16,4-9 0 0,3 0 0 0,3-3-759 16,-2-3-149-16</inkml:trace>
  <inkml:trace contextRef="#ctx0" brushRef="#br0" timeOffset="20968.421">4290 11883 2008 0,'0'0'44'0,"0"0"10"0,0 0 2 0,0 0 0 0,0 0-45 0,10 0-11 16,-6-4 0-16,3-2 0 0,0-3 30 0,0 3 4 0,4-4 1 0,-4 1 0 16,3-4-1-16,1-3 0 15,3-2 0-15,-3-1 0 0,-1 0-7 0,4-3-2 16,-3 10 0-16,-4-7 0 0,7-3 11 0,-10 9 3 15,3-2 0-15,-7-4 0 0,3 3-14 0,-3 7-2 0,-3-4-1 0,3 7 0 16,-7-4 1-16,-4 1 0 0,4 3 0 0,0 3 0 16,-4 3-9-16,1 0-2 0,3 0 0 0,0 9 0 15,-8-9-12-15,5 9 0 0,-1 1 0 0,-3 6 0 16,4-4-12-16,-5 4 12 0,5 3-12 0,-1-1 12 16,1 7-11-16,6 1 11 0,1-8-10 0,3 7 10 15,0-3-8-15,3 0 8 0,4-3 0 0,0 0-9 16,4 0 9-16,-4 0 0 0,7-10 0 0,0 7 0 15,7-7 0-15,-7-3 0 0,8-2 0 0,2-4 0 16,1 0-152-16,0-10-28 0,3 1-5 0</inkml:trace>
  <inkml:trace contextRef="#ctx0" brushRef="#br0" timeOffset="21563.576">4706 11641 1317 0,'0'0'28'0,"0"0"7"0,0-9 1 0,0-1 2 0,-3 4-30 0,-1-3-8 16,0-1 0-16,1 1 0 0,-1-1 119 0,1 1 22 15,-8 9 5-15,4-9 1 0,0 9-11 0,-3-7-1 16,-1 7-1-16,0 0 0 0,-3 0-46 0,4 7-10 16,-1-7-2-16,1 9 0 0,-1 0-45 0,4 1-10 15,-7-1-1-15,3 7-1 0,1-4-19 0,3 10 0 16,0-3 0-16,-4 0 0 0,11 0 0 0,-7 0 0 16,3 0 0-16,1 2 0 0,-1-8 0 0,8 3 0 15,-4-1 0-15,3-2 0 0,1-7 0 0,-4-6 0 0,7 10 0 0,4-7 0 16,-4-3 14-16,3 0-1 0,4 0 0 0,4-10 0 15,-7 7-24-15,3-6-5 0,0-7 0 0,7 7-1 16,-10-1 1-16,6 1 1 0,-3-1 0 0,-3-5 0 16,-1 5 15-16,1 4 0 0,3 3 0 0,-7-3 10 15,0 3-10-15,4-4 0 0,-4 7 0 0,-4 0-11 16,-3 0 11-16,0 0 0 0,7 0-9 0,1 0 9 16,-8 0 0-16,0 0-9 0,3 10 9 0,1-4 0 15,-1-3-17-15,-3-3 3 0,7 6 1 0,0 4 0 16,-7-10-45-16,4 6-9 0,3-3-1 15,3-3-1 1,-3 0-18-16,0 6-3 0,4-12-1 0,0 6 0 0,-1 0 43 0,1 0 8 0,-4-9 1 0,7 9 1 16,0-6 22-16,0 2 5 0,-3 4 1 0,-11 0 0 15,0 0 10-15,14 0 0 0,0 0 0 0,-3 0 0 16,-4 0 0-16,7 0 0 0,-11 0 0 0,4 10 0 16,-3-10 0-16,-4 0-12 0,0 0 12 0,0 0-12 0,7 6 12 0,-7-6 8 15,0 0-8-15,0 0 11 0,0 0 45 0,0 0 8 16,0 0 3-16,0 0 0 0,-4-6 13 0,-3 6 2 15,0-10 1-15,4 10 0 0,3-6-7 0,-11-3-2 16,8 6 0-16,-1-7 0 0,1-6-28 0,-1 7-6 16,4-7 0-16,0 4-1 0,0-4-9 0,0 7-2 15,4-7 0-15,-1 7 0 0,4-4-12 0,4-3-4 16,-8 1 0-16,4 2 0 0,4-2-12 0,3 5 0 16,-3-9 0-16,3 13 0 0,-7-6 0 0,7 2 0 15,0-6 0-15,-3 7-10 16,3 3-35-16,-4 3-7 0,1-4-2 0,3 4-762 15,-3-3-152-15</inkml:trace>
  <inkml:trace contextRef="#ctx0" brushRef="#br0" timeOffset="22179.191">5450 11550 2282 0,'0'0'50'0,"0"0"10"0,4-6 3 0,-4 6 1 0,3-3-51 0,-3 3-13 16,8-6 0-16,-8 6 0 0,7 6 17 0,0-3 1 0,-4 3 0 0,1 4 0 15,-1 8-9-15,1 1-1 0,-4 0-8 16,3-3 12-16,-3 9 0 0,0-6-1 0,0-1 0 0,0 8 0 16,0-8-11-16,0-2 12 0,0-3-12 0,0 2 12 15,4-12-2-15,-4-3 0 0,0 0 0 0,0 0 0 16,0 0 10-16,0 0 1 0,7-3 1 0,-4-6 0 16,4-7-2-16,1-3 0 0,-1 4 0 0,0-4 0 15,-4 0-12-15,4 3-8 0,-3-2 10 0,3-1-10 16,-4 0 0-16,4 3-13 0,-3 4 1 0,6 2 0 15,-10-2 12-15,8 9 0 0,-8 3 0 0,7 0 0 16,0 0 0-16,-7 0 0 0,7 3-12 0,0 9 12 16,3-2-8-16,-3 2 8 0,0-2 0 0,1 5-9 15,-1 1 9-15,0-3 0 0,-4 2 0 0,4-2-8 16,-3 2 8-16,3 1 0 0,-4-3 0 0,4-4 0 16,-3-3 0-16,-1 4 0 0,4-1 8 0,-3-3-8 0,3-2 0 0,-3 2-12 15,-4-6 2-15,0 0-748 16,10-6-150-16</inkml:trace>
  <inkml:trace contextRef="#ctx0" brushRef="#br0" timeOffset="22387.446">5983 11531 1668 0,'0'0'47'0,"0"0"11"0,0 0-46 0,0 10-12 15,0-1 0-15,0 1 0 0,4-1 95 0,-4 7 17 16,0-4 3-16,0 7 1 0,3 3-43 0,-3-3-8 15,0 0-1-15,0-1-1 0,0 8-31 0,4-8-5 16,-4 1-2-16,0 0 0 0,0-3-12 0,0-1-2 0,0-2-1 0,0-7 0 16,0-6 16-16,0 0 3 0,0 0 1 0,0 0 0 31,0 0-153-31,3-9-30 0,1-7-7 0,-4-3-480 0,3 0-96 0</inkml:trace>
  <inkml:trace contextRef="#ctx0" brushRef="#br0" timeOffset="22522.53">5976 11362 1695 0,'-11'-25'37'0,"8"16"8"0,-4-1 2 0,3 1 1 0,-3 2-39 0,4-2-9 0,-4 0 0 0,3-1 0 16,-3 4 64-16,7 6 10 0,0 0 2 0,0 0 1 16,0 0-45-16,0 0-8 0,0 0-3 0,-3 9 0 0,3 4-21 0,3-1-8 15,4-2 0-15,0 6 0 16,0-1-79-16,4 4-15 0,-1 0-3 0,1 0-1 16</inkml:trace>
  <inkml:trace contextRef="#ctx0" brushRef="#br0" timeOffset="23288.051">6219 11864 1616 0,'0'0'36'0,"8"9"7"0,-5-3 1 0,-3-6 1 0,0 0-36 0,0 0-9 16,7 4 0-16,-7-4 0 0,7 0 108 0,0-10 20 15,-3 1 4-15,3-1 1 0,-4-5-47 0,1-4-10 16,3 0-1-16,0-6-1 0,0 3-36 0,0-3-7 16,0-3-2-16,4-4 0 0,-4 4-15 0,3 3-3 15,1 3-1-15,0-3 0 0,3 6-10 0,-4 0 0 16,1 4 0-16,-1 5 0 0,-3 1 0 0,4 3 0 15,-4 6 0-15,0 0 0 0,0 6 0 0,0 3 0 0,-3 1 0 0,-1 5-11 16,1-2 11-16,-1 6 0 0,-3 6-9 0,0 0 9 16,0 0 0-16,0-3 0 0,4-3 0 0,-4 6 0 15,3-6 0-15,-3 0 0 0,4 2 0 0,-1-8 0 16,1-4 0-16,3 1 0 0,-3-4 9 0,-4-6-9 16,7 6 0-16,3-6 0 0,-3-6 0 0,4 6 0 15,-1-9 0-15,1-1-16 0,0-5 2 0,-1 2 1 16,1-3-7-16,3 1 0 0,-4-4-1 0,1 6 0 15,0-2 3-15,-1 5 1 0,-3-5 0 0,4 5 0 16,-8 7 17-16,4-3 0 0,-7 6-8 0,0 0 8 16,0 0-9-16,0 0 9 0,8 6-13 0,-1 3 5 15,-4 1 8-15,1-1 0 0,-1 1 0 0,-3-1 0 16,4 10 0-16,-1-3 0 0,1-4 0 0,-4-2 0 16,3 5 0-16,4-5 0 0,-3-1 0 0,-1-3 0 15,4-3 16-15,0 4-2 0,1-7 0 0,2 0 0 16,1-7 2-16,-1 4 1 0,1-6 0 0,3-1 0 0,-3-5-1 0,3-1-1 15,-4-3 0-15,4 0 0 0,-3-6-1 0,-4 3 0 16,4-3 0-16,-8 0 0 0,1 3-5 0,-4 0-1 16,0 0 0-16,0-3 0 0,-7 10-8 0,3-4 10 15,-3 6-10-15,3-2 10 0,-3 5-10 0,0 4 0 16,-3 3 9-16,-1-3-9 0,4 12 0 0,-3-3 9 16,3 3-9-16,-4 4 0 0,0-1 0 0,4 7 0 15,0-4 0-15,0 7-12 0,0-3 12 0,4 3-9 16,-1-1 9-16,1 7-8 0,3-6 8 0,0 0 0 15,0-3-9-15,0 3 9 16,3-1-27-16,1-2-1 0,3 9 0 0,0-6 0 0,-4 0 9 0,4 0 2 16,4 6 0-16,-1-7 0 0,1 11 17 0,-4-10-12 0,4 6 12 0,-1 0-10 31,-3 3-21-31,4-9-4 0,-4 6-1 0,-4 3 0 0,8-3-37 0,-7 3-8 0,-4 1-2 0,3 5 0 0,-3-9 51 16,4 3 11-16,-1 1 1 0,-6 2 1 15,-1-9 19-15,1 3 0 0,-4 0 0 0,-1-6 0 16,5 0 21-16,-8 0 8 0,1-4 2 0,-1 1 0 15,1-4 38-15,-1-2 8 0,-3-4 2 0,0-3 0 16,3 4 3-16,-3-7 1 0,4-7 0 0,-5 4 0 16,5-3-19-16,3-7-3 0,0-2-1 0,0-4 0 15,0-6-12-15,7-4-2 0,0-5-1 0,0 0 0 16,7-4-26-16,0 0-6 0,7-3-1 0,0-2 0 16,4 5-30-16,-1 0-6 0,1 4-2 0,3 6-836 15,0-7-167-15</inkml:trace>
  <inkml:trace contextRef="#ctx0" brushRef="#br0" timeOffset="23813.88">8005 11506 2277 0,'0'0'64'0,"0"0"15"16,0 0-63-16,0 0-16 0,10 10 0 0,-3-1 0 16,0 1 13-16,0 8 0 0,0-2 0 0,-3 9 0 15,-1-3-13-15,1 3 11 0,-4 0-11 0,0 0 10 16,3-3-1-16,-3-3 0 0,0-3 0 0,0 3 0 15,0-10-9-15,0 0 10 0,0-2-10 0,0-7 10 16,0 0 54-16,0 0 10 0,-7 0 2 0,0 0 1 0,4-7 7 0,-1-2 0 16,-3-4 1-16,4-2 0 0,-1-4-40 0,1 0-8 15,3-6-1-15,0 6-1 0,0-6-24 0,3 6-11 16,1 1 10-16,-1-8-10 0,1 8 0 0,6-1 0 16,-3-6 0-16,0 6 0 0,4 0 0 0,3-6-10 15,0 0 2-15,-3 6 0 16,3 3-82-16,0 7-16 0,4 0-3 0,-1-1-715 15,8 1-144-15</inkml:trace>
  <inkml:trace contextRef="#ctx0" brushRef="#br0" timeOffset="24230.328">8530 11500 1354 0,'0'0'38'0,"0"0"10"0,0 0-39 0,0 0-9 0,0 0 0 0,0 0 0 16,0 0 140-16,-7-3 25 0,0-3 6 0,0 3 1 15,-4-4-55-15,1 4-10 0,-1-3-3 0,1-4 0 16,-4 10-32-16,-1-9-6 0,1 9-2 0,0-6 0 15,4 3-20-15,-4 3-5 0,-1 0-1 0,1 0 0 16,4 3-30-16,-4 3-8 0,3 3 0 0,-3 1 0 16,3-1 0-16,4 1 0 0,0 5-10 0,4-5 10 15,-4 9-11-15,7-4 11 0,-4 4-10 0,8-3 10 16,-4-4 0-16,7 7 0 0,-4-3 0 0,8-7 0 16,-1 7 0-16,1-13 0 0,-11-3 0 0,0 0 0 15,14 9 8-15,0-9 2 0,-3 0 0 0,3-9 0 16,0 6-10-16,4-3 0 0,-4-4 0 0,-4 1 0 15,1-7 0-15,-4 7 0 0,4-1 0 0,-1 1 0 16,1-1 0-16,-4 1 0 0,-4 3 0 0,1 3 0 0,-1 3 8 0,-3 0-8 16,0 0 0-16,0 0 8 0,0 0-8 0,0 0 12 15,0 0-12-15,0 9 12 0,0-9-12 0,0 16 8 16,0-4-8-16,4 4 8 0,-1-4-8 0,-3 4 0 16,0 0 0-16,4-4 0 0,3-2 0 0,-3 5 0 15,-4-5 0-15,0-10 8 0,0 0-8 0,10 9 0 16,1-2-10-16,-4-4 10 15,3-3-47-15,1 0-3 0,3 0-1 0,-3-10 0 16,3 1-60-16,3-4-12 0,5-9-2 0,-5 4-1 16,8-17-103-16,-4 7-21 0,0-7-4 0</inkml:trace>
  <inkml:trace contextRef="#ctx0" brushRef="#br0" timeOffset="24758.623">8929 11152 1764 0,'3'-38'39'0,"1"23"8"0,-1 2 1 0,1-6 1 0,-1-3-39 0,-3 13-10 0,0-4 0 0,0 4 0 15,0 9 139-15,0 0 25 0,0 0 6 0,-7 3 1 16,4 7-107-16,-1-1-22 0,-3 16-4 0,0 0-1 15,-3 3-27-15,3 10-10 0,-4-4 0 0,4 7 9 16,3 0 3-16,-3 9 1 0,4-3 0 0,-4-3 0 16,3 0 5-16,4 3 1 0,-3-3 0 0,3-10 0 15,0 4-9-15,3-7-2 0,1-2 0 0,-1-1 0 16,4-9-8-16,0 6-11 0,-3-10 3 0,3-2 0 16,0-4-38-16,-3-2-7 0,-4-7-2 0,0 0 0 15,0 0-12-15,0 0-2 0,0 0-1 0,7-7 0 16,-4-2-3-16,-3 0-1 0,-3-4 0 0,-4-3 0 15,0 7 41-15,-4-7 8 0,0-3 1 0,-3 1 1 0,0-1 15 16,-3 0 8-16,-1-3-10 0,4 3 10 0,3 10 43 16,-3-10 14-16,3 10 3 0,4-1 1 0,0 4 28 0,0-3 6 15,4 5 1-15,3 4 0 0,0 0-39 0,0 0-7 16,0 0-2-16,0 0 0 0,7-6-25 0,3 6-6 16,5 0-1-16,2 0 0 0,-3 0-5 0,7 0-2 15,4 0 0-15,0 0 0 0,3 0-9 0,-3-3 12 16,-1-3-12-16,5-1 12 0,2 4-12 0,-2-3 12 15,-12-3-12-15,1 6 12 0,3-7 12 0,-3 4 2 16,-4-4 1-16,0 1 0 0,0 3-10 0,-3 3-1 16,-4-4-1-16,-4-2 0 0,1 0-2 0,-1 5 0 0,-6-5 0 15,3 3 0-15,0-4-1 0,-4 4-1 0,-3-3 0 0,0 5 0 16,7 4-3-16,-7-6-8 0,0 6 12 0,-4 0-4 16,-6 0-8-16,6 10 0 0,4-4 0 0,-3-3 0 15,-5 13 0-15,8-7-11 0,4 10 11 0,3-3-8 16,0 9 8-16,0-3 0 0,-4 9 0 0,8-3 0 15,3 0 8-15,0 1 8 0,-7 5 0 0,7-6 1 16,0 4 1-16,0-10 0 0,4 9 0 0,-1-9 0 16,1-3-8-16,3 3-2 0,4-10 0 0,-4 4 0 15,7-7-8-15,0 1 8 0,-3-4-8 0,-1-3-912 16,5 7-188-16</inkml:trace>
  <inkml:trace contextRef="#ctx0" brushRef="#br0" timeOffset="29414.12">3905 12632 2559 0,'0'0'56'0,"0"0"12"0,0 0 3 0,0 0 1 0,0 0-58 0,0 0-14 0,0 0 0 0,4 9 0 15,3 1 36-15,-4 6 5 0,-3 2 1 0,0 1 0 16,4 16-42-16,-1-7-9 0,-3 6-2 0,-3 4 0 16,3 3 11-16,-4-4 0 0,4 7 0 0,-3-6 0 15,3 6 8-15,0-3-8 0,-7-10 10 0,7 3-10 16,0-8 0-16,0 2 8 0,0-3-8 0,0-13 0 16,0 4 8-16,7-6-8 0,-4-1 11 0,-3-9-11 15,0 0 0-15,14-13 0 0,4-2 0 0,-4-4 0 16,-3-6-22-16,3-10-8 0,0 7-2 0,7-10 0 15,-10-5-8-15,-4-1-1 0,0-3-1 0,3-7 0 16,-10-5 27-16,0 5 6 0,0-8 1 0,0 8 0 0,-7 1 8 0,7 6 0 16,0-3 0-16,-7 12 0 0,4 13 19 0,3-3 5 15,-4 9 2-15,4 10 0 0,-3-1 6 0,3 10 2 16,0 0 0-16,0 10 0 0,0-1-13 0,0 10-2 16,0 9-1-16,0-3 0 0,0 13-18 0,0 3 10 15,-7-4-10-15,7 10 8 0,-4-3-8 0,4 10 0 16,0-11 0-16,-7 8 0 0,7-11 0 0,-3 4 0 15,3 0 0-15,3-9 0 0,-3-1 0 0,7-6 0 16,-7 1 0-16,4-11 0 0,3-2-8 0,-7-7-1 16,0 1 0-16,0-10 0 15,0 0-72-15,0 0-15 0,0-10-2 0,0-2-1 16,-11-10-47-16,1 9-10 0,-1-12-1 0,-7 10-1 16,1-7 85-16,-1-3 17 0,-3 9 3 0,-4-3 1 0,-6 7 39 0,2-4 13 0,-6 0 0 0,3 7-10 15,1 6 10-15,9-4 0 0,-2 7 0 0,-1 0 0 16,7 0 55-16,1 7 6 0,3-4 2 0,7 3 0 15,3-3-16-15,-3 4-3 0,3-4-1 0,8 6 0 16,3-3 21-16,0 4 4 0,4-1 0 0,6-9 1 16,8 10 3-16,-7-10 1 0,13 6 0 0,-6-12 0 15,14 6-33-15,-4-4-6 0,0-5-2 0,-3 3 0 16,7-4-13-16,0 1-3 0,-4-7-1 0,-3 7 0 16,0 6-15-16,-11-7-13 0,0 4 2 0,-3-3-761 15,-1 9-153-15</inkml:trace>
  <inkml:trace contextRef="#ctx0" brushRef="#br0" timeOffset="29595.095">3694 13347 2635 0,'0'0'75'0,"10"-3"16"0,1-3-73 0,3 2-18 15,4-2 0-15,-1-3 0 0,4-7 20 0,4 7 1 0,3-1 0 0,8-2 0 16,-1-4 3-16,7 7 1 15,-3-7 0-15,0 7 0 0,0-10-34 0,-8 9-7 16,1 1-2-16,-4 3-1167 16</inkml:trace>
  <inkml:trace contextRef="#ctx0" brushRef="#br0" timeOffset="30539.103">4946 13146 1668 0,'0'0'47'0,"3"-6"11"0,8-3-46 0,-11-7-12 0,7 7 0 0,0-4 0 16,4-9 60-16,-1 3 9 16,1 0 3-16,3-9 0 0,0 3-13 0,0-9-3 15,0 2 0-15,4-2 0 0,-11-7-2 0,4 10-1 16,-4-4 0-16,-4 1 0 0,1-4-6 0,-8 4-2 0,1-1 0 16,3 7 0-16,-14 3-5 0,7-3-2 15,-4 9 0-15,0 3 0 0,1-3-1 0,3 10 0 16,-11 3 0-16,11 6 0 0,-7 0-9 0,0 0-3 15,7 9 0-15,-7 7 0 0,7 2-25 0,3 1 0 0,-3 6-12 0,3 0 12 16,1 10-15-16,-1-4 5 0,1 13 1 0,-1 0 0 16,4-3 9-16,-3 15 0 0,3-9-9 0,3 4 9 15,-3-8 0-15,7-5 0 0,0 0 0 0,4-7 0 16,0-3 0-16,3 0 0 0,-4-9 0 0,8-3 0 16,0 3-100-16,3-10-15 15,7-9-3-15,-10 6-970 0</inkml:trace>
  <inkml:trace contextRef="#ctx0" brushRef="#br0" timeOffset="31815.112">5500 12946 2325 0,'-11'-13'51'0,"8"7"10"0,-4 6 3 0,0-3 2 0,0-4-53 0,-1 7-13 16,-2-3 0-16,-1 6 0 0,1-3 52 0,-1 7 8 15,1 2 2-15,-1 1 0 0,-3 2-46 0,0 10-16 16,3-3 9-16,1 0-9 0,-8 6 0 0,7-6 0 16,4-1 0-16,0 7 0 0,0-6 0 0,0 6 0 15,4-6 0-15,3-6 0 0,0 2 0 0,0 4 0 16,3-9 0-16,4-1 0 0,-7-9 12 0,7 0-4 16,7 0 0-16,-3-3 0 0,7-13-8 0,-8 7 0 0,1-10 0 15,6 3 8-15,-2-3-8 0,2-6 0 0,-6 3 0 0,3-3 0 16,3 7 0-16,-6-1 0 0,0-6 0 0,-4 9 0 15,0 7 0-15,-4-4 0 0,4 4 0 0,-3-4 8 16,-4 10-8-16,-4-3 0 0,4 6 0 0,-3 0-11 16,3 0 20-16,0 6 4 0,-4-3 1 0,1 10 0 15,3-1-5-15,-4-2-1 0,1 5 0 0,-1 4 0 16,-3-3-8-16,4-4 0 0,3 7 0 0,-4-3 0 16,4-7 12-16,0 1 0 0,0-1 0 0,4 7 0 15,-1-7-12-15,1-3 0 0,-4-6 0 0,10 3 8 16,1-3 2-16,-1 0 0 0,5-3 0 0,-5-6 0 15,4-4-10-15,-3 4 0 0,3-10 0 0,0 0 0 16,0 4-18-16,0-4 4 0,0 0 1 0,0 0 0 16,-3 0 13-16,0 4 0 0,-4-4 9 0,0 3-9 15,0 4 0-15,-4 2-20 0,1 1 4 0,-4 9 0 0,0 0 16 0,0 0-8 16,0 0 8-16,0 0 0 0,-4 3-17 0,4 6 3 16,0 1 1-16,0 6 0 0,-3-4 13 0,3 4 0 15,0 3 0-15,0-1 10 0,3 7-10 0,-3-9 0 16,4-3-12-16,-1 2 12 0,4 4 0 0,0-3 0 15,-3-7 0-15,7 7 0 0,-4-4 0 0,7-2 0 16,-4-4 0-16,1-3 0 0,3-6 24 0,0-3 7 16,0 3 1-16,4-4 0 15,-4-5-52-15,0-4-9 0,0 7-3 0,-3-7 0 0,3-3 32 0,0 4 0 16,-3 2 0-16,-1-3 0 0,-3-2 0 0,0 8 12 16,0-5-1-16,-3 5 0 0,3 1-11 0,-4 6-16 15,1-4 4-15,-4 7 1 0,0 0 11 0,0 0 0 16,0 0 0-16,0 0-8 0,0 10 8 0,-4 5 0 15,4-2 0-15,4 3 0 0,-4 2 0 0,0 1 0 0,0-3 0 0,0 12-8 16,0-3 8-16,0 3-8 0,-4-2 8 0,4 2-8 16,0 6 8-16,0-5 0 0,-3 5 0 0,3-6 0 15,0 0 0-15,-4-2 0 0,4 2 0 0,-3-3 0 16,3-6 0-16,-4-1 8 0,1-2-8 0,-1 0 0 16,-3-4 0-16,4-2 0 0,-4-4 0 0,-4 3 8 15,4-2-8-15,-4-7 0 0,1 3 8 0,-1-6-8 16,1-4 30-16,-4 1 2 0,3 3 0 0,0-3 0 15,1-4-12-15,-1 1-1 0,4 0-1 0,0-4 0 16,4-3 3-16,-1 7 1 0,1-7 0 0,3-3 0 16,0 4 2-16,3-4 0 0,1 6 0 0,6-9 0 15,-3 4-35-15,7-11-6 0,0 4-2 0,1 7 0 0,-1-8 19 16,7-2 0-16,-3 3 0 0,3 3 0 0,0-3-12 0,0-3 12 16,0 3-12-16,0 0 12 0,-3-4-8 0,3 4 8 15,-3 7 0-15,-4-1 0 0,4 0 0 0,-8 3 0 16,-3-3 0-16,0 1 0 15,-3 8 0-15,-4-5 0 0,0 5 0 0,-4 1 0 0,-3-1 0 0,-3 1 9 16,3 3-9-16,-4 6 12 0,4 0-4 0,-4 0 0 16,4 0 0-16,4 9 0 0,-4 4-8 0,0-1 0 15,0-2 0-15,0 5 0 0,3 1 0 0,0 3-11 16,4-7 11-16,0 13-8 0,-3-6 8 0,6 6-8 16,1-6 8-16,3 0-8 0,-7 0 8 0,7 3 0 15,0-4 0-15,7-5 0 16,0-4-19-16,-3-2-8 0,0-1-1 0,3-3-1 15,0-3-5-15,0-3-1 0,0-3 0 0,4-1 0 16,-4 4 5-16,7-6 1 0,0-7 0 0,0 7 0 0,-3-10 14 0,0 10 3 0,-1-1 1 0,1 1 0 16,-4-1-2-16,0 4-1 0,-3-3 0 0,-1 9 0 15,-3 0 5-15,-7 0 1 0,0 0 0 0,0 0 0 16,7 0 8-16,-7 0 0 0,7 9-9 0,-3 0 9 16,-4-9 14-16,0 0 7 0,3 10 2 0,-3-10 0 15,0 0 14-15,4 6 3 0,-4-6 1 0,0 0 0 16,0 0 7-16,0 0 0 0,0 0 1 0,0 0 0 15,0 0 3-15,0 0 1 0,-4-6 0 0,4-4 0 16,-3 1-7-16,-4 0-2 0,7-1 0 0,0 1 0 16,0-7-15-16,0 4-3 0,3-10-1 0,1 9 0 15,3-6-15-15,0-3-10 0,0 4 12 0,4-1-12 0,-1-6 0 16,1 6 0-16,-4 6 0 0,7-2 0 0,0-4 0 0,-3 3 0 16,3 7 0-16,-7-7 0 15,-4 7-47-15,4-1-6 0,8 7-2 0,-5-3 0 16,1 6-117-16,-4 0-23 0,-4 0-5 0,4 6-964 15</inkml:trace>
  <inkml:trace contextRef="#ctx0" brushRef="#br0" timeOffset="32155.121">6844 12908 2187 0,'0'-19'62'0,"7"13"14"0,0-3-61 0,4-1-15 0,-4 1 0 16,0-1 0-16,-4 1 17 0,1-1 1 0,-4 1 0 0,0 9 0 16,0 0 10-16,0 0 3 0,-7-6 0 0,0 6 0 15,0 6 15-15,-4-3 3 0,0-3 1 0,1 10 0 16,-1-4-17-16,1 10-3 0,-1-4-1 0,1-2 0 16,2 5-16-16,1-5-3 0,4 5-1 0,3-2 0 15,0-4 3-15,3 7 1 0,4-7 0 0,1 1 0 16,-1-1 2-16,3 1 0 0,4-1 0 0,-3 0 0 15,-4-2 9-15,7 2 3 0,0 0 0 0,0 7 0 16,-3-6-5-16,-1-1-1 0,1 0 0 0,-4 1 0 16,0-1 3-16,-3 7 0 0,-4-4 0 0,-4 4 0 15,1 3-2-15,-1-3 0 0,-3-4 0 0,-4 10 0 16,-3-9-11-16,0 5-3 0,0-2 0 0,0 0 0 16,-4-4-107-16,1 4-21 0,-1 3-5 0</inkml:trace>
  <inkml:trace contextRef="#ctx0" brushRef="#br0" timeOffset="33130.771">3711 14169 2325 0,'0'0'51'0,"0"-4"10"0,0 4 3 0,0 0 2 0,0 0-53 0,0 0-13 0,4 0 0 0,6 10 0 16,-6-1 9-16,3 10-1 0,0 0 0 0,-3 6 0 15,-1 3 1-15,1-3 0 0,-4 10 0 0,-4 2 0 16,1-8-9-16,3 11 0 0,0-5 0 0,-4-13 0 16,4 3 8-16,-4 3-8 0,4-3 12 0,0 0-4 15,0-3-8-15,0-6 0 0,0 3 9 0,4-4-9 16,0-5 16-16,3-7 0 0,0-3-1 0,3-3 0 15,-3-7-62-15,4-5-12 0,-1-4-2 0,1 3-1 16,3-12-34-16,-3 3-8 0,-1-3 0 0,1 0-1 16,-1-7 61-16,-2-3 12 0,-1-5 2 0,-4-1 1 0,4 0 29 0,-3 6 20 15,-1-6-4-15,-3 16 0 0,7-3 22 0,-7 12 4 16,4 0 1-16,-4 3 0 0,0 7 32 0,0 9 6 16,0 0 2-16,0 0 0 0,7 16-33 0,-7-1-6 15,3 4-2-15,-3 0 0 0,4 9-22 0,-4 0-4 16,0 13 0-16,0-3-1 0,-4-4-15 0,4 4 0 15,-3 6 0-15,3-10 0 0,0 4 10 0,0-4 2 16,0-5 1-16,0 2 0 0,0-9-5 0,3 3-8 0,1 0 11 0,-4-12-11 16,3 2 0-16,1-5 0 0,-4-10 0 0,0 0 0 31,0 0-171-31,0 0-31 0,0 0-6 0</inkml:trace>
  <inkml:trace contextRef="#ctx0" brushRef="#br0" timeOffset="33482.307">3616 14532 2037 0,'0'0'44'0,"0"0"10"0,-7-3 2 0,0-3 2 0,7 6-46 0,0 0-12 16,-7 0 0-16,7 0 0 0,0 0 76 15,0 0 14-15,10 0 2 0,5-6 1 16,6 3-45-16,3 3-8 0,-2 0-3 0,6-7 0 16,0 7-37-16,4-9 0 0,-1 6 0 0,8-4 0 15,-3-2 0-15,-1 0 9 0,0-1-9 0,4 4 0 0,-4-3 9 0,-7 9-9 16,-3-4 0-16,-7-2 9 15,-1 6-39-15,-2 0-8 0,-5 0-2 0,-10 0 0 16,0 0-188-16,-7 6-37 0,-4-2-8 0,-3 5-2 16,-7 7 96-16,-4-7 19 0,1 7 4 0,-8-4 1 15,4 4 92-15,-7 0 19 0,-1 2 3 0,1-5 1 0,0 3 30 0,-4 2 10 16,-3 1 0-16,6-3 0 0,5-7 23 16,9 7 11-16,-2-7 2 0,6-5 1 0,4 5 174 0,7-3 34 15,0 4 7-15,7-10 2 0,0 0-89 0,10 0-17 16,5 6-4-16,6-3-1 0,-4-3-60 0,8-3-12 15,3 3-3-15,0-6 0 0,4 6-42 0,-4-10-9 16,4 4-1-16,7-3-1 0,0-1-15 0,-4 1 8 0,4-1-8 0,3 7-752 16,-14-3-153-16</inkml:trace>
  <inkml:trace contextRef="#ctx0" brushRef="#br0" timeOffset="34382.328">4967 14184 2156 0,'0'0'48'0,"0"0"9"0,0 0 3 0,4 10 0 0,-1 5-48 0,1-5-12 0,3 2 0 0,-7 10 0 15,3 0 38-15,-3 0 6 0,0 0 0 0,0 3 1 16,0 3-22-16,-3-9-5 15,3 3-1-15,-7-3 0 0,3 0 15 0,-3-7 4 0,4 4 0 0,-1 3 0 16,4-10-2-16,-7 7 0 0,3-7 0 0,4-9 0 16,0 0-2-16,0 0 0 0,0 0 0 0,0 0 0 15,4-9-1-15,3-7-1 0,-7 4 0 0,7-7 0 16,4-6-13-16,-1 0-2 0,1-3-1 0,3-1 0 16,0-2-14-16,4 9-16 0,-11-3 3 0,7 6 1 15,0 0 12-15,-3 4-11 0,3-1 11 0,-7 7-10 16,3-1 10-16,-3 10-10 0,-7 0 10 0,0 0-10 0,7 0-2 0,1 10-1 15,-1-1 0-15,-4 7 0 0,1 2 0 0,3 1 0 16,-7 6 0-16,3-6 0 0,1 6 13 0,-1-6 0 16,1 0-10-16,-1 6 10 0,1-6 0 0,3-4 0 15,0-5 0-15,0 2 0 0,4 1 0 0,-4-4 0 16,3-6 0-16,1 4 0 0,-1-7 12 0,1-7-4 16,0 7 0-16,-1-9 0 0,4 0 3 0,0-7 0 15,-3 3 0-15,7-5 0 0,-8-4-11 0,8 3 0 16,-4 0 9-16,-3 0-9 0,-4 4 0 0,3-4 8 15,1 0-8-15,-4 3 0 0,0-3 8 0,-4 1-8 16,1 8 8-16,-4-9-8 0,-4 4 0 0,1-4 0 0,-4 9-10 0,0 4 10 16,-4 3-19-16,1 3 3 0,-1 0 1 0,-3 3 0 15,3 3 3-15,1 4 0 0,3-1 0 0,0 7 0 16,0-3 12-16,-1 2 0 0,1 4-10 0,4 0 10 16,3 6 0-16,0 0 0 0,0-3 0 0,0 3 0 15,7 0 9-15,0-6 0 0,4 6 0 0,-4-6 0 16,3 0 9-16,1-10 2 0,3 7 0 0,4-7 0 15,-4 1-10-15,3-10-2 0,4 9 0 0,1-9 0 16,2-6-20-16,1 3-4 0,-4-4 0 0,0-2-1 16,1-1-71-16,-1-2-13 0,-4-4-3 0,1 7-1 15,0 3-46-15,-4-4-9 0,0 1-1 0,0-4-746 16</inkml:trace>
  <inkml:trace contextRef="#ctx0" brushRef="#br0" timeOffset="34728.058">5789 14203 2109 0,'0'0'60'0,"0"0"12"0,0 0-57 0,-7 0-15 16,4 0 0-16,-1 0 0 0,0 0 96 0,-3 0 16 16,4 10 3-16,-1-4 1 0,-3-3-60 0,4 6-11 15,-8 7-2-15,4 3-1 0,0-3-26 0,0 2-4 16,3 1-2-16,1 6 0 0,-1-6 3 0,1 0 1 16,-1 6 0-16,8-6 0 0,-4-4 7 0,3 4 2 15,4-9 0-15,-3 5 0 0,7-5-8 0,-1-7-2 16,-3 6 0-16,4-9 0 0,-4 0 3 0,7 0 0 15,-3-9 0-15,3 6 0 0,-4-13-3 0,1 7 0 16,3-10 0-16,0 3 0 0,-3-3-13 0,-1 1 0 0,1-8 8 0,-4 8-8 16,0-7 0-16,0 6 0 0,-3-9 0 0,-1 12 0 15,1 3 0-15,3-2 0 0,-7 5 0 0,0 4 0 16,0 6-10-16,0 0 10 16,0 0-8-16,0 0 8 0,0 0-11 0,0 0 11 0,3 9-13 15,1 7 5-15,-1 3 8 0,-3-3 0 0,0 2 0 0,4 1 0 16,-1-3 0-16,1 3 0 0,-4 6 0 0,0-6 0 15,3-1 0-15,4 1-8 0,0-3 8 0,-3-4-8 16,-1 4-172-16,5-7-35 0,2 1-6 0,4-4-830 16</inkml:trace>
  <inkml:trace contextRef="#ctx0" brushRef="#br0" timeOffset="35013.031">6375 14382 2131 0,'0'0'60'0,"0"0"14"0,0 9-59 0,-4-2-15 15,1 2 0-15,-1 0 0 16,1 1 43-16,3 5 5 0,-7-5 2 0,7 2 0 0,-4 4-34 0,0 0-8 16,4-4 0-16,-3 4-8 0,-1-7 44 0,1 1 3 15,3-1 0-15,0-9 0 0,0 0 29 0,0 0 7 16,0 0 1-16,0 0 0 0,0 0-13 0,0 0-3 16,-4-9 0-16,4-1 0 0,-3 1-21 0,3-7-5 15,3-3-1-15,1-6 0 0,-4 7-21 0,7-1-5 16,-4-9-1-16,5 2 0 0,-1 8-14 0,0-1 8 15,0 0-8-15,3 0 0 0,1-3 0 0,-4 10 0 16,4-4 0-16,-4 7 0 16,3-7-48-16,1 7-2 0,-4 5-1 0,3-2 0 15,-3 3-90-15,4 3-19 0,0 0-3 0,-1 0-1 16,-3 3-46-16,4-3-10 0,-1 6-1 0,1-2-623 0</inkml:trace>
  <inkml:trace contextRef="#ctx0" brushRef="#br0" timeOffset="35583.102">6625 14307 1436 0,'0'0'32'0,"0"0"6"0,0 0 2 0,0 0 0 0,0 0-32 0,0 0-8 0,0 0 0 0,0 0 0 16,0 0 119-16,0 0 22 0,0 0 5 0,0 9 1 16,0 0-33-16,-3 1-6 0,3-1-2 0,-4 10 0 15,1-3-47-15,-1-4-10 0,1 4-1 0,-1 3-1 16,4 0-13-16,-4-4-2 0,4 4-1 0,0-3 0 16,4-4-14-16,0-2-2 0,3 2-1 0,0-9 0 15,0 4 0-15,3-4 0 0,1-6 0 0,3-4 0 16,-3 4 2-16,3-9 0 0,3 2 0 0,-3-2 0 15,4-4-6-15,-4-3-1 0,0 0 0 0,0-6 0 0,-3 7-9 16,-4-1 0-16,-3 0 9 0,-1-3-9 0,-3 3 15 0,-3 0-2 16,-4 1 0-16,-1 2 0 0,-2 3-13 0,-1-2 0 15,-3 5 0-15,0 1 0 0,0 3 19 0,0 2-3 16,0-2 0-16,0 12 0 0,-4-2-16 0,7 2 0 16,-3 3 8-16,7 1-8 0,0-1 0 0,4 7 0 15,3-4 0-15,0-2 0 16,3 5-46-16,1 1-16 0,3-3-3 0,3-4-1 15,4 0-181-15,1 7-36 0,2-10-7 0,1 4-2 16,3-7 168-16,-3 6 34 0,6-2 6 0,-2-4 2 0,-1 3 46 0,3 3 8 16,-6-9 3-16,3 10 0 0,-3-4 33 0,-1 3 8 0,-6-5 0 0,3 5 1 15,-3 0 54-15,-1 4 10 0,-6-4 3 0,3 1 0 16,-4-1 36-16,-3 1 7 16,0-7 1-16,0 9 1 0,0-12-29 0,-3 3-7 15,3-3-1-15,-7 10 0 0,3-10-8 0,-3 0-3 0,7 0 0 0,-7 0 0 16,4-10-28-16,-1 1-5 0,1 0-2 0,-1-1 0 15,4-6-14-15,4-2-2 0,-1-1-1 0,1-6 0 16,3 6-17-16,0-6-4 0,3-3-8 0,-3 3 12 16,4 6-12-16,-4-9 0 0,0 12 0 0,0 3 0 15,0-2 0-15,0 5 0 0,-3 1 0 0,3 3 0 16,-7 6 0-16,0 0 0 0,7 6-8 0,0-3 8 16,0 6 0-16,-3 7-10 0,-1-7 10 0,4 10-8 15,-7-3 8-15,4 9 0 0,-1-3-9 0,1 3 9 16,-1 3 0-16,1-3 0 0,-1 4 0 0,1-4 0 15,-1 3-93-15,4-3-11 0,-3-6-3 0,-1 0 0 0</inkml:trace>
  <inkml:trace contextRef="#ctx0" brushRef="#br0" timeOffset="36409.821">7511 14231 1821 0,'3'-12'40'0,"1"6"8"0,-1 2 1 0,-3-5 3 0,0 3-41 0,-3-4-11 15,-1 7 0-15,1-3 0 0,-4 6 39 0,0 0 5 0,-1 0 2 0,-2 0 0 0,-4 6-6 0,-4 4-2 16,-3-7 0-16,0 12 0 0,3-5-4 0,-3-1-1 16,3 1 0-16,1 5 0 15,3-2 0-15,3-4 0 0,0 1 0 0,1 5 0 16,6-5-20-16,1-1-4 0,3 1-1 0,3-4 0 15,4 3-8-15,0 1 0 0,4-1 0 0,0 0 0 0,3 1 0 0,0-1 15 0,3-2-4 0,-2 2-1 32,-5 0 10-32,1 1 3 0,-1 5 0 0,-3-5 0 0,-3-1 0 15,-1 7 0-15,1-4 0 0,-8-2 0 16,4-1 7-16,-7 7 2 0,0 0 0 0,-3-4 0 16,-1-2-12-16,-3-1-1 0,0 7-1 0,0-7-830 15,0 0-165-15</inkml:trace>
  <inkml:trace contextRef="#ctx0" brushRef="#br0" timeOffset="37026.729">8513 13792 1666 0,'-8'-28'36'0,"5"12"8"0,-1-2 2 0,1-7 2 0,-4 3-39 0,3-4-9 15,-6 1 0-15,3 3 0 0,0 0 92 0,0 10 16 16,0-4 3-16,-4 7 1 0,4 6-27 0,-4-4-5 16,1 7 0-16,3 7-1 15,-4 2-27-15,0 1-6 0,4 2-1 0,0 13 0 0,-3 0-36 0,3 3-9 0,0 1 0 0,-4 21 0 16,1-3 0-16,6 3 0 0,-3-3 0 0,0 6-11 15,0-6 11-15,3 7 0 0,-3-4 8 0,4-3-8 16,-1-3 0-16,1 0 0 0,3 0-10 0,0-7 10 16,0-2-20-16,3-7 2 0,1 0 1 0,3-3 0 31,-4-6-28-31,4-3-6 0,0-7-1 0,-3 1 0 16,-4-10-95-16,0 0-19 0,0 0-4 0,0 0-658 0</inkml:trace>
  <inkml:trace contextRef="#ctx0" brushRef="#br0" timeOffset="37492.266">8266 14432 1450 0,'-22'0'32'0,"15"0"6"0,-3-6 2 0,3 6 1 0,-4 0-33 0,1-3-8 16,-1 3 0-16,0-7 0 0,4 7 93 0,0 0 17 16,4 0 3-16,3 0 1 15,0 0-36-15,0 0-7 0,0 0-2 0,0 0 0 16,0 0-48-16,0 0-9 0,7-3-3 0,0 3 0 16,7 0 2-16,-3 3 0 0,3-3 0 0,3 0 0 0,1 0 6 0,0 0 2 15,3 0 0-15,3 0 0 0,-2 0-19 0,2 0 0 16,-3 0-11-16,1 0 11 0,-8-3 0 0,7-3 0 15,-7 0 10-15,4 3-2 0,-4-4 0 0,-4 4 1 16,4-3 0-16,-3-4 0 0,0 1 2 0,-4 0 0 16,-4-7 0-16,4 7 0 0,-3-4 15 0,-1-3 3 15,-3-2 1-15,0 2 0 0,0-3-2 0,-3 3 0 16,-1-2 0-16,1 8 0 0,-4-9-10 0,3 10-2 16,1 3-1-16,-4-4 0 0,3 10 4 0,-3-3 1 0,0-3 0 15,0 12 0-15,0-3-4 0,0 3-1 0,0 4 0 0,0-1 0 16,3 10-15-16,1-3 0 0,-4 9 0 0,3-6 0 15,1 0 0-15,-1-1 0 0,4 1 0 0,0 0 0 16,4 3 0-16,-1-3 0 0,1-7 0 0,3-2 9 16,-7-10-9-16,10 15 12 0,-10-15-12 15,14 7 12-15,-14-7-1 0,14 3 0 0,1-6 0 0,-5-4 0 16,1-2 1-16,-1 0 1 0,4 2 0 0,-7-5 0 16,1-4-5-16,-1-3 0 0,-4 4-8 0,-3-4 12 15,4 0-1-15,-8 3-1 0,1-3 0 0,-1 1 0 16,-3 2-10-16,0 3 8 0,-4-5-8 0,-3 2 8 15,4 0-8-15,-4 7 0 0,3-1 0 0,4 1 0 16,0 6-9-16,-4 3-4 0,1 0-1 0,3 3 0 16,0-3-18-16,0 6-4 0,3-3-1 0,0 7-787 15,4-10-156-15</inkml:trace>
  <inkml:trace contextRef="#ctx0" brushRef="#br0" timeOffset="37700.864">8823 14454 1821 0,'0'0'40'0,"0"0"8"0,0 0 1 0,11 6 3 0,-8-3-41 0,-3-3-11 16,0 0 0-16,0 0 0 16,0 0 80-16,0 0 15 0,0 0 2 0,0 0 1 0,0 0-11 0,0-3-3 0,0-6 0 0,-3 3 0 15,-1-4-8-15,1-2-1 16,-1-4-1-16,-3 0 0 0,3 4-4 0,1-4-1 16,-1-3 0-16,1 0 0 0,3-6-29 0,3 7-7 15,4-8-1-15,0 8 0 0,1-7-32 0,6 6 0 0,0-6 0 0,0 6 0 31,0 0-38-31,4 10-14 0,-4-7-4 0,0 6-831 0,3 7-166 0</inkml:trace>
  <inkml:trace contextRef="#ctx0" brushRef="#br0" timeOffset="38316.661">9553 14228 2253 0,'0'0'49'0,"0"0"11"0,0 0 1 0,11 0 3 0,-4 10-51 0,3 5-13 15,-2 4 0-15,2 0 0 0,1 6 13 0,-4-6 0 0,-4 9 0 0,4 0 0 16,-3 7 2-16,3-7 0 0,-4 13 0 0,-3-7 0 15,4-2 17-15,-1 18 4 16,-3-3 1-16,4-13 0 0,-4 4-25 0,4-4-12 0,-4-8 10 16,0-1-10-16,3-7 12 0,1-5-3 15,-4-13-1-15,0 0 0 0,0 0-8 0,0 0 8 0,0-3-8 0,0-7 8 16,0-5-8-16,-4-4-12 0,1-6 2 0,-1 0 1 31,0 3-25-31,1-13-5 0,-1 7-1 0,-3-13 0 0,0 4 7 0,-3-7 1 0,3 0 0 0,-4-9 0 31,4-1-53-31,7 1-11 0,-3 0-1 0,-1 21-1 0,8-2 73 0,-4-1 14 0,7 10 11 0,0-3-13 16,0 9 77-16,0 3 15 0,3 4 3 0,1 3 1 16,-1 2-43-16,1-2-8 0,-11 9-1 0,14 9-1 15,-7 1-30-15,4 5 0 0,-4-2 0 0,-4 3 0 16,-3 2 20-16,0 7-1 0,0 1-1 0,-3-4 0 16,-4 3 22-16,3-7 4 0,-6 8 0 0,3 2 1 0,-4-3-9 15,0-6-3-15,-3 6 0 0,0-6 0 0,0-1-7 0,0-2-2 16,0-3 0-16,3-4-818 15,1 0-164-15</inkml:trace>
  <inkml:trace contextRef="#ctx0" brushRef="#br0" timeOffset="38692.689">10022 14209 2286 0,'0'0'50'0,"0"0"10"0,-3-6 3 0,3 6 1 0,-4-3-51 0,-3 3-13 0,-3-6 0 0,-1 12 0 15,1-3 57-15,-5 7 9 0,1-4 2 0,-3 3 0 16,3 7-36-16,-1-4-6 0,-2 4-2 0,-1-3 0 16,4 2 4-16,0 4 0 0,3-3 0 0,1 3 0 15,-1-1-16-15,4-2-4 0,4-6 0 0,3-1 0 16,0 0-8-16,0-9 8 0,0 0-8 0,7 7 8 16,3-4 5-16,1-6 1 0,3-4 0 0,0-2 0 15,0 3-3-15,4-4-1 0,-1 1 0 0,1-4 0 16,3-2-10-16,0 5 0 0,-3 1 0 0,0 3 0 15,-1-7 0-15,-3 7 0 0,1-4 0 0,-5 7 0 16,4-3 0-16,-7 6 0 0,-7 0 0 0,0 0-11 16,7 0 11-16,-7 0 0 0,0 0 0 0,0 0 0 15,0 0 0-15,4 6-8 0,-4-6 8 0,7 10-8 16,-7-1 8-16,4 0-8 0,-4 1 8 0,3-1-8 16,1 1 8-16,-1-1 0 0,-3 7 0 0,4-7 0 0,3-6-22 15,-4 7-2-15,4-4-1 0,0 0 0 16,0-3-179-16,4-3-35 0,0 0-7 0,-1 0-712 15</inkml:trace>
  <inkml:trace contextRef="#ctx0" brushRef="#br0" timeOffset="38901.922">10315 14363 1489 0,'0'0'42'0,"0"0"10"0,0 0-42 0,0 0-10 16,0 0 0-16,0 0 0 0,0 0 156 0,0 0 28 16,-3 6 7-16,3-6 1 0,0 0-60 0,-7 3-12 15,0-3-3-15,7 0 0 0,0 0-35 0,-7 0-7 16,3 0-2-16,-3-9 0 0,3 0-10 0,4 2-3 0,-3-2 0 0,3 0 0 15,0-4-5-15,3-3-2 0,-3-2 0 0,4 8 0 16,3-9-38-16,0-6-15 16,0 10 11-16,0-4-11 0,0 0 0 0,4 0 0 15,-1 3 0-15,1-2 0 0,0 2 0 0,-4 6 0 0,3-2 0 0,1 6 0 32,-4-4-116-32,0 10-20 0,3 0-4 0,-2 0-1153 0</inkml:trace>
  <inkml:trace contextRef="#ctx0" brushRef="#br0" timeOffset="39244.088">10784 13767 2628 0,'0'0'58'0,"0"0"12"0,0 0 2 0,0 0 1 0,0 0-58 0,0 0-15 0,0 13 0 0,4-1 0 16,-4 7 8-16,0 3 0 0,-4 6-8 0,4 1 12 0,4 5-12 0,-4-6 9 31,0 10-9-31,-4-4 8 0,4 7 15 0,-3-3 2 15,6 6 1-15,-3-7 0 0,-3 1-14 0,3 3-4 16,3-13 0-16,-3 6 0 16,4-5-95-16,-1-4-19 0,1-6-4 0,0-4-1 15,-1-2-73-15,1-7-16 0,-4-6-2 0</inkml:trace>
  <inkml:trace contextRef="#ctx0" brushRef="#br0" timeOffset="39466.395">10657 14203 2109 0,'0'0'46'0,"0"0"10"0,4-9 1 0,3-1 3 0,0 1-48 0,4-1-12 0,-1 4 0 0,4-3 0 16,-7-1 31-16,8 1 3 0,2 0 1 0,1 2 0 16,-1 4-35-16,1-3 0 0,0 3 0 0,-1-4 0 15,1 7 0-15,-4 0 8 0,4 7-8 0,-8-4 10 16,4 3-24-16,-3 10-5 0,0-4-1 0,-4 4 0 16,-4 3 35-16,1 0 6 0,-4 0 2 0,0 6 0 15,0 0 1-15,-4-6 1 0,1-1 0 0,3 7 0 0,-4-6-5 16,4 0-2-16,0-3 0 0,0-4 0 0,0 4-18 0,4-7 0 15,-4-9-11-15,0 0 11 16,0 0-146-16,3-9-22 0,4 0-5 0</inkml:trace>
  <inkml:trace contextRef="#ctx0" brushRef="#br0" timeOffset="39577.116">10982 13890 2372 0,'0'0'52'0,"0"0"12"0,4-10 1 0,-4 4 1 0,0 6-53 0,0 0-13 16,0 0 0-16,0 0 0 0,0 0 14 0,7 6 0 0,-4 4 0 0,4-1-726 31,-3 0-144-31</inkml:trace>
  <inkml:trace contextRef="#ctx0" brushRef="#br0" timeOffset="39877.764">11201 14272 2624 0,'0'-16'75'0,"7"7"15"0,7 0-72 0,-7-1-18 0,-4-5 0 0,1 5 0 16,0 1 39-16,-1-1 4 0,-6 1 1 0,-5-1 0 15,-2 4-23-15,-1 3-4 0,4-3-1 0,-7 6 0 16,0 0-16-16,0 6 10 0,-4-3-10 0,4 3 8 16,-3 4 9-16,2 9 2 0,-2-10 0 0,3 7 0 15,3 3 10-15,0-1 3 0,1-2 0 0,3 3 0 16,3 0-19-16,4 0-3 0,4-1-1 0,-1 4 0 15,4-9-9-15,0 3 8 0,8-1-8 0,-5-2 8 0,4-4-8 0,0 1 0 16,1-4 0-16,2 3 0 16,4-9-21-16,-3 0-10 0,0 0-1 0,-4 0-1 15,7 0-132-15,-3-6-27 0,-1 3-4 0,-3 3-884 16</inkml:trace>
  <inkml:trace contextRef="#ctx0" brushRef="#br0" timeOffset="40095.522">11363 14344 2242 0,'0'0'49'0,"0"0"11"0,0 0 1 0,0-9 3 0,0 3-52 0,0-4-12 0,0 1 0 0,4 6 0 16,-4 3 73-16,-4-7 12 16,4-2 3-16,0 9 0 0,0 0-35 0,0 0-6 0,0 0-2 0,0 0 0 15,0 0-23-15,0 0-5 0,0 0-1 0,0 0 0 16,-4 9-1-16,4-9-1 0,0 0 0 0,0 10 0 16,-3-4-14-16,3 3 9 0,0-9-9 0,3 4 8 15,-3-4-8-15,4 6 12 0,-4-6-12 0,0 0 12 16,0 0-12-16,4 9 8 0,-4-9-8 0,0 0 8 15,0 0-8-15,0 0-9 0,0 0 9 0,0 0-13 32,0 0-105-32,0 0-21 0,10-6-4 0</inkml:trace>
  <inkml:trace contextRef="#ctx0" brushRef="#br0" timeOffset="40689.758">11532 14329 2487 0,'0'0'55'0,"0"0"11"0,7-4 2 0,0-5 2 0,0-7-56 0,-3 7-14 16,0 0 0-16,-4-1 0 0,-4-6 9 0,0 7-1 16,1 0 0-16,-4-1 0 0,0 1 9 0,-4-1 2 15,4 4 0-15,-3 3 0 0,-4-3 30 0,3 6 7 16,0-3 0-16,1 6 1 0,-4-3-10 0,3 9-3 15,4 1 0-15,-4-1 0 0,8 7-44 0,-8-1-10 16,4 4-2-16,0 0 0 0,4-3 12 0,-1 2 16 16,1-5-4-16,-1 9-1 0,4-10-11 0,0 7 0 15,4-3 0-15,3-7 0 0,-4 1 0 0,4-4 0 0,0-3 0 0,4-3 0 16,-1-3 0-16,-2-3 0 0,2-4 0 0,1 1 0 16,3 0 0-16,-4-7 0 0,1 6 0 0,0-2 0 15,-1-4 0-15,-3 10 0 0,0-3 0 0,0 5 0 16,0-2 0-16,0 3 0 0,-7 3 0 0,0 0 0 15,0 0 0-15,7 0 0 0,4 3 0 0,-4 7 0 16,0-4 0-16,0 3 0 0,0 10 0 0,0-10 0 16,0 1 0-16,0-1 0 0,4 1 0 0,-4-4 0 15,4 3 0-15,-4-9 0 0,3 7 0 0,1-14 0 16,-1 7 0-16,1-9 15 0,0 0-4 0,-1-1-1 16,-3-6-2-16,4 4 0 0,-1-13 0 0,1 0 0 15,0-3-44-15,-1 2-10 0,1-2-2 0,-4-6 0 16,3-1-12-16,-3-2-4 0,1-7 0 0,-1 6 0 15,-4-12 10 1,4 9 2-16,-3 0 0 0,-1 7 0 0,4 6 52 0,-7 3 21 0,0 6-1 0,0 9 0 16,0 1 55-16,0 9 10 0,0 0 3 0,0 0 0 15,0 9-32-15,0 7-7 0,-3 3-1 0,-1 9 0 0,1-3-36 0,3 10-12 16,-7 2 8-16,3 1-8 0,1-4 37 0,-1 10 4 16,1-6 1-16,-1 6 0 0,4 0-18 0,-4 6-4 15,1-3-1-15,-1 0 0 16,4-3-69-16,-3 0-14 0,3-10-2 0,3 4-844 15,-3-7-169-15</inkml:trace>
  <inkml:trace contextRef="#ctx0" brushRef="#br0" timeOffset="41372.626">12552 14325 2516 0,'0'0'56'0,"7"-9"11"0,-4-7 2 0,4 1 1 0,4 2-56 0,3-12-14 0,0 0 0 0,0-3 0 15,1-7 48-15,-1 7 6 0,3-10 2 0,-3-6 0 16,-3 10-41-16,0-4-15 0,-4-6 11 0,0 19-11 16,-4-3 13-16,1 3-3 0,-1-3-1 0,1 12 0 15,-4-3 7-15,0 10 2 0,-4 0 0 0,1 9 0 16,-1 0-6-16,-3 15-2 0,-3 4 0 0,-1 6 0 16,0 3-10-16,-3 1 0 0,4-1 0 0,-4 6-11 15,3 4 11-15,0-4-13 0,4 1 5 0,0 2 8 16,0-2 0-16,4-7 0 0,-1 7 0 0,8-10 0 15,-1 3 0-15,4-3 8 0,0-6 0 0,4 0 0 16,3 0 4-16,-3-4 1 0,3-5 0 0,3-1 0 16,1 0-5-16,0-2-8 0,-1-4 11 0,4 3-11 15,1-3-133-15,-1-3-34 0,0-3-6 0</inkml:trace>
  <inkml:trace contextRef="#ctx0" brushRef="#br0" timeOffset="42576.07">13314 14213 2390 0,'-11'-10'52'0,"8"7"12"0,-4-3 1 0,-4 3 3 0,4-4-55 0,-7 4-13 15,0-3 0-15,0 6 0 0,-4 0 48 0,-3 0 8 0,3 6 0 0,-3-3 1 16,0 13-29-16,3-7-5 0,-3 1-2 16,3 2 0-16,1 4-3 0,3 0-1 0,0-4 0 0,3 4 0 15,0 3-2-15,4-4-1 0,4-2 0 0,-1 3 0 16,1-7-14-16,6 0 11 0,1 1-11 15,-1-1 10-15,8-2-10 0,-4-7 0 0,7 9 0 0,-3-9 0 16,3 6-23-16,0-6 3 0,4 0 1 0,-1 0 0 16,-3-6 19-16,8 0-8 0,-5-4 8 0,4 7 0 31,-3-6-46-31,0 2-2 0,-1-2-1 0,1-7 0 0,-4 7 29 0,-3 0 5 0,3-4 2 0,-4 4 0 16,-3-7 13-16,0 7 0 0,0 2 0 0,-7 7 0 15,0 0 8-15,0 0 4 0,0 0 0 0,0 0 1 16,0 0 31-16,0 0 5 0,0 0 2 0,0 0 0 15,-7 7-31-15,0 2-7 0,4-3-1 0,-1 4 0 16,4-1-3-16,-3 4-1 0,3-7 0 0,0 3 0 0,0 7-8 16,0-4 0-16,3-2 0 0,1-1 0 0,-1 1 0 0,4-4 8 15,0 3-8-15,0-2 8 0,1-4-8 0,2-3 0 16,-3-3 0-16,4-4 8 0,-1 7-8 0,1-9-11 16,0 3 3-16,-1 3 0 0,1-7 8 0,-1 1-12 15,-3 2 12-15,4-2-12 0,-4 0-3 0,0 2-1 16,0 4 0-16,-3-6 0 0,-4 9 16 0,0 0 0 15,0 0 0-15,0 0 0 0,0 0 0 0,0 0 0 16,0 0 0-16,0 0 10 0,0 0-10 0,0 0-9 16,3 9 9-16,4-6-13 0,-7-3 13 0,4 13 0 15,3-10 0-15,-7-3 0 0,3 9 0 0,4-9 0 16,-3 7 0-16,3-4 0 0,0-3 0 0,0 0 0 0,4 0 0 0,-4 0 0 16,0 0 14-16,3-3-4 0,1-4-1 0,-1 7 0 15,1-9-9-15,0 0 8 0,-1-7-8 0,1 7 8 16,3 5-8-16,-3-5 0 0,-4-7 0 0,0 7 0 15,3 0 0-15,-3-1 0 0,0 1 8 0,0 2-8 16,-3-2 0-16,3 0 0 0,-7 9 0 0,0 0 0 16,0 0 0-16,0 0 0 0,0 0-14 0,11 15 5 15,-4-2 9-15,0-4 0 0,0 7 8 0,0 3-8 16,-4-4 0-16,1 4-8 0,-1 6 0 0,-3-3 0 16,7 3 0-16,-3 0 0 0,-1-3 0 0,-3 3 0 15,0 1-13-15,0 2-3 0,0-3 0 0,0-6 0 16,-3 6-6-16,3-6-2 0,-7-1 0 0,3 1 0 31,-3-3 0-31,0 0-1 0,-3-4 0 0,-1-2 0 0,4-4 53 0,-4-3 10 0,-3 3 2 0,4-6 1 16,-1-6-20-16,4 6-4 0,-3-9-1 0,2 5 0 15,-2-5 39-15,3 0 7 0,-4-4 2 0,8 4 0 0,-4-1-27 0,3 1-5 16,1-1 0-16,-1-8-1 0,8 11-5 0,-1-12-1 16,1 7 0-16,3-4 0 0,0 1-17 0,3 2 0 15,1-3 0-15,7-2 0 0,-4 2 0 0,3-3 0 16,4 0 0-16,1 4 0 0,2-4 0 0,-2 0-9 15,-5 3 9-15,4-3-8 0,0 1 8 0,-3-1 0 16,-4 3-9-16,0-3 9 0,0 1 0 0,-3 2 0 16,-4 3 0-16,4-9 0 0,-8 10 0 0,4-4 0 15,-3 4 0-15,-4-4 0 0,0 6 0 0,0 4 0 0,-4 3 8 16,1-3-8-16,-1 6 0 0,4 0 0 0,-3 0 0 0,-4 6 0 16,3-3 0-16,1-3 10 0,-4 6-10 0,3 4 10 15,0-1-10-15,-3 1 0 0,4 5 0 0,3-5 0 16,-4 9 0-16,1-1 0 0,3-2 0 0,3-3 0 15,1 2 0-15,-4 4 0 16,3-3 0-16,4-7 0 0,-3 7 0 0,7-7 0 0,-4-6 0 0,3 7 0 16,4-4-15-16,-3-3 5 0,-1-3 1 0,8 0 0 31,-4-3-14-31,0 3-2 0,4 0-1 0,-4-6 0 0,4 6-2 0,-4 0-1 0,3 0 0 0,1 0 0 16,0 0 13-16,-1 0 2 0,-2 0 1 0,-1 0 0 15,-4 6 13-15,1-3 0 0,-8 4 0 0,-3-7 0 16,7 9 15-16,-7-9-1 0,7 6 0 0,-7-6 0 15,0 0 10-15,0 0 1 0,0 0 1 0,0 0 0 16,0 0 7-16,0 0 2 0,0 0 0 0,-3 0 0 16,-1-6 10-16,4-3 3 0,-3-1 0 0,3-6 0 0,0 7-1 15,3-10 0-15,1 4 0 0,-1-4 0 0,-3 0-12 0,7 0-3 16,-3 0 0-16,3-3 0 0,4 4-8 0,-1-1-1 16,1 0-1-16,-1 0 0 0,1 0-14 0,0-3-8 15,3 10 8-15,-4-4-8 0,4 7 0 0,0-1 0 16,1 1-12-16,-5-1 4 15,4 4-137-15,-3 3-27 0,-1 3-6 0</inkml:trace>
  <inkml:trace contextRef="#ctx0" brushRef="#br0" timeOffset="44892.064">3581 15395 2101 0,'0'0'60'0,"-7"-13"12"0,0 4-57 0,3 6-15 16,1-7 0-16,3 10 0 0,0 0 97 0,0 0 17 0,0 0 3 0,0 0 1 16,0 10-50-16,0-1-11 0,3 10-1 0,-3 0-1 15,0 6-25-15,4 3-5 0,-1-3-1 0,-3 10 0 16,4-7-12-16,-4 6-2 0,0 1-1 0,0-4 0 16,0 0-9-16,0-2 12 0,7-10-12 0,-7 6 12 15,3-3-12-15,4-7 0 0,-7-5 9 0,7-1-9 31,0 0-23-31,4-2-9 0,-7-7-1 0,3-7-1 16,0 4-38-16,0-12-7 0,3-1-1 0,-3-3-1 16,0 7-18-16,4-7-3 0,-8-3-1 0,8 3 0 0,0-9-110 0,-1 3-23 15,-3 3-4-15,0-3 0 0,-3-10 148 0,-4 10 31 0,0-3 5 0,0 0 2 16,7 3 109-16,-7-1 21 0,0 8 5 0,-7-1 1 16,7 9 82-16,0 1 16 0,0 0 3 0,0 9 1 15,0 0-51-15,0 0-9 0,0 9-3 0,0 0 0 16,-4 7-61-16,4-3-12 0,0 5-2 0,0 4-1 15,0 0-16-15,0-3-3 0,0 6-1 0,0 4 0 0,0-4-10 16,0 0-3-16,0 0 0 0,0 3 0 0,0-9 8 0,0 9 0 16,0-9 1-16,0 3 0 0,0-3-36 0,0-7-7 15,4-2-2-15,-4-4 0 16,0-6-108-16,0 0-23 0,0 0-4 0,0 0-525 16,7-6-104-16</inkml:trace>
  <inkml:trace contextRef="#ctx0" brushRef="#br0" timeOffset="45118.127">3196 15620 2473 0,'0'0'54'0,"0"0"11"0,0 0 3 0,0 0 2 0,11 0-56 0,-8 7-14 0,11-7 0 0,-3 0 0 16,3-7 18-16,-3 7 1 15,10 0 0-15,-4-6 0 0,12 3-7 0,-5-3-2 0,12 3 0 0,-1-4 0 16,4-2-10-16,10 0 8 0,1-7-8 0,-8 7 8 15,-3-1-8-15,-1-2 10 0,-2 2-10 0,-4 4 10 16,-1-4-2-16,-6 4-8 0,3 3 12 0,-10 3-4 16,-4 0-92-16,4 3-20 0,-8 3-3 0,-10-6-956 15</inkml:trace>
  <inkml:trace contextRef="#ctx0" brushRef="#br0" timeOffset="45279.523">3447 15843 1900 0,'-11'10'54'0,"11"-10"11"0,-11 0-52 0,8 6-13 15,3-6 0-15,0 0 0 0,0 0 147 0,0 0 26 16,14 3 6-16,-3-3 1 0,3 0-93 0,3 0-19 16,8 0-3-16,3 0-1 0,4-3-52 0,3-3-12 15,8-4 0-15,-8 4 0 0,0-4 0 0,1 1 0 16,2 0 12-16,-2-1-12 16,-1 1-62-16,0 3-19 0,0 2-4 0</inkml:trace>
  <inkml:trace contextRef="#ctx0" brushRef="#br0" timeOffset="48120.493">4928 15743 2127 0,'0'0'47'0,"-3"0"9"0,3 0 3 0,-7-6 1 0,7 6-48 16,0 0-12-16,0 0 0 0,0-7 0 0,7-2 41 0,-4-1 7 15,1 1 0-15,3 0 1 16,-4-1-33-16,4-5-8 0,4 2 0 0,-4-3-8 0,11-3 8 0,-11 1-8 15,7-1 0-15,4-12 0 0,3 9 16 0,-11-4-3 16,1 8-1-16,3-7 0 0,-7 6 8 0,-3 3 2 16,-4-3 0-16,-4 0 0 0,1 4-3 0,-1 5-1 15,-3 1 0-15,-4-4 0 0,1 1-6 0,3 9 0 16,-11 3-1-16,4 0 0 0,0 0-3 0,0 9-8 16,-4 1 12-16,4-1-4 0,0 7-8 0,3-4 0 15,1 4 0-15,-1 9 0 0,4-6 0 0,0 6 0 0,0-3 0 16,3 0 0-16,4 0-8 0,0-3 8 0,4 2 0 0,0-2 0 15,6-6 0-15,-6 2 0 0,6 1 0 0,4-6 0 16,0-1 0-16,4-6 0 0,0 7-9 0,-1-10 9 16,8 0 0-16,-7-10 0 0,6 10 0 0,1-9 0 15,-4-1 0-15,0 1 0 0,1-7 0 0,2 7 0 16,-6-4 0-16,0-2 0 0,-1-1-11 0,-3 3 11 16,0-2 0-16,-7 2 0 0,4-3 0 0,0 7 0 15,-11 0 0-15,3-7 0 0,-3 7 0 0,4-1 0 16,-4 1 0-16,-4-1 0 0,4 1 0 0,-3 0 8 15,3-1-8-15,0 4 0 0,-7-4 9 0,3 1-9 16,1 3 0-16,3 3 0 0,0-4 0 0,0 7 0 16,0 0 0-16,0 0 0 0,0 0 0 0,0 0 0 15,0 0 0-15,0 0 0 0,0 0-8 0,0 0 8 16,0 0-12-16,0 10 4 0,0 12 0 0,3-3 0 16,-3 2 8-16,4 11 0 0,-4-4 0 0,0 10 0 0,7-4 12 0,-7 10-1 15,0 0-1-15,0 0 0 0,3 3-10 0,1-3 0 16,-4 3 9-16,3-3-9 0,4 0 0 0,-3 0 9 15,3-7-9-15,-4-2 0 0,1-7 9 0,-1 3-9 16,4-9 0-16,-3-3 9 0,0-3-9 0,3 3 0 16,-7-10 9-16,3-3-9 0,-3-6 12 0,0 0-3 15,0 0 0-15,0 0 0 0,0 0 7 0,0-6 0 16,-3-7 1-16,3-2 0 0,0-4-5 0,0 0 0 0,-7-6-1 0,-1 0 0 16,5-6-11-16,-1-10 0 0,1-3-12 0,-1-3 12 15,4-6-26-15,0-1 2 0,4 1 1 0,3 0 0 31,-4-1-9-31,5 1-3 0,-1 9 0 0,3 0 0 16,1 7 3-16,3 2 1 0,-4 7 0 0,5 3 0 0,-5 6 18 0,1 10 3 0,-1-7 1 0,4 13 0 16,1 3 0-16,-8 0 0 0,0 3 0 0,0 9 0 15,-4 1 9-15,1-4 0 0,-4 10 0 0,-4-3 0 16,1 3 24-16,-4-1 0 0,-4 8 0 0,0-8 0 16,1 7 1-16,-1-6 1 0,-3 0 0 0,4-3 0 15,-4 3-6-15,3-4 0 0,0-2-1 0,1 2 0 16,-1-5-10-16,8-1-1 0,-4 1-8 0,7-10 12 15,0 0-12-15,0 0 0 0,0 0 0 0,0 0 0 16,7-10-34-16,0-2-13 0,0-4-2 0,7 0-1 16,0-2-26-16,4-7-4 0,-1 3-2 0,4-4 0 15,1 1-2-15,-1 3 0 0,-4 0 0 0,5 10 0 0,-5-4 51 0,1 7 9 16,-8-1 3-16,5 1 0 0,-5 9 32 0,-3 3 6 16,0 3 2-16,0 4 0 0,-3-1 29 0,-1 1 7 15,1-1 1-15,-4 7 0 0,0 3-5 0,3-4-1 16,-3-2 0-16,7 2 0 0,-7 4-16 0,0-9-3 15,4 9-1-15,0-10 0 0,3 7 7 0,0-7 2 16,-4-3 0-16,8-3 0 0,-4 7-2 0,3-10 0 16,4 0 0-16,-3-3 0 0,3-4-11 0,4-2-2 15,-4 0-1-15,4-10 0 0,-4 3-10 0,0-3-1 16,0 0-1-16,0 1 0 0,-7-7-3 0,4-1 0 16,-4 5 0-16,-4-5 0 0,-3 1 3 0,0 7 0 15,-3-8 0-15,-4 5 0 0,0-5-1 0,0 11 0 0,-8-4 0 0,5 10 0 16,-4-1-10-16,-4 1 0 0,0 2 0 0,4 7 0 15,-3 0 0-15,-1 7-17 0,0 2 4 0,11 1 1 16,-3-1-1-16,3 7 0 0,0-7 0 0,3 0 0 31,1 10-102-31,6-9-20 0,1 8-4 0,3-2-941 0</inkml:trace>
  <inkml:trace contextRef="#ctx0" brushRef="#br0" timeOffset="48736.046">6315 15329 1936 0,'0'0'43'0,"0"0"9"0,0-10 1 0,0 1 1 16,0 6-43-16,0-6-11 0,-4-1 0 0,-3 1 0 0,-3 2 70 0,3 1 12 15,-4 6 2-15,-3 0 1 0,-4 0-41 0,4 6-9 16,-7-6-2-16,3 10 0 16,-3-4 7-16,0 4 0 0,3-1 1 0,1 3 0 0,3-2-5 0,3 6-2 15,0-1 0-15,4-2 0 0,4 9-12 0,-1-10-2 16,1 7-1-16,3-3 0 0,3 3-2 0,4-4 0 15,0-2 0-15,4-4 0 0,-4 7-17 0,7-7 0 16,4-2 8-16,3-4-8 0,-3 6 11 0,3-9-2 16,3 0 0-16,-2 0 0 0,2-3-1 0,1-3-8 15,-4-4 12-15,4 7-4 0,0-13-8 0,-4 7-9 16,0 0 9-16,-3-7-13 16,3-3-18-16,0-6-3 0,0 6-1 0,-3-9 0 15,-4 3-117-15,3-10-23 0,-2 4-5 0,2-3 0 16,-3-7 91-16,-7 3 18 0,0 1 4 0,0-7 1 15,0 9 11-15,1 1 3 0,-5-4 0 0,-3 13 0 0,-3-3 106 0,-1 9 22 0,0 3 4 0,1 7 0 16,-1 6 47-16,1-4 9 0,-1 7 1 0,-3 0 1 16,-3 10-80-16,6-1-16 0,1 7-3 0,-1 0-1 15,-3 6-30-15,4-4-8 0,-1 14 0 0,4-4 0 16,0 6 14-16,0 4 2 0,0 0 0 0,0 6 0 16,4 0 24-16,-1-1 6 0,-3 1 1 0,0-6 0 15,4 6-10-15,3-10-1 0,0-5-1 0,0-1 0 16,-4-3-15-16,4 0-4 0,0-12 0 0,4 2 0 15,-4-5-6-15,0-1-2 0,0-9 0 0,-7 0 0 16,11 0 8-16,-1-9 0 0,-3-1 1 0,4 1 0 16,-4-7-5-16,4-3-2 0,-1 0 0 0,-3 1 0 15,4-7-10-15,-1 6 0 0,1-6 9 0,-4 6-9 0,0-6 0 0,4 6 0 16,-8 0 0-16,4 3 0 0,0-2-8 0,0 8 8 16,-3-2-8-16,3 5 8 0,-7 7-9 0,0 0 9 15,0 0-10-15,4 10 10 0,-1-1-9 0,1 7 9 16,-1-4-8-16,1 10 8 0,-4-3 0 0,0 0 0 15,3 6 0-15,1-3-8 0,-4-3 8 0,3 6 0 16,-3-6 0-16,4-4 0 16,-1 4-80-16,-3 0-13 0,4-3-3 0,-1-7-1145 15</inkml:trace>
  <inkml:trace contextRef="#ctx0" brushRef="#br0" timeOffset="49111.132">7168 15310 1769 0,'0'0'50'0,"0"0"11"0,-3-3-49 0,3 3-12 0,-4-6 0 0,4 6 0 15,0 0 132-15,-3-10 23 0,-4 10 5 0,0-3 0 16,0-3-53-16,7 6-11 0,-7 0-3 0,-4 0 0 15,0 6-39-15,-3-3-8 0,4 4-2 0,-1 2 0 16,-3-6-21-16,4 6-5 0,2 1-1 0,1 2 0 16,-3-2-9-16,6 2-8 0,1-2 12 0,3-1-12 15,3 4 0-15,4-4 0 0,0 1 0 0,4 2-9 16,0-3 9-16,-1-2 0 0,4 8 0 0,-3-5 0 16,3 2 0-16,4-2 0 0,-4 5 0 0,0-5 0 0,-7 6 0 0,3-4 0 15,1-2 0-15,-4-1 0 0,0 7 0 0,-7-7 16 16,0 7-3-16,-3-4 0 0,-1 4 18 0,-3-7 3 15,-7 7 1-15,0-7 0 0,0 1-8 0,0 5-2 16,-4-2 0-16,4-4 0 0,-4-2-25 0,1-4 0 16,-1 3-12-16,4-6-1361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26T13:07:22.38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19269 4529 1479 0,'0'0'32'0,"0"0"8"0,-4-9 0 0,4 6 2 0,0-4-34 0,4-2-8 0,-4 9 0 0,0-6 0 16,3-4 34-16,1 1 5 0,6 6 1 0,-3-7 0 15,4 4-28-15,3-3-4 0,0-1-8 0,0 4 11 16,8-3 6-16,-5-1 2 0,1 7 0 0,3-3 0 16,-7 3-1-16,4-4 0 0,-1 7 0 0,-3 7 0 15,-3-4-2-15,0 6-1 0,-4 1 0 0,-4-1 0 16,1 7-6-16,-4 2-1 0,-7 1 0 0,0-3 0 15,0 9-8-15,-4-3 12 0,4 3-12 0,-4-6 12 16,-3 6-12-16,4-6 12 0,-1 9-12 0,0-6 12 16,1 0-2-16,-1-3 0 0,4 6 0 0,0-6 0 0,0-4 17 0,0 4 3 15,0 0 1-15,4 0 0 0,-1-4-21 0,4-5-10 16,0 6 10-16,0-7-10 0,4-6 0 0,-4-3 0 16,3 6 0-16,8 4 0 0,-1-10-18 0,1 0-3 15,-1-7-1-15,1 4-576 16,-4-3-115-16</inkml:trace>
  <inkml:trace contextRef="#ctx0" brushRef="#br0" timeOffset="197.188">19039 4786 1907 0,'0'0'54'0,"4"0"12"0,-1 0-53 0,8-6-13 0,0 6 0 0,3-9 0 0,7-1 89 0,0 7 15 0,4-3 4 0,3-4 0 16,-3 1-53-16,6 3-11 15,1-4-1-15,-4 7-1 16,4-3-22-16,-4 6-5 0,1-10-1 0,-1 10 0 16,0 0 0-16,-3-3 0 0,-1-3 0 0,1 6-742 15,0-3-149-15</inkml:trace>
  <inkml:trace contextRef="#ctx0" brushRef="#br0" timeOffset="812.213">19812 4379 1562 0,'0'0'34'0,"0"0"7"0,7-3 2 0,-3-4 1 0,-1 4-35 0,4-6-9 0,-3 2 0 0,-1-2 0 16,1 0 79-16,-1-1 13 0,-3-5 4 0,0 2 0 15,-3-3-40-15,-1 7-7 0,1-1-1 0,-1 1-1 16,-6 0-20-16,3 2-4 0,-1 7-1 0,-2-9 0 15,3 9-5-15,-4 0-1 0,4 6 0 0,-3-3 0 16,-1 4-8-16,0-4-8 0,4 3 12 0,0-3-12 16,4 7 0-16,-1-4 0 0,1 3 0 0,3 7 0 15,-4-3-8-15,4-4 8 0,0 7 0 0,0-1-9 16,4 4 9-16,-4 0 0 0,3 0 0 0,1-4-8 0,-4 4 8 0,3 0 0 16,-3 0 0-16,0 0 0 15,0-4 0-15,0 4 0 0,0-3 0 0,0-4 0 0,4 4 0 0,-4 0 0 16,0-7 0-16,0 4 0 15,0-4 0-15,0 4 0 0,0-13 0 0,0 0 0 0,0 0 0 0,3 12 9 16,-3-12-9-16,0 0 0 16,0 0-33-16,0 0-14 0,0 0-2 0,0 0-579 15,0 0-116-15</inkml:trace>
  <inkml:trace contextRef="#ctx0" brushRef="#br0" timeOffset="1141.43">19826 4410 1404 0,'0'0'31'0,"0"0"6"0,4-6 2 0,3-4 0 0,0 4-31 0,0-3-8 0,3-1 0 0,1 1 0 15,0-10 32-15,-1 10 6 16,1-7 1-16,-1 3 0 0,4-5-29 0,-7-4-10 0,4 3 0 0,0 0 9 15,-1 3-1-15,1 7 0 0,-4-4 0 0,-4 7 0 16,1-3 40-16,-4 9 8 0,3-3 2 0,-3 3 0 16,0 0-18-16,0 0-3 0,0 0-1 0,0 0 0 15,-3 3-8-15,-4 6-1 0,0 7-1 0,0-4 0 16,3 4-26-16,1 3 0 0,-1 0 0 0,1-4 0 16,-1 4 8-16,1 0 2 0,3-3 1 0,-4 2 0 0,4 1-11 0,0-3 0 15,-3 3 0-15,6-4 0 0,-3-2 0 0,4-4 0 16,-1 7 0-16,1 0-603 15,-4-7-125-15</inkml:trace>
  <inkml:trace contextRef="#ctx0" brushRef="#br0" timeOffset="1584.546">20130 4288 1216 0,'0'0'34'0,"0"0"9"0,0 0-35 0,0 0-8 0,0 0 0 0,0 0 0 15,0 0 89-15,0 0 16 0,10-10 3 0,-3 1 1 16,7 3-78-16,-3-7-16 0,-1 4-3 0,8-7-1 15,-4 7-11-15,4-1 0 0,-8 1 0 0,8-1 0 16,-4 1 0-16,0 3 10 0,-3-4-10 0,-1 4 10 16,-3 3 15-16,1 3 3 0,-8 0 1 0,0 0 0 15,0 0 7-15,0 0 0 0,0 0 1 0,0 9 0 16,0 1-13-16,0-1-2 0,-4 7-1 0,4-4 0 16,-4 4-21-16,1 3 0 0,-1 0 0 0,4-4 0 15,0 4 0-15,4 0 0 0,-8 6 0 0,4-6 0 0,-3 0 8 0,-1-4 3 16,8 10 1-16,-4-6 0 15,-4 0 17-15,4-3 4 0,0 3 1 0,0-7 0 0,0 4 8 0,0-1 2 16,-3-2 0-16,-1-4 0 0,4 4-16 0,-3-4-2 16,-1 1-1-16,-3-7 0 0,0 6-12 0,0-2-2 15,4-4-1-15,-4 3 0 16,-4-3-154-16,11-3-32 0,-7 0-5 0</inkml:trace>
  <inkml:trace contextRef="#ctx0" brushRef="#br0" timeOffset="2213.9">20570 4780 1616 0,'0'0'36'0,"0"0"7"0,0 0 1 0,0 0 1 0,0 0-36 0,0 0-9 0,0 0 0 0,0 0 0 0,0 0 64 0,11 0 10 16,0 0 2-16,-1 0 1 15,4 0-55-15,4-3-11 0,0 3-3 0,3-6 0 16,0 6-8-16,-3-4 8 0,3 4-8 0,3 0 8 16,-6-6 12-16,3 6 1 0,0 0 1 0,-3 0 0 15,0 0-22-15,-1 0 0 0,-6 6-10 0,-4-2 10 16,-7-4-98-16,4 9-13 0,-8-3-2 0</inkml:trace>
  <inkml:trace contextRef="#ctx0" brushRef="#br0" timeOffset="2357.564">20567 5034 1879 0,'0'0'41'0,"0"0"9"0,0 0 2 0,7 3 0 0,0-3-41 0,4 0-11 15,3 6 0-15,0-6 0 0,4 0 59 0,-4 0 9 16,7 0 3-16,0 0 0 0,0 0-51 0,0 0-9 16,0 0-3-16,1 0-645 15,-5 4-130-15</inkml:trace>
  <inkml:trace contextRef="#ctx0" brushRef="#br0" timeOffset="3707.061">21548 4680 1598 0,'-7'-16'35'0,"7"7"7"0,0-1 2 0,0 1 1 0,0-1-36 0,0-5-9 0,0 5 0 0,0 1 0 16,0 6 93-16,0 3 17 0,0-7 3 0,0 7 1 16,0 0-67-16,0 0-14 0,0 0-2 0,3 10-1 15,-3 9-30-15,4 3 0 0,-1 0 0 0,-3-4 0 16,4 14 0-16,-1-4 0 0,1 0 0 0,-1 7 0 16,1-7 0-16,-1 0 0 0,1 4 0 0,-1-4 0 15,1-3 0-15,-1-6 0 0,1-1 0 0,0-2 9 16,3 3-1-16,-4-10 0 0,1 7 0 0,-1-3 0 15,1-7 15-15,3 3 2 0,0-6 1 0,-7-3 0 0,0 0 2 0,3-9 1 16,4 6 0-16,0-13 0 0,4 7-8 0,0-7-1 16,-1-3-1-16,1-6 0 0,-1 3-11 0,4-12-8 15,-3-1 12-15,0 1-12 0,-1-4 16 0,-3 10-3 16,0-7-1-16,0 7 0 0,-3 3-12 0,-1 0-10 16,5 12 2-16,-8-2 0 0,3-4 8 0,-3 13 0 15,4-4 0-15,-4 10 0 0,0 0 0 0,0 0-8 16,0 0 0-16,0 10 0 0,0 5 8 0,0 1-13 15,0-3 5-15,0 5 8 0,0 7 0 0,3-6 0 16,-3 13 0-16,4-4 0 0,-4-3-13 0,3 3 5 16,1 0 8-16,3 1-13 0,0-4 13 0,0 3 0 0,0-3 0 0,3-6-9 15,5 0 9-15,-5-4 0 0,1 1 0 0,3-7 0 16,0 1 0-16,0-7 0 0,0-3 0 0,-3 0 0 16,-1-9 16-16,1-1 9 0,3 1 2 0,-3-7 0 15,-1-3 5-15,-3 0 2 0,4 1 0 0,-1-7 0 16,1 6 2-16,-4-6 0 0,-7-4 0 0,0 1 0 15,4 3-20-15,-4 0-3 0,0 6-1 0,-4 0 0 16,1 1-3-16,-1 2-1 0,1 3 0 0,3 4 0 16,-4-4-8-16,4 13-11 0,0 0 3 0,0 0 0 15,0 0-20-15,0 0-3 0,0 0-1 0,4 13 0 16</inkml:trace>
  <inkml:trace contextRef="#ctx0" brushRef="#br0" timeOffset="4354.097">22327 4413 1220 0,'0'0'27'15,"0"0"5"-15,7-3 2 0,-3-3 0 0,3-4-34 0,-4 4 0 0,5-3 0 0,-5-1 0 16,1 7 100-16,-1-6 12 0,1 2 4 0,-4-2 0 0,0 0-22 0,0 2-4 15,-4-2-1-15,1 6 0 16,-4-3-29-16,3 2-5 0,-3-2-2 0,-4 3 0 0,4-3-33 16,-3 6-8-16,-1 0 0 0,1 6-1 0,-1-3-11 0,-3-3 0 15,3 6 0-15,1 4 0 0,-1-7 0 0,1 6 0 16,2 7 0-16,1-7 0 16,4 7 0-16,-4-3-9 0,3 2 9 0,-3 4 0 0,7 0-12 0,-3-3 12 15,3 2-12-15,0 1 12 0,-4-3-8 0,4 3 8 16,0-10 0-16,0 10 0 0,4-3 0 0,-4-1 0 15,3-2 0-15,-3-4 0 0,4 1 0 0,-1-1 0 16,-3 4 0-16,4-10 0 0,-4 6 28 0,0-9 0 16,0 0 0-16,7 10 0 0,-4-1-16 0,-3-9-3 15,0 0-1-15,7 0 0 0,1 6 0 0,2-6-8 16,-3 0 12-16,0 0-4 16,0-6-86-16,4 6-18 0,-4-9-3 0,4 5-525 0,-1-2-106 0</inkml:trace>
  <inkml:trace contextRef="#ctx0" brushRef="#br0" timeOffset="4683.285">22426 4582 1544 0,'0'0'34'0,"0"0"7"0,4-9 2 0,-1 9 0 16,4-9-35-16,-3 2-8 0,3-2 0 0,-4 6 0 15,-3-7 41-15,4-5 7 0,10 5 0 0,0-5 1 16,-7 5-25-16,4-2-4 0,-4-4-2 0,0 0 0 16,0 4-18-16,0-4-19 0,-4 7 4 0,5-1 1 15,-1 1 24-15,-4 0 5 0,1 2 1 0,-4-2 0 0,0 6 35 0,0 3 7 16,0 0 2-16,0 0 0 0,0 0-28 0,0 0-4 16,-4 9-2-16,4 4 0 0,0-4-14 0,0 7-4 15,-3-1 0-15,-1-2 0 0,4 9-8 0,0-3 0 16,-7-7 9-16,7 13-9 0,-4-6 0 0,4-3 0 15,-3 3 0-15,3-4 0 0,0-2 12 0,0 6 4 16,0-10 0-16,3 7 1 16,-3-7-65-16,4-3-12 0,-4-6-4 0,0 0-848 15</inkml:trace>
  <inkml:trace contextRef="#ctx0" brushRef="#br0" timeOffset="5031.167">22680 4413 1854 0,'0'0'40'0,"0"0"9"0,0-3 2 0,4-3 1 0,-1-4-41 0,-3 10-11 0,4-9 0 0,-4 3 0 16,0 6 62-16,7-3 10 0,0-4 3 0,-4 4 0 16,4-6-59-16,0 2-16 0,4 4 0 0,0-3 0 15,-1 6 0-15,-3-9 0 0,4 9 0 0,-4-7 0 16,0 7 0-16,-7 0 0 0,0 0 0 0,7 7 0 15,-3 2 0-15,-4 0 0 0,0 7 0 0,0-3 8 16,-4 2 6-16,0 1 1 0,1-3 0 0,-1 5 0 16,1-2-7-16,-1 3 0 0,4 0-8 0,0 3 12 0,0-4-12 15,0-5 0-15,0 9 0 0,0-3 0 0,4-7 0 0,-4 4 0 16,3 0 0-16,-3-4 0 0,4 4 14 0,-1-7-3 16,-3 1-1-16,0-1 0 15,4 0-10-15,-4 1 10 0,0-1-10 0,-4-2 10 0,4-4 14 0,0-3 4 16,0 0 0-16,-7 6 0 0,4 3-13 0,-8-2-3 15,1-4 0-15,3-3-1076 16</inkml:trace>
  <inkml:trace contextRef="#ctx0" brushRef="#br0" timeOffset="6600.547">23139 4896 2214 0,'0'0'48'0,"0"0"11"0,0 0 1 0,0 0 3 0,0 0-51 0,0 0-12 15,0 0 0-15,0 0 0 0,0 0 34 0,0 0 4 16,-4 6 1-16,1 4-719 16,-1-1-143-16</inkml:trace>
  <inkml:trace contextRef="#ctx0" brushRef="#br0" timeOffset="6983.779">23350 4695 1839 0,'0'0'40'0,"0"0"9"0,4-6 2 0,-4 6 1 15,0 0-42-15,0 0-10 0,7-9 0 0,0 9 0 0,-7 0 71 0,7 0 12 16,0 0 2-16,0 9 1 0,4-3-48 15,-1 4-10-15,1 2-1 0,0 4-1 0,3 0-18 0,0 2-8 16,0 1 0-16,0 6 8 0,0-3-8 0,4 3 8 16,-4 1-8-16,3-8 8 0,1 7 0 0,0-3-8 15,-1-6 12-15,1 3-4 0,0 0-8 0,-1-10 0 16,1 0 9-16,-4 4-9 16,0-10-108-16,0 7-25 0,-3-10-6 0,-1 0-459 15,1-10-92-15</inkml:trace>
  <inkml:trace contextRef="#ctx0" brushRef="#br0" timeOffset="7133.544">23862 4761 768 0,'0'-28'21'0,"-4"19"7"0,1-1-28 0,-1-6 0 16,1 7 0-16,-4 0 0 0,0-1 137 0,0 10 23 0,0 0 4 0,-4 0 0 15,0 3-11-15,1 4-2 0,-4 2-1 0,0 7 0 16,-4-4-36-16,0 7-7 0,-3 6-2 0,-4 0 0 16,1 4-48-16,-4-1-9 0,-1 6-3 0,-2 1 0 15,-1 2-21-15,0 4-4 0,0-3 0 0,4-1-748 16,-4 4-148-16</inkml:trace>
  <inkml:trace contextRef="#ctx0" brushRef="#br0" timeOffset="9251.302">24416 4905 1429 0,'0'0'40'0,"0"0"10"0,0 0-40 0,0 0-10 0,-4-3 0 0,4 3 0 16,0 0 103-16,0 0 18 0,0 0 4 0,0 0 1 15,0 0-35-15,0 0-7 16,0 0-2-16,0 0 0 16,7 0-32-16,4 0-6 0,-1 0-2 0,5 0 0 15,-1-6-23-15,3 3-5 0,4 3-1 0,4-6 0 0,0 3-13 0,3-4 11 16,4-2-11-16,-4 6 10 0,4-10-10 0,0 4-17 16,-4-1 4-16,4 1 1 15,-8 0-81-15,-3-4-16 0,1 0-3 0,-5 4-502 16,-3 6-100-16</inkml:trace>
  <inkml:trace contextRef="#ctx0" brushRef="#br0" timeOffset="9445.455">24560 4529 1963 0,'0'0'56'0,"0"0"12"0,0 0-55 0,0 10-13 0,0 5 0 0,0 1 0 16,4-4 55-16,-4 7 8 0,0 0 1 0,3 6 1 15,1 3-47-15,0 4-10 0,-1-4-8 16,1 6 12-16,3-5-4 0,0 8 0 0,-4-2 0 0,4-7 0 16,0 7-18-16,-3-7-4 0,3 6-1 0,-4-9 0 15</inkml:trace>
  <inkml:trace contextRef="#ctx0" brushRef="#br0" timeOffset="10058.74">25142 4332 1404 0,'0'0'31'0,"0"-10"6"0,0 4 2 0,0 6 0 0,0-9-31 0,0 9-8 0,0 0 0 0,0 0 0 15,0 0 92-15,0 0 18 0,-3 9 3 0,3 7 1 0,0 2-70 0,0 11-15 0,0-4-2 0,0 9-1 31,0 1-17-31,0 2-9 0,0 1 10 0,-4 6-10 16,4 6 18-16,0-6-2 0,0-3-1 0,-3 3 0 16,3-10 5-16,0 4 0 0,-4 3 1 0,4-7 0 15,-3-6 0-15,-1 0 0 0,4-9 0 0,0 0 0 16,0-3 5-16,0 3 1 0,0-10 0 0,0-9 0 16,0 0 5-16,0 0 2 0,0 0 0 0,0 0 0 15,0 0 2-15,7-9 0 0,0-4 0 0,4-3 0 16,0-2-22-16,-1-8-4 0,4 8-1 0,0-7 0 15,4-4-9-15,0 4 0 0,3 0 0 0,0 6 0 16,-3 1 0-16,3-1 0 0,-4 9-10 0,-2 1 10 16,-1 3-11-16,0 6 11 0,0 0-12 0,-4 9 12 15,-2-3-13-15,2 10 4 0,-3-3 1 0,0 2 0 16,-3-2 8-16,-1 2 0 0,1 11-9 0,-1-14 9 0,-3 10 0 0,-3-9 0 16,-1 5 8-16,1-2-8 0,-4 3 0 0,0-3 8 15,-4-4-8-15,-3-3 0 0,0 4 12 0,-4-10-4 16,-3 7 0-16,-4-4 0 0,1 3 4 0,-1-6 1 15,0-3 0-15,-3 0 0 0,3 0-4 0,4 0-1 16,-4 0 0-16,8-3 0 0,-1-3-8 0,4-3-11 16,4-1 3-16,-1 1-1124 0</inkml:trace>
  <inkml:trace contextRef="#ctx0" brushRef="#br0" timeOffset="10524.5">25576 4573 1576 0,'0'0'35'0,"0"0"7"0,0 0 2 0,0 0 0 0,0 0-36 0,7 0-8 16,-3-9 0-16,3-1 0 0,0 4 69 0,0-3 12 15,0-4 3-15,0-3 0 0,4-2-48 0,-1 2-10 0,-3-3-2 0,4-6 0 16,0 6-16-1,-1 0-8-15,-3-6 8 0,0 13-8 0,-3-7 19 16,3-3-2-16,-4 3 0 0,-3 10 0 0,4-7 32 0,0 7 7 16,-4-1 0-16,0 1 1 0,0 9-16 0,0 0-3 15,0 0-1-15,0 0 0 0,0 0-15 0,0 0-3 16,-4 9-1-16,0 7 0 0,4-7-18 0,-3 16-11 0,3-6 2 0,0 9 0 16,0 1 9-16,-4-4 0 0,4 3 0 0,-3-3-8 15,3 3 8-15,0 4 0 0,0-4 0 0,3-3 0 16,-3-3 0-16,4 3 0 0,-4 0 10 0,3-6-725 15,-3-7-145-15</inkml:trace>
  <inkml:trace contextRef="#ctx0" brushRef="#br0" timeOffset="10990.02">25545 4241 1609 0,'0'0'35'0,"0"-7"7"0,0-2 2 0,0 0 2 0,0-1-37 0,0 1-9 16,0-1 0-16,0 1 0 0,0 0 43 0,-4 2 6 15,4-2 2-15,0 9 0 0,0 0-10 0,0 0-1 0,-3-6-1 0,3 6 0 16,0 0-4-16,-7 6-1 16,-1 3 0-16,1 1 0 0,0 5-34 0,0-2 0 15,0 3 0-15,4 2 0 0,-4 1 0 0,0 0 0 0,0 6 0 0,3 0 0 16,4 3 0-16,-3 1 0 0,3-4 0 15,0 3 0-15,0 3 0 0,0-9 0 16,0 10 0-16,3-10 0 0,-3 3 0 0,4 0 0 16,-4-3 0-16,3 0 0 0,1-4 0 0,-4-5 0 0,3 3 0 0,1 2 0 15,-4-8 8-15,7-1-8 0,-4 1 0 0,1-1 0 16,-1 4 15-16,4-10-4 0,0 6-1 0,-7-9 0 16,7 0-10-16,1 6-17 0,2-6 4 0,1 0-602 15,-1 0-120-15</inkml:trace>
  <inkml:trace contextRef="#ctx0" brushRef="#br0" timeOffset="11364.545">25926 4341 1750 0,'0'0'49'0,"0"0"12"0,0-9-49 0,3 2-12 16,-3 7 0-16,4-3 0 0,-1-3 41 0,-3 6 6 15,7-3 1-15,0-3 0 0,0 2-28 0,-3-2-6 16,3-3-1-16,0 9 0 0,-7 0-4 0,7-3-1 16,0-4 0-16,-7 7 0 0,7 7 24 0,4-4 4 15,-8 6 0-15,4-3 1 0,-3-2-21 0,3 5-4 16,-4 0 0-16,1 7-1 0,0 0-11 0,-1-4 12 0,1 7-12 0,-4 6 12 15,0-6-12-15,0 6 10 0,0 0-10 0,0-3 10 16,3 3-2-16,-3 0-8 0,-3-6 12 0,3 6-4 16,0-6-8-16,0 6 8 0,0-6-8 0,0 0 8 15,-4-1-8-15,4 1 12 0,0-3-12 0,-3 0 12 16,3-4-4-16,-4-2-8 0,4-1 12 0,-4 7-4 16,-3-10 4-16,4 3 0 0,-4-5 0 0,0 5-1018 15</inkml:trace>
  <inkml:trace contextRef="#ctx0" brushRef="#br0" timeOffset="15286.136">19308 5834 1489 0,'0'0'42'0,"3"-10"10"0,4 1-42 0,-3 6-10 16,3-7 0-16,-4 4 0 0,1-3 102 0,-4 9 18 16,0 0 4-16,0 0 1 0,0 0-34 0,0 0-7 15,0 0-2-15,0 0 0 0,-4 9-39 0,4 7-8 16,-3 3-2-16,-4 9 0 0,3 6-20 0,-3-6-4 15,4 7-1-15,-5 3 0 0,1-4-8 0,0 1 0 16,0 2 0-16,0-2 0 0,0-7 0 0,0 13 8 0,0-10-8 0,4 0 8 16,-1-9-8-16,1 3 0 15,3-9 0-15,0-3 0 0,0-4 8 0,0-9 5 16,0 0 2-16,0 0 0 0,7-9 19 0,3-1 4 0,-3-9 1 0,4 1 0 16,-1 2-18-16,1-6-3 0,0-3-1 0,3 0 0 15,-4-10-17-15,4-2 0 0,0 2 8 0,-3-9-8 16,0 7 0-16,-4-7 0 0,3 0 0 0,-3 6 0 15,4 4 0-15,-1 6 0 0,-2 2 0 16,-1-2 0-16,0 13 0 0,0 2 0 0,0 4-8 0,-4 2 8 16,-3 7-9-16,0 0 9 0,7 0-8 0,0 10 8 15,0-1 0-15,-3 7 0 0,0 3 0 0,-1 9 0 16,1-3 0-16,-1 9 0 0,1-5 0 0,-4 8 0 16,3-5 0-16,-3-1 0 0,0 0 0 0,0-2 0 15,0-1 0-15,0-3 0 0,0-6 0 0,0 0 0 16,0-1 0-16,0-8 0 0,0 2 0 0,0-9-12 15,0-3-38-15,0 0-8 0,0 0-2 0,0 0-662 16,0 0-133-16</inkml:trace>
  <inkml:trace contextRef="#ctx0" brushRef="#br0" timeOffset="15482.17">19124 6169 1800 0,'0'0'40'0,"0"0"8"0,7-6 1 0,4 3 1 0,-1-3-40 0,4-4-10 0,4 7 0 0,0-3 0 16,3-4 71-16,0 1 12 0,4 3 2 0,3-4 1 0,-3 7-60 0,3-6-12 15,0 2-2-15,0-2-1 16,-3 0-11-16,-4 2 0 0,0-2 0 16,4 6 8-16</inkml:trace>
  <inkml:trace contextRef="#ctx0" brushRef="#br0" timeOffset="17041.617">19840 5592 1598 0,'0'0'35'0,"0"0"7"0,0 0 2 0,0-9 1 16,0 6-36-16,-3-4-9 0,3-2 0 0,-4 0 0 0,4-1 47 0,-3 1 7 15,-1 2 2-15,1 4 0 0,-4-6-33 0,3 0-7 0,-3 2 0 0,0-2-1 32,0 3-5-32,3 2-1 0,-3-2 0 0,4 6 0 0,-4-3 15 0,7 3 4 15,0 0 0-15,-7 0 0 16,7 0-8-16,-4 3 0 0,4-3-1 0,-7 6 0 15,4 4-19-15,3 6 0 0,-4-4 0 0,4 4 0 0,4-1 0 0,-4-2 0 16,0 6 0-16,3-4-9 0,-3 4 9 0,4 0 0 16,-4-3 0-16,3 3 0 0,-3-1 0 0,0 1 0 15,0-3 0-15,0 3 0 0,0 0 0 0,-3-4 0 16,3 4 0-16,-4 0 0 0,4-3 0 0,0-7 8 16,-3 7-8-16,3-4 11 0,-4-2-2 0,4-4 0 15,0-6 0-15,4 9 0 0,-4-9-9 0,0 0 12 16,0 0-12-16,0 0 12 0,3 0-4 0,8 0-8 0,-4 0 12 0,3 0-4 15,1 0-8-15,-1 0 0 0,1-6 0 0,0 3-629 16,3-3-133-16</inkml:trace>
  <inkml:trace contextRef="#ctx0" brushRef="#br0" timeOffset="17372.248">19992 5768 1706 0,'3'-10'37'0,"-3"4"8"0,8-3 2 0,-5-1 1 0,4 1-38 0,0-1-10 16,4-5 0-16,-4 2 0 0,3-2 45 0,1-4 7 0,0 3 2 0,-4-3 0 0,3 4-37 16,-6 5-7-1,3-2-2-15,-4-4 0 0,1 7 5 0,-1-7 1 16,-3 6 0-16,0 1 0 0,0 6 23 0,0-3 5 15,0-4 1-15,0 10 0 0,0 0-4 0,0 0-1 16,0 0 0-16,0 0 0 0,0 0-23 0,-7 10-5 16,7-1-1-16,-3 0 0 0,3 7-9 0,0 0 8 15,-4 3-8-15,4-1 8 0,0 1-8 0,0 6 0 16,0-6 0-16,0 0 8 0,0 0-8 0,4 0 0 16,-4 3 9-16,0-10-9 0,3 4 0 0,-3 3-10 15,0-10 1-15,4 0-678 0,-1 1-135 16</inkml:trace>
  <inkml:trace contextRef="#ctx0" brushRef="#br0" timeOffset="17731.806">20235 5529 1893 0,'0'0'41'0,"0"0"9"0,0 0 2 0,4-9 2 16,3 6-43-16,0-3-11 0,0-4 0 0,0 1 0 16,4 3 13-16,-4 2 1 0,3 4 0 0,1-6 0 15,-1 6-14-15,1-9 0 0,0 9 0 0,-4 0 0 16,0 0 0-16,-7 0 0 0,10 6 0 0,-6-3 9 16,3 7 8-16,-4-4 2 0,1 3 0 0,0 1 0 0,-1 5 6 0,1-2 2 15,-1 3 0-15,1 2 0 0,-1 1-15 0,1-3-2 16,-1 3-1-16,1 0 0 15,6 2-9-15,-3-2 0 0,0-6 0 0,4 12 0 0,-4-6 0 0,0 0 0 16,-3 2 0-16,3-2 0 0,-4-6 0 0,1 3 0 16,-1 2 0-16,-3-2 8 0,0-3 1 0,-3 2 0 15,-1-5 0-15,1 5 0 0,-4-5 26 0,-4-1 5 16,0 1 0-16,1-1 1 0,-1-3-12 0,-3-3-2 16,0 4-1-16,0-4-734 15,-4 3-146-15</inkml:trace>
  <inkml:trace contextRef="#ctx0" brushRef="#br0" timeOffset="18726.27">21121 6000 1573 0,'0'0'34'0,"0"0"7"0,0 0 2 0,0 0 2 0,0 0-36 0,0 0-9 0,0 0 0 0,0 0 0 15,0 0 85-15,10 0 15 0,1 0 4 0,3 0 0 16,0 0-67-16,0 0-13 0,4-6-2 0,3 6-1 16,0-4-33-16,0-2-8 0,4 3 0 0,-4-3-1 15,-3 6-27-15,3 0-4 0,-7 0-2 0,0 0 0 16,-3 6-30-16,-4-6-7 0,-7 0-1 0,0 0-595 16</inkml:trace>
  <inkml:trace contextRef="#ctx0" brushRef="#br0" timeOffset="18871.85">21047 6172 1522 0,'0'0'33'0,"0"0"7"0,0 0 2 0,0 0 2 0,0 0-36 0,0 0-8 15,3 7 0-15,-3-7 0 0,7 3 90 0,0 3 16 0,7 0 3 0,-3-3 1 16,7-3-58-16,-1-3-11 16,5 3-2-16,2-6-1 15,1 6-89-15,3-6-17 0,-3 3-4 0,3-4-1 0</inkml:trace>
  <inkml:trace contextRef="#ctx0" brushRef="#br0" timeOffset="19827.229">22140 6009 1414 0,'4'-15'40'0,"-4"11"9"0,0-5-39 0,0 3-10 0,0-4 0 0,0 1 0 0,0 0 81 0,-4 2 15 16,1-5 2-16,-1 5 1 16,1-2-23-16,-8 9-5 0,1-9-1 0,-5 9 0 15,1 0-22-15,0 0-5 0,-3 0-1 0,-1 9 0 16,-3 0-30-16,0 1-12 0,3-1 11 0,-3 7-11 15,3 9 0-15,1-6 0 0,2 0 0 0,1-1-10 16,4 1 10-16,3 6-8 0,0-9 8 0,3 3-8 0,1 0 8 0,6-10-8 16,1 7 8-16,-1-13-8 0,4 6 8 0,7-2 0 15,-3-7-9-15,3 0 9 0,0 0-18 0,0-7 1 16,7-2 0-16,1 6 0 16,-5-13-9-16,4 7-2 0,1-7 0 0,-1 7 0 0,0-10 9 0,-7 9 2 15,-3-8 0-15,-1 2 0 0,1 6 17 0,-1-2 8 16,-6-4-8-16,3 7 12 0,-7 3 28 0,0-4 6 15,0 1 1-15,0 9 0 0,0 0-11 0,0 0-3 16,0 0 0-16,-7 6 0 0,0 3-10 0,0 1-3 16,3-1 0-16,-3 10 0 0,7-3-20 0,-3 3 0 15,-4-1 0-15,3 7 0 0,1-6 0 0,3 10 0 0,0-1 0 0,-4 3-12 16,0-3 12-16,4 7 8 0,8-1-8 0,-5-2 11 16,1 2-11-16,-1 1-11 0,1-7 3 0,-1 6 0 15,4-5 8-15,-7-1 0 0,-3-3 0 0,-1 0 0 16,1-6 8-16,-8 0-8 0,0-4 10 0,-3-5-10 15,-3 5 18-15,-4-5-2 0,3-1-1 0,-7-6 0 16,1 4 7-16,-1-4 2 0,0-3 0 0,0 0 0 16,1 0-10-16,-1-3-2 0,0-4 0 0,4 4 0 15,0-3-67-15,7-3-13 0,0-7-4 0</inkml:trace>
  <inkml:trace contextRef="#ctx0" brushRef="#br0" timeOffset="20697.133">22458 5699 1555 0,'0'0'34'0,"0"0"7"0,0-3 2 0,0-4 1 0,0-2-36 15,0 0-8-15,-4-1 0 0,1 4 0 0,-4-3 74 0,0 5 13 16,0-5 2-16,3 3 1 0,-6 3-40 0,-1-4-8 0,4-2-2 0,-4 9 0 16,4-6-20-16,-3 6-4 0,3-4 0 15,-4 4-1-15,4 4-3 0,0-4 0 0,0 0 0 0,-4 6 0 31,4-6-57-31,0 6-12 0,4-3-3 0,-4 7 0 0,3-4 93 0,1 3 19 0,-1 1 3 0,4-1 1 16,0 1-44-16,-4 5-12 0,1-2 0 0,3 2 8 16,0 4-8-16,0 0 0 15,0 6-8-15,-4-6 8 0,4 6 0 0,4-6-10 0,-4 0 10 0,0 0 0 16,0 3 0-16,0-4-8 0,3-5 8 0,1 6 0 16,-4-4 0-16,4 1 0 0,-1-3 0 0,1 2 0 15,-1-5 0-15,4-1 0 0,-7-3 0 0,4-3 0 16,3 7 0-16,-4-4 0 0,-3-6 0 0,11 3 0 15,-4 4 0-15,0-7 8 0,4 3-8 0,-4 3 0 16,0-6 0-16,3 0 11 0,1 0-11 0,-1 0 10 0,-3 0-10 0,4 0 10 16,-11 0-10-16,7 0 10 15,4-6-84-15,-4 6-17 0,-7 0-3 0</inkml:trace>
  <inkml:trace contextRef="#ctx0" brushRef="#br0" timeOffset="21110.282">22645 5834 1209 0,'0'0'26'0,"0"0"6"0,3-3 0 0,1-4 4 0,-4-2-36 0,3-1 0 0,1 1 0 0,3 0 0 15,-3-7 60-15,3 3 6 0,-4-2 1 0,4 5 0 0,0-9-35 0,0 10-6 16,-3-7-2-16,-4 4 0 16,3 2 27-16,-3-2 5 0,4 3 0 0,-4 5 1 15,-4-5 9-15,4 9 2 0,0 0 0 0,0 0 0 16,0 0-20-16,0 0-4 0,0 0-1 0,0 0 0 15,0 13-24-15,0-4-5 0,-3 3-1 0,3 1 0 16,0-4-13-16,0 10 0 0,0-3 8 0,0 0-8 16,0-4 0-16,0 4 0 0,3 3 0 0,-3-1 0 0,0-2 12 0,4-3-1 15,-1 2 0-15,-3 4 0 0,4-3 1 0,-4 0 0 16,0-4 0-16,3-3 0 0,1 1-12 16,-1-1 0-16,-3-9 0 0,0 7-673 15,0-7-137-15</inkml:trace>
  <inkml:trace contextRef="#ctx0" brushRef="#br0" timeOffset="21545.495">22807 5708 1342 0,'0'0'29'0,"0"0"7"0,0 0 0 0,0 0 3 0,7-9-31 0,-3 6-8 0,3-4 0 0,0 7 0 16,0-9 46-16,0 6 8 0,3-3 2 0,1-4 0 16,0 10-35-16,-1-6-6 0,1 3-2 0,3-3 0 15,-3 6 13-15,-1 0 2 0,1 0 1 0,-4 0 0 16,3 0 6-16,-3 0 1 0,0 6 0 0,-7-6 0 15,0 0 14-15,4 9 3 0,-1 1 1 0,1-1 0 16,-4 0-34-16,0-2-6 0,-4 5-2 0,4-2 0 16,0 2 4-16,4 1 0 0,-4-4 0 0,0 1 0 15,4 5-16-15,-1-5 0 0,-3 5 0 0,4-2 0 0,3 3 0 0,-4-7 0 16,1 7 0-16,-1-4 0 0,1 4 0 0,-1-7 0 16,1 10 8-16,-1-3-8 0,1-4 9 0,-4 4-1 15,0 3 0-15,0-4 0 0,-4-2 16 0,4 3 4 16,-3-1 0-16,-1-2 0 0,1-4-8 0,-4 1-2 15,0 5 0-15,0-5 0 0,3 5-18 0,-7-11 0 16,4 5 8-16,0-3-1040 16</inkml:trace>
  <inkml:trace contextRef="#ctx0" brushRef="#br0" timeOffset="23910.928">23770 5686 2008 0,'0'0'44'0,"-3"-6"10"0,3 6 2 0,0-9 0 0,-4-1-45 0,1 4-11 15,-1 3 0-15,-3-3 0 0,0 6 52 0,0-4 9 16,0 4 2-16,-4 0 0 0,-3 4-39 0,4 2-8 0,-5 3-2 0,1 7 0 31,0-4 0-31,0 13 0 0,0 4 0 0,0 5 0 0,0 4-14 0,0 6 0 16,3 0 0-16,4 0 0 0,0 3 0 0,3-4 0 16,1 1 0-16,3 0 0 0,7-6 0 0,-3 6 11 15,6-10-11-15,1 1 10 0,-1-7-10 0,8 7 10 16,-4-7-10-16,7-3 10 0,-3-3-10 0,-1 3 0 15,1-6-10-15,0 6 10 16,-1-6-198-16,-3-1-34 0,4-2-6 0</inkml:trace>
  <inkml:trace contextRef="#ctx0" brushRef="#br0" timeOffset="24459.108">23996 6019 1440 0,'0'0'40'0,"0"0"11"0,-4-10-41 16,4 4-10-16,-3 3 0 0,3-7 0 0,3 1 92 0,1-7 16 15,-1 7 3-15,5 0 1 0,2 2-62 0,1-2-12 16,3-1-2-16,3 1-1 0,-2 0-23 0,2 6-4 16,4-4 0-16,-3-2-8 0,0 9 14 0,-4 0-4 15,3 0-1-15,-6 0 0 0,0 9 7 0,-4 1 2 16,0-1 0-16,-4 0 0 0,-3 10 3 0,0-3 1 0,-3 9 0 0,-4-6 0 16,3 6-6-16,-6-3-2 0,2 3 0 0,-2-6 0 15,-1 6 6-15,4 0 0 0,-3-3 1 0,-1 3 0 16,4-6-29-16,0 6-7 0,0-6-1 0,3 0 0 15,1-1 28-15,-1-2 4 0,4 3 2 0,4-3 0 16,-4-7-18-16,3 7-16 0,4-7 4 0,-3 0 0 16,3 1 12-16,0-7 15 0,4 6-3 0,-1-9-1 15,1 0-31-15,3-9-7 0,4 6-1 0,-4-7-621 16,3 1-125-16</inkml:trace>
  <inkml:trace contextRef="#ctx0" brushRef="#br0" timeOffset="24662.359">23947 6295 2098 0,'14'-7'60'0,"-4"-2"12"0,4 6-58 0,4-3-14 0,3-4 0 0,4 1 0 15,3-1 20-15,4 1 0 16,-4 3 1-16,4-4 0 0,0 1-21 0,-1-4 0 0,1 1 0 0,-7 2-617 31,-1 1-128-31</inkml:trace>
  <inkml:trace contextRef="#ctx0" brushRef="#br0" timeOffset="25237.269">24790 5972 1177 0,'0'0'25'0,"0"0"6"0,0-7 1 0,0-2 2 0,-4 0-34 0,4 2 0 16,-3-2 0-16,-1-1 0 0,1 7 103 0,-4-6 13 15,-1 3 4-15,-2-4 0 0,3 1-24 0,0-1-5 16,0 1-1-16,0 3 0 0,-4-4-35 0,4 10-7 16,0-3-2-16,0-3 0 0,3 6-26 0,4 0-4 15,-7 0-2-15,7 0 0 0,-7 0-14 0,7 0 0 16,-7 0 8-16,7 0-8 0,0 0 0 0,0 0 0 0,-3 9 0 0,-1 1 0 16,1-1 0-16,-1 1 0 0,4-1-8 0,0 7 8 15,-3-7 0-15,3 10 9 0,0-3-1 0,0 2 0 16,0 1-8-16,0 0 0 0,0-3 9 0,0 2-9 15,3 1 0-15,-3-3 0 0,0 0 0 0,4-4 0 16,-1-2 0-16,1-1 0 0,-1 4 0 0,-3-4 0 16,0-9 20-16,0 0 0 0,0 0 0 0,0 0 0 15,0 0-8-15,0 0-3 0,0 0 0 0,0 0 0 16,0 0 3-16,0 0 0 0,0 0 0 0,4-6 0 16,-1-4-156-16,-3 1-30 0,0 3-6 0,0-4-2 15</inkml:trace>
  <inkml:trace contextRef="#ctx0" brushRef="#br0" timeOffset="26273.665">24793 5940 1191 0,'0'0'26'0,"0"0"6"0,0-9 0 0,0 6 2 0,0 3-34 0,0-10 0 0,0 1 0 0,-3 0 0 16,3-7 64-16,0 10 7 0,0-4 1 0,0 1 0 15,0-1 19-15,-4 1 4 0,4 0 1 0,0 2 0 16,0 4-16-16,0 3-4 0,0 0 0 0,0 0 0 15,0 0-35-15,0 0-7 0,0 0-2 0,0 0 0 16,0 0-32-16,0 0 0 0,0 0-12 0,0 0 3 16,0 0 9-16,0 0 0 0,-7 3 0 0,7-3 0 15,0 0 0-15,0 0 0 0,0 0 0 0,0 7 0 16,0-7 0-16,0 0 0 0,0 0 0 0,0 0 0 16,0 9 0-16,0-9 0 0,0 0 0 0,0 0 0 15,0 0 0-15,0 0 11 0,0 0-3 0,0 0 0 16,0 0 10-16,0 0 2 0,0 0 0 0,7-6 0 15,-3 3-20-15,-1-7 0 0,-3 4 0 0,0-4 0 16,0 7 10-16,0 3-2 0,0-6 0 0,-3-3 0 16,-1 5-8-16,1-2 8 0,-4 0-8 0,3 3 8 15,1 3 7-15,-5-6 1 0,-2 6 0 0,3 0 0 16,0 0-16-16,0 6 0 0,0-3 0 0,-4 3 0 0,4 4 0 0,-4-1 0 16,4 0 0-16,-3 1 0 0,3-1 0 0,0 7 0 15,0-7-8-15,3 10 8 0,1-3 0 0,3 0 0 16,-4 2 0-16,4-5 0 0,0 6 0 0,0-4 0 15,4 4 0-15,-4-9 0 0,3 5 0 0,1 1 0 16,-1-4 0-16,1-2 0 0,-1-1 0 0,4 7 0 16,-3-7 0-16,-1 1 0 0,1-1 0 0,-4 1 0 15,3-4 0-15,-3-6 0 0,4 9 15 0,-4-9 3 0,0 0 1 0,3 7 0 16,1-4 4-16,-4-3 1 0,7 9 0 0,0-9 0 16,4 0-4-16,-1 0 0 0,-3 0 0 0,0 0 0 15,4-3-12-15,0-3-8 0,-4 3 10 0,3-4-10 31,-3 7-153-31,0-6-37 0,0 3-7 0,0-3-2 0</inkml:trace>
  <inkml:trace contextRef="#ctx0" brushRef="#br0" timeOffset="26634.4">24927 5956 1422 0,'0'0'31'0,"0"0"6"0,0 0 2 0,4-9 1 0,3 2-32 0,-4 4-8 0,-3-6 0 0,7-7 0 16,-3 7 53-16,0-1 9 0,3-5 2 0,-4 5 0 15,4-2-14-15,-3-4-2 16,3 7-1-16,0-7 0 0,0 6-11 0,-4 1-3 15,4 6 0-15,-3-3 0 0,-4 6 22 0,0 0 4 0,0 0 1 0,0 0 0 16,0 0-20-16,0 0-3 0,0 9-1 0,0 0 0 16,-4 1-21-16,1-1-5 15,-1 7-1-15,4-7 0 0,-3 10 2 0,-1-3 0 16,1 0 0-16,3-4 0 0,-4 7-11 0,4-3 0 0,-3-1 9 0,3-2-9 16,-4 2 8-16,4-5-8 0,0-1 8 0,0 7-8 31,0-7-110-31,4 1-26 0,-1-1-6 0,1-6-1 0</inkml:trace>
  <inkml:trace contextRef="#ctx0" brushRef="#br0" timeOffset="27026.914">25125 5878 2001 0,'0'0'44'0,"0"0"8"0,0 0 3 0,0 0 2 16,0-10-45-16,-4 7-12 0,4 3 0 0,0-6 0 0,0-4 30 0,4 1 4 16,-1 0 1-16,1 2 0 0,-4 7-35 0,3 0 0 15,4-9 0-15,1 6 0 16,-1-4 0-16,3-2 0 0,-3 9 0 0,0-9 0 0,4 9 8 0,-1-10-8 16,1 10 0-16,-4 0 0 0,4-6 10 0,-4 3-10 15,-7 3 8-15,10 0-8 0,-3 0 0 0,0 0 8 16,-7 0-8-16,7 3 0 0,-7-3 0 0,8 6 0 15,2-6 0-15,-6 10 0 0,3-4 0 0,-4-3 0 16,4 13 0-16,-3-13 0 0,3 6 0 0,-4 7 0 16,1-7 0-16,-1 7 0 0,1-3 14 0,0-4-2 15,-1 7-1-15,1-7 0 0,-1 7 9 0,-3-4 3 16,4 4 0-16,-4 0 0 0,-4-4-1 0,4-2 0 0,-7 5 0 0,4 1 0 16,-1-7-6-16,-3 4 0 0,3-4-1 0,-3-2 0 15,0 2-3-15,0 0-1 0,-3-2 0 0,3-4 0 31,0 3-71-31,-1-6-13 0,1 0-3 0,-3 0-937 0</inkml:trace>
  <inkml:trace contextRef="#ctx0" brushRef="#br0" timeOffset="27654.86">25513 5627 1676 0,'0'0'48'0,"0"0"9"0,0 0-45 0,0 0-12 0,0 0 0 0,0 0 0 15,0 0 53-15,7 0 9 0,4-3 2 0,-4-4 0 16,0 7-44-16,3-3-9 0,1-3-2 0,-1 0 0 16,5 2-9-16,-5-2 8 0,4 3-8 0,-3-3 8 15,3 3 35-15,-4 3 6 0,1-7 2 0,-4 4 0 16,0-3 11-16,-7 6 2 0,0 0 1 0,0 0 0 16,0 0-25-16,0 0-6 0,0 0-1 0,0 0 0 15,0 0-17-15,7 9-4 0,-7-9-1 0,4 7 0 16,-4-4-3-16,0 6-8 0,0-9 12 0,3 10-4 15,-3 5-8-15,4-5 0 0,-1 9 0 0,1-4 0 16,3 1 0-16,-4 3 0 0,5-1 0 0,-5 1 0 16,4 10 0-16,0-4 0 0,0 3 0 0,0 3 0 15,0 1 0-15,-3 2 10 0,3 1-10 0,-4 2 10 16,4-2-10-16,-7 2 10 0,0-2-10 0,-3-1 10 0,-1 1-1 0,-3-7 0 16,0 10 0-16,-3-4 0 0,-4-6-1 0,0 4 0 15,-4-4 0-15,0 0 0 0,1 0-8 0,2-3 0 16,-2 1 0-16,-1-8 0 0,1 7-13 0,6-3-2 15,-3-6 0-15,7 3-743 16,-4 0-149-16</inkml:trace>
  <inkml:trace contextRef="#ctx0" brushRef="#br0" timeOffset="37849.804">4135 10095 925 0,'0'0'26'0,"0"0"6"16,0 0-32-16,0 0 0 0,3-6 0 0,-3-3 0 15,0 5 80-15,-3-5 8 0,3-4 3 0,-4 4 0 0,1 0-1 0,-1-1 0 16,0 1 0-16,-3-1 0 0,4 1-17 0,-1-7-3 16,-3 7-1-16,4 0 0 0,-4 5-28 0,3-8-5 15,-6 9-2-15,3-7 0 0,-1 10-16 0,1-6-3 16,-3 6-1-16,3 0 0 0,7 0-14 0,0 0 9 15,0 0-9-15,-11 9 8 0,1-2 2 0,3 2 0 16,3 1 0-16,4 5 0 0,-3-2-24 0,3 2-5 16,0 1-1-16,3-3 0 0,1 2 20 0,-1 4 0 15,-3 0-8-15,0 0 8 0,7 3 0 0,0-3 0 16,-7-1-8-16,4 1 8 0,-4 6 0 0,7-6 0 16,-7 0-8-16,3 6 8 0,-3-6 0 0,4 0 0 0,-4-1 0 0,3 7 0 15,1-6 0-15,-4-3 0 0,3 3 0 0,4-4 0 16,-7-2 0-16,0-4 11 0,4 7-2 0,-4-6 0 15,4-1-9-15,-1 0 0 16,-3-9-10-16,0 0 10 0,0 0 0 0,0 0 0 0,7 7 0 0,0-4 0 16,-3-3 8-16,-4 0-8 0,10 0 0 0,-3 0 0 15,7-3 0-15,-10 3 0 0,7-7 0 0,-1 7 0 16,1 0 0-16,-8-3-22 0,4-3 3 0,7 3-833 16</inkml:trace>
  <inkml:trace contextRef="#ctx0" brushRef="#br0" timeOffset="42003.224">4198 10233 1202 0,'0'0'34'0,"0"0"7"0,0 0-33 0,0 0-8 16,0 0 0-16,0 0 0 0,0 0 71 0,0 0 12 0,0 0 2 0,0 0 1 15,0 0-38-15,0 0-7 16,0 0-1-16,7-9-1 0,-7-1-25 0,4 1-5 16,3-10-1-16,-4 0 0 0,1 4-8 0,3-7 0 15,3-3 0-15,-3 0 8 0,-3 6-8 0,3 0 8 16,4-6-8-16,-4 6 8 0,-7 3 19 0,3 4 3 15,1-4 1-15,-1 7 0 0,-3-1-3 0,0 10-1 16,0 0 0-16,0 0 0 0,0 0-5 0,0 0-1 16,0 10 0-16,0-1 0 0,0 10-21 0,0-3-12 15,4-4 2-15,-4 13 0 0,0-6 10 0,0 3 11 0,3 0-3 0,-3-3 0 16,0 3-8-16,7 0 0 0,-7-4 0 0,4 4 8 16,-1-3-8-16,-3-6 0 0,4 2 0 0,-1 4 0 31,8-9-38-31,-7-1-10 0,3 0-1 0</inkml:trace>
  <inkml:trace contextRef="#ctx0" brushRef="#br0">4396 9916 1231 0,'0'0'27'0,"-11"4"5"0,11-4 2 0,0 0 1 16,0 0-35-16,0 0 0 0,0 0 0 0,0 0 0 15,0 0 45-15,0 0 3 0,0 0 0 0,0 0 0 16,-11 0-29-16,11 0-6 0,0 0-1 0,0 0 0 0,0 0 16 0,0 0 2 16,11-10 1-16,-7 10 0 0,-4 0-15 0,7-9-4 15,3 6 0-15,4-4 0 0,-10-2 2 0,3 3 0 16,0 3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26T13:09:24.9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1743 17511 2055 0,'0'0'45'0,"0"0"10"0,0 0 1 0,0 0 2 0,0-6-46 0,0-3-12 0,0-10 0 0,0 9 0 16,3 4-29-16,1-3-8 0,3 6-2 0,-4-4 0 31,4 7-59-31,-7 0-12 0,4 10-2 0</inkml:trace>
  <inkml:trace contextRef="#ctx0" brushRef="#br1" timeOffset="3291.564">19265 7213 2221 0,'0'0'48'0,"0"0"11"0,-3-6 1 0,3-3 4 0,-4 6-52 0,4-7-12 16,-3 1 0-16,6-4 0 0,-3 10 56 0,7-6 8 15,-3 2 1-15,3-2 1 0,3 0-51 0,1 5-15 16,3-2 0-16,-3-3 8 0,3 3-8 0,3-4 0 15,-2 7 0-15,-1 3 0 0,0 0 0 0,0-6-8 16,3 12 8-16,-6-3 0 16,3 3 0-16,-3-2 0 0,-1 5 0 0,1 3 0 0,0 1 0 0,-1-4 0 0,1 1 0 0,6 6 0 15,-3 2 0-15,-3-8 0 0,3 9 0 0,0-10 0 16,-3 7 0-16,-4-1 0 0,0-2 0 0,-4 3 0 16,-3 2 0-16,0-2 11 0,-3-7-1 0,-4 10 0 15,-4 0-2-15,1-3 0 0,-1-7 0 0,-3 10 0 16,3-3-8-16,-3-4 0 0,4 4 0 0,3 3-11 15,0-10 11-15,0 7 0 0,0-7 0 0,3 1 0 16,4-1 0-16,0 0 0 0,0 1 0 0,0-1-8 16,0-9 8-16,7 6-8 0,-7-6 8 0,4 4-8 15,3 2-30-15,0-6-6 0,3 3 0 0,-3-3-1014 16</inkml:trace>
  <inkml:trace contextRef="#ctx0" brushRef="#br1" timeOffset="3456.721">19466 7605 2023 0,'-14'-6'44'0,"14"6"10"0,-3-3 2 0,-4-3 0 0,7 6-44 0,-4-3-12 15,4 3 0-15,0-7 0 0,0 7 81 0,0-9 15 16,0 3 2-16,7-4 1 0,0 7-49 0,0-6-10 16,4-1-1-16,3-5-1 0,4 5-30 0,3 4-8 15,0-4 0-15,4 1-744 16,-1 6-151-16</inkml:trace>
  <inkml:trace contextRef="#ctx0" brushRef="#br1" timeOffset="4168.971">19283 7427 2016 0,'0'0'44'0,"0"0"10"0,0 0 2 0,0 0 0 0,0 0-45 0,0 0-11 0,0 0 0 0,0 0 0 0,0 0 77 0,0 0 14 16,0 0 2-16,7-7 1 15,3 7-30-15,1 0-5 0,7-3-2 0,-1-3 0 16,1 6-9-16,7-9-3 0,-1 2 0 0,1 4 0 16,0-3-21-16,-1 6-4 0,1-10 0 0,0 7-1 0,0-3-10 0,3 3-1 15,-7-3-8-15,7 3 12 16,-3-4-87-16,-4-2-17 0,0 3-4 0</inkml:trace>
  <inkml:trace contextRef="#ctx0" brushRef="#br1" timeOffset="4927.819">20066 7019 1314 0,'0'0'37'0,"0"0"8"0,0 0-36 0,0-3-9 16,0-7 0-16,0 4 0 0,0-3 74 0,0 2 13 0,0-2 2 0,0 6 1 16,-4-3-40-16,4-4-8 0,-3 7-2 0,-1-3 0 15,1-10 0-15,3 7-1 16,-4-1 0-16,4 1 0 0,-3-4 15 0,3-2 3 0,-4 8 1 0,4-5 0 15,-3 3 2-15,3-1 1 0,0 4 0 0,-4-4 0 16,4 10-14-16,0 0-3 0,-3-6-1 0,3 6 0 16,0 0-16-16,-4 6-3 0,-3 1-1 0,0 2 0 15,0 1-15-15,0 2-8 0,0 4 10 0,3 3-10 16,-3 6 0-16,4 0 0 0,-4-3 0 0,3 6 0 16,4 3 0-16,-3-9 0 0,3 10-8 0,0-10 8 15,0 3 0-15,0 0 0 0,3-6-8 0,1-1 8 16,-4-2 0-16,3-3 0 0,1 2 0 0,-1-5 0 15,1-1 0-15,-1 7 0 0,1-7 8 0,-1-6-8 16,-3-3 9-16,8 7-1 0,-8-7 0 0,7 9 0 0,-7-9 6 0,7 0 1 16,0 0 0-16,0-3 0 0,0-3-7 0,0-4-8 15,0 4 11-15,3 3-11 16,-2-7-18-16,-1 1-10 0,3-7-3 0,4 7-737 16,-3-7-147-16</inkml:trace>
  <inkml:trace contextRef="#ctx0" brushRef="#br1" timeOffset="5273.514">20151 7028 1720 0,'0'0'38'0,"0"-3"8"0,0-3 2 0,3-3 0 0,1-1-39 0,-1 1-9 0,1 2 0 0,3-2 0 16,3 0 44-16,1-1 6 0,3 1 2 0,0-1 0 0,0 4-52 0,8-3 0 15,-5 6 0-15,4-4 0 16,-3 4 0-16,3-3 0 0,-3 6 0 0,-1 0 0 16,1 0 18-16,-7 9 0 0,-1 1 0 0,-3-1 0 15,0 7 6-15,-7 0 0 0,0-4 1 0,-7 13 0 16,4-6-3-16,-8 6-1 0,1-6 0 0,-1 9 0 16,0-9-4-16,-3 6-1 0,4-6 0 0,3-3 0 15,-4 2 9-15,0 1 2 0,8-3 0 0,-4-7 0 16,3 7-11-16,4-7-1 0,0-9-1 0,4 3 0 15,3 7 2-15,0-10 1 0,4 0 0 0,-1 0 0 16,4 0 7-16,0-3 0 0,4-4 1 0,0-2 0 16,-1 0-61-16,1 5-13 0,3-8-3 0,-7 3-653 15,4 5-131-15</inkml:trace>
  <inkml:trace contextRef="#ctx0" brushRef="#br1" timeOffset="5636.424">20592 6878 1650 0,'0'0'47'0,"0"0"9"0,-11-3-44 0,8 3-12 16,3 0 0-16,0 0 0 0,-8 0 93 0,8 0 17 16,0 0 3-16,0 0 1 0,0 0-58 0,0 0-12 0,0 0-3 0,0 0 0 15,8 0-28-15,2-7-5 0,1 4-8 0,3-3 11 16,0 3 9-16,0 3 3 15,0-6 0-15,0 3 0 0,0 3 7 0,0 0 2 0,1 3 0 0,-5-3 0 16,4 6 0-16,-3-3 1 0,-4 6 0 0,0-2 0 16,0 8-20-16,0-2-4 0,-3 6-1 0,-1-4 0 15,1 4-8-15,-4 0 8 0,3-3-8 0,1 3 8 16,-1 6-8-16,-3-7 0 0,4 1 0 0,-1 0 0 16,1 6 0-16,-1-6 10 0,1 0-10 0,-4-3 10 15,0 2 4-15,0 1 1 0,-4-3 0 0,1 3 0 16,-4-4 33-16,0-2 6 0,0 3 2 0,-4 2 0 15,1-2-25-15,-1-3-5 0,0 2-1 0,1-5 0 16,-1-1-92-16,1 0-18 0,3 1-4 0,-1-4-1 0</inkml:trace>
  <inkml:trace contextRef="#ctx0" brushRef="#br1" timeOffset="6013.59">21357 7323 2368 0,'0'0'52'0,"0"0"12"0,0 0 1 0,0 0 1 16,7 0-53-16,4 0-13 0,-1 6 0 0,1-6 0 15,3 0 40-15,0 0 4 0,0 0 2 0,4 0 0 16,0 0-46-16,-1 0-18 0,1 0 1 0,0 0 0 16,-4 4-222-16,0 2-44 0,0-6-9 0</inkml:trace>
  <inkml:trace contextRef="#ctx0" brushRef="#br1" timeOffset="6154.238">21512 7458 1146 0,'-21'16'32'0,"11"-10"8"0,-4-3-32 0,-1 6-8 15,1 1 0-15,0-1 0 0,0-2 59 0,0 2 10 16,3 0 3-16,1 1 0 0,3-1 26 0,3-3 6 15,4-6 0-15,0 0 1 0,0 0 8 0,4 10 2 16,3-10 0-16,7 3 0 0,4-3-43 0,-1 0-8 16,4-3-1-16,4 3-1 15,3-10-86-15,-3 4-18 0,0 6-3 0</inkml:trace>
  <inkml:trace contextRef="#ctx0" brushRef="#br1" timeOffset="7323.126">22087 7518 1336 0,'0'0'38'0,"-3"-10"8"0,-8 1-37 0,8-1-9 16,3-5 0-16,-4-1 0 0,1 3 108 0,-1 4 19 15,1 0 4-15,3-7 1 0,0 7 1 0,0-1 1 0,-4 4 0 0,4 6 0 16,0 0-60-16,0 0-12 15,0 0-2-15,0 0-1 0,0 0-9 0,-3 6-2 0,-1 4 0 0,4-1 0 16,-7 10-19-16,4 0-4 0,-1 6-1 0,4-7 0 16,4 8-24-16,-4 2-19 0,0-3 3 0,0-6 1 15,10 6 15-15,-6-6-9 0,-1-1 9 0,1-8-8 16,3 6 8-16,0-7 0 0,-4 0 0 0,-3-9 8 16,0 0-8-16,0 0 11 0,14-6-11 0,-7 3 12 15,1-3 1-15,-1-4 1 0,0-2 0 0,0-4 0 16,0-3-6-16,0 4-8 0,-7-4 11 0,3-6-11 15,1 3 11-15,-1-3-11 0,-3-4 10 0,0 4-10 16,0 0 8-16,4 3-8 0,-1 0 0 0,-3 10 0 16,0-4 0-16,0 7 0 0,4-1 0 0,0 1-10 15,-4 9 10-15,0 0 0 0,0 0 0 0,7 9 0 0,3 7-10 16,-3-4 0-16,-3 4 0 0,3 9 0 0,0-3 10 16,0 3 0-16,0 0 0 0,4-3-8 0,-1 10 8 15,-3-10-13-15,4 3 5 0,-4-6 8 16,3-1 0-16,-3 4 0 0,1-9 0 0,-1 3 0 15,3-4 0-15,-3 1 0 0,0-10 0 0,0 3 0 0,0-3 28 0,-7-3 3 16,11-9 1-16,-4 6 0 0,0-13 13 0,0 0 3 16,4 4 1-16,-4-13 0 0,0 0-15 0,-4 3-3 15,8-4-1-15,-4 1 0 0,0-3-7 0,-3 9-2 16,-1-6 0-16,4 6 0 0,-3 1-33 0,-1-7-8 16,1 9 0-16,-1-3-1 15,1 0-167-15,-1 10-32 0,1-7-8 0</inkml:trace>
  <inkml:trace contextRef="#ctx0" brushRef="#br1" timeOffset="7758.667">22581 7160 2156 0,'0'0'48'0,"0"0"9"0,-3-6 3 0,3 6 0 0,0 0-48 0,0 0-12 16,0-3 0-16,10-4 0 0,1-2 44 0,3 9 6 15,-3-9 2-15,-1 9 0 0,4-10-42 0,-3 10-10 0,3-6 0 0,-3 6 0 16,-4 0 0-16,3 6 0 15,-3-6 0-15,0 10 0 0,-7-10 8 0,7 9-8 16,0 0 0-16,-3 1 8 0,0-4 0 0,-1 10 0 16,-6-4 0-16,-1-2 0 0,0 5 0 0,-3-5 0 15,4 9 0-15,-8-10 0 0,4 7 10 0,0-7 2 16,0 7 0-16,-3-4 0 0,-1-2 0 0,0-1 0 16,8-3 0-16,-1 4 0 0,1-1-1 0,3-9 0 15,-4 7 0-15,4-7 0 0,7 3-11 0,0 6-8 16,-7-9 9-16,7 0-9 0,1 6 22 0,2-6-2 15,4 0 0-15,-3-6 0 16,-1 6-40-16,4 0-9 0,1-9-2 0,-1 9 0 16,-4-3-105-16,4-4-20 0,-3 7-5 0</inkml:trace>
  <inkml:trace contextRef="#ctx0" brushRef="#br1" timeOffset="8155.723">22620 7047 1821 0,'0'0'40'0,"0"0"8"0,0 0 1 0,0 0 3 16,0 0-41-16,0 0-11 0,0 0 0 0,4-3 0 0,3-3 60 0,-7 6 11 15,-4-10 1-15,1 7 1 16,3 3-39-16,-7-6-8 0,0 3-2 0,-1-3 0 15,8 6 4-15,-7 0 0 0,-10 6 0 0,6-3 0 0,1-3-12 0,-1 6-1 16,-3-3-1-16,0 7 0 0,0-1-14 0,3 7 0 16,4 0 8-16,-4 2-8 0,4 1 0 0,0 0 0 15,4 0 0-15,-1 6 0 0,1-6 0 0,3 6 0 16,0-6 0-16,0-1 0 0,3 8 0 0,1-8 0 16,-4 1 0-16,3-3 0 0,1 3 0 0,-1-1 0 15,4-8 0-15,-3 6 0 0,0-1 0 0,-1-2 17 16,1-4-1-16,-1 1-1 0,1-1 13 0,-1 7 4 0,-3-7 0 15,4 0 0-15,3 1-17 0,-4-4-3 0,-3 4-1 0,4-1 0 16,-1 0-11-16,-3-9 0 0,0 0 0 0,7 0 0 31,-7 0-80-31,11 0-20 0,3 0-5 0,0-9-581 0,-3 6-116 0</inkml:trace>
  <inkml:trace contextRef="#ctx0" brushRef="#br1" timeOffset="8500.494">22849 7154 2199 0,'0'0'48'0,"0"0"11"0,-3-10 1 0,3 1 2 0,0 6-50 0,3-7-12 0,-3-5 0 0,7 5 0 31,1 1-18-31,-1-7-6 0,0 7-2 0,7-1 0 0,-4 1 17 0,4 3 9 15,1 3-10-15,-1-7 10 16,0 4 11-16,0 6 8 0,-4 0 1 0,5 6 1 0,-5-3 19 0,-3 7 4 16,0-4 1-16,0 13 0 0,0-10-17 0,-3 10-3 15,-1-3-1-15,-3 3 0 0,0 6-12 0,0-6-4 16,0 6 0-16,-3-3 0 0,3 3-8 0,0 0 10 16,-4-6-10-16,1 6 10 0,3-13 0 0,-4 7 0 15,1 3 0-15,-1-3 0 0,4-10 26 0,-3 10 4 16,-4-10 2-16,3 1 0 0,-3-1-6 0,0 1 0 15,0-4-1-15,-4-3 0 0,1 3-26 0,-1 1-9 16,1-4 0-16,-4-3-817 0,3 0-171 0</inkml:trace>
  <inkml:trace contextRef="#ctx0" brushRef="#br1" timeOffset="11510.467">23336 7618 2440 0,'0'0'54'0,"0"0"11"0,-3-9 3 0,3 9 0 0,0 0-55 0,0 0-13 16,-4-10 0-16,4 10 0 0,0 0 60 0,0 0 10 15,0 0 2-15,0 0 0 0,0 0-56 0,0 0-16 16,-7 6 8-16,4-2-808 16,3-4-163-16</inkml:trace>
  <inkml:trace contextRef="#ctx0" brushRef="#br1" timeOffset="12583.925">23795 7323 1411 0,'0'0'31'0,"0"0"6"0,0 0 2 0,0-9 1 0,0 9-32 0,0 0-8 15,0 0 0-15,0 0 0 0,0 0 103 0,0 0 19 16,0 0 4-16,0 9 1 0,-4 1-43 0,1 5-8 0,-1 4-1 0,1 6-1 16,-4 10-18-16,-4-7-4 15,4 9-1-15,-4-2 0 0,1-1-15 0,-1 1-4 16,-3-7 0-16,4 0 0 0,-4-2-14 0,3 2-3 15,0-9-1-15,1-4 0 0,-1 4-1 0,4-10 0 0,0 7 0 0,4-13 0 16,3-3 15-16,0 0 2 0,0 0 1 0,0 0 0 16,-4-3 4-16,4-6 1 15,4-7 0-15,-1 0 0 0,4-2-15 0,4-1-2 0,-1-6-1 0,1 3 0 16,-1-13-18-16,5 1 0 0,-1-1 8 0,-4-2-8 16,4 2 0-16,-3-3 0 0,3 4 8 0,-3-1-8 15,3 7 0-15,-4 3 0 0,1 3 0 0,0-3 0 16,-1 16 0-16,1-7 0 0,-1 7 0 0,-3-1 0 15,4 10 0-15,-1 0 0 0,-2 6 0 0,-1 4 0 16,0 2 0-16,0 4 0 0,0 3 0 0,-4 9 0 16,1-3-12-16,-1 3 3 0,-3 4 1 0,4-1 0 15,-4 1 8-15,0-1 0 0,0 0 0 0,0-3 0 16,3 1 0-16,-3-4 0 0,4-6 0 0,-4 6 0 0,0-13 0 0,3 4 0 16,-3-7 0-16,0 1 0 15,0-10-160-15,0 0-31 0,0 0-5 0,0 0-2 0</inkml:trace>
  <inkml:trace contextRef="#ctx0" brushRef="#br1" timeOffset="12734.698">23717 7565 1728 0,'0'0'49'0,"0"0"11"0,0 0-48 0,0 0-12 16,0-4 0-16,0-2 0 0,4-3 114 0,-4 9 21 15,7-3 4-15,0-4 1 0,0 4-40 0,4-3-8 16,-1-3-2-16,1 9 0 0,6-7-55 0,1 4-11 0,0-3-3 15,6-4-773-15,-3 10-154 0</inkml:trace>
  <inkml:trace contextRef="#ctx0" brushRef="#br1" timeOffset="15391.244">4353 10007 1482 0,'0'0'42'0,"-7"0"9"0,7 0-41 0,-3 7-10 0,-4-4 0 0,7-3 0 0,0 0 57 0,0 0 10 15,0-3 1-15,0 3 1 0,0 0-6 0,0 0-2 16,0 0 0-16,0 0 0 0,0-7-53 0,3-2-8 16,4 9 0-16,7-6-10 15,-10-4 10-15,3 1 0 0,7 9 0 0,-3-9 0 16,-1-1 0-16,4 1 0 0,0 9 0 0,-14 0 0 16,0 0 0-16,15-10 0 0,-1 4 8 0,3 6-8 15,-10-3 16-15,-7 3-2 0,11 0 0 0,7 0 0 0,-8 0-3 0,-10 0-1 16,0 0 0-16,14 3 0 0,-7-3-10 0,4 9 12 15,-4-2-12-15,-4 2 12 0,5 1 0 0,-5 5 1 16,1-5 0-16,-1-1 0 0,1 10-5 0,-1 0-8 16,-3-1 11-16,0 4-11 0,7-3 12 0,-14 0-4 15,7 0 0-15,0 6-8 0,-3-13 13 0,-4 10-4 16,0-3-1-16,3-6 0 0,-3 2 12 0,0 4 1 16,0-3 1-16,-4-4 0 0,-3 4 20 0,4-6 4 15,-1 5 1-15,0-2 0 0,-3-4-6 0,4 7-1 16,-4-7 0-16,7 1 0 0,-4-1-16 0,4 7-3 15,-4-7-1-15,4 1 0 0,0 5-20 0,4-5 0 16,-4-1 0-16,7 1 0 0,3-1-12 0,-3 0-8 0,-3 1 0 16,3-10-1110-16</inkml:trace>
  <inkml:trace contextRef="#ctx0" brushRef="#br1" timeOffset="16561.79">6777 10879 1659 0,'0'0'36'0,"-7"0"8"0,3 0 2 0,-3 0 1 0,7 0-38 0,-7 3-9 0,0-3 0 0,7 0 0 16,0 0 40-16,-7 0 7 0,7 0 1 0,0 0 0 15,0 0-22-15,0 0-4 0,0 0-1 0,0 0 0 16,0 0 4-16,0 0 1 0,0 0 0 0,0 0 0 15,4-9-2-15,3 3-1 0,0-4 0 0,-4 1 0 16,8-1-8-16,-1 1-2 0,1 6 0 0,3-3 0 16,0-4-13-16,0 10 11 0,-3-6-11 0,3 6 10 15,-3 6-10-15,-4-3 0 0,3 4 0 0,-6 8 0 0,6-5 0 0,-6 2 0 16,-4 4 0-16,0 3 8 0,-4 0-8 0,1-1 10 16,-4 7-10-16,0 1 10 0,0-1-10 0,0-3 8 15,-4 3-8-15,0-7 8 0,1 8-8 0,-1-8 8 16,4 1-8-16,-3 0 8 0,3 3-8 0,0-3 0 15,-1-7 9-15,5 4-9 0,-1 3 16 0,-3-10 0 16,7 1-1-16,0 5 0 0,0-5-15 0,4-1 8 16,-4-9-8-16,3 6 0 0,8-3 8 0,-7 7-8 15,6-10 0-15,1 6 0 0,-1-6 8 0,1-6-8 0,-1 6 0 0,5-3 0 32,-1-4-67-32,-4-2-19 0,1 0-4 0,-1-1-838 0</inkml:trace>
  <inkml:trace contextRef="#ctx0" brushRef="#br1" timeOffset="16946.969">6505 10873 1429 0,'0'0'31'0,"0"0"6"0,-3 0 2 0,-4-6 2 15,-4 2-33-15,8-2-8 0,-1 3 0 0,0-3 0 16,-3 3 70-16,0-4 12 0,4-2 2 0,-1 6 1 16,1-3-21-16,-1-1-4 0,1 4 0 0,-1-3-1 15,4 6-17-15,0 0-3 0,-7 0-1 0,4 0 0 0,3 0-21 0,0 0-4 16,-7 6-1-16,3-3 0 0,1 10-12 0,3-1 0 16,-4 4 0-16,0-3-10 0,-3 9 10 0,7 0 0 15,-3-4 0-15,3 7 0 0,0 4-8 0,0 2 8 16,0-3-8-16,3 7 8 0,1-1 0 0,-1-2 0 15,1 2 0-15,0-6 0 0,3 7 0 0,-4-7 0 16,4 6 0-16,-3-8 0 0,3 2 0 0,-4-9 0 16,4 6 0-16,-3 0 8 0,3-6-8 0,0-1 0 15,0-2 8-15,0-3-8 0,0-4 11 0,-3-3-3 16,6 4 0-16,1-4 0 0,-1-6-8 0,5-6 0 0,-1 6 0 0,3-10 8 31,1 1-101-31,7-7-21 0,-1 4-4 0</inkml:trace>
  <inkml:trace contextRef="#ctx0" brushRef="#br1" timeOffset="17283.329">7070 10945 1897 0,'-11'-9'41'0,"8"-1"9"0,3 4 2 0,0-3 2 0,3-4-43 0,4-3-11 16,-3 7 0-16,3-7 0 16,3 4 0-16,1-4 0 0,-1 0 0 0,5 7 8 15,2-1-8-15,-3 1 0 0,0 0 0 0,4 6 0 16,-4-4 0-16,0 7 0 0,0 0 0 0,1 10 0 0,-5-4 0 0,4 6 0 16,0 4 0-16,0 0 0 0,-3 3 0 0,0-1 0 15,-4 8 0-15,3-4 12 0,1 3 9 0,-4 3 3 16,0 6 0-16,-4-5 0 0,1-4-3 0,3 0 0 15,-3-3 0-15,-1 9 0 0,-3-9-1 0,-3 0 0 16,3 0 0-16,-4-6 0 0,1 2 2 0,-1-2 0 16,-3-3 0-16,3-4 0 0,-3 0-8 0,0 7-2 15,0-10 0-15,0-3-679 16,-3 4-136-16</inkml:trace>
  <inkml:trace contextRef="#ctx0" brushRef="#br1" timeOffset="17937.454">9380 10161 1692 0,'0'0'37'0,"0"0"8"0,0-3 2 0,4-6 0 0,-1 2-38 0,-3-2-9 0,0-7 0 0,0 7 0 15,0-1 53-15,4 1 9 0,-1 0 2 16,1-1 0-16,-4 10-27 0,11-9-5 0,-4 2 0 0,0-2-1 15,0 6-1-15,-4-7 0 0,4 4 0 0,-3 6 0 16,3 6-12-16,-7-6-2 0,0 0-1 0,0 0 0 16,0 0-15-16,0 10 9 0,0-7-9 0,0 6 8 15,-4 4-8-15,1 0 0 0,3-4 9 0,0 0-9 16,0 7 0-16,0 3 0 0,3-10 0 0,1 7 0 16,3-7 0-16,0 1 0 0,0 5 0 0,7-5 0 15,-3-1 0-15,3-6 0 0,-4 7 0 0,5-4 0 16,2 3 0-16,1-2 0 0,-4-4 0 0,0 3 0 15,0-3 0-15,-3 4 0 0,-1-4 0 0,1 6 0 16,-4-3 0-16,-3 4 0 0,3-1 0 0,-4 1 0 16,-3-4 0-16,-3 3 12 0,-4 4-2 0,-4-4-1 15,0 7 3-15,-3-7 1 0,0 7 0 0,-7-7 0 16,0 1-13-16,0-1 0 0,-1 1 8 0,-2-1-8 16,-1 0-124-16,0-2-28 0,1-4-6 0</inkml:trace>
  <inkml:trace contextRef="#ctx0" brushRef="#br1" timeOffset="18304.275">9137 9964 1807 0,'0'-16'40'0,"0"13"8"0,0-7 1 0,0 4 2 0,0-3-41 0,3-1-10 0,-3 1 0 0,0 6 0 16,0-4 39-16,0 7 5 0,-3-9 2 0,3 9 0 16,0 0-34-16,0 0-12 0,0 0 9 0,0 0-9 15,0 0 0-15,0 9 0 0,0 1 0 0,-4 5 0 16,4-2 0-16,0 3 0 0,0 9 0 0,0-3 0 16,0 3 0-16,4 9 0 0,-4-5 0 0,3 5 0 15,-6 4 0-15,3 2 8 0,3-2-8 0,1 0 0 16,0-4 0-16,-1 4 0 0,4 3 0 0,-3-4 0 15,-1 1 8-15,1-7-8 0,-1-3 8 0,1 7-8 16,-4-13 0-16,0 9 0 0,3-9 0 0,-3 0 0 16,4-3 9-16,-4-7-9 0,3 4 10 0,1-6-10 15,-1-1 11-15,-3-9-11 0,11 0 12 0,-4 0-12 16,0 6 12-16,4-12-12 0,-4 6 12 0,3-9-622 16,4 2-124-16</inkml:trace>
  <inkml:trace contextRef="#ctx0" brushRef="#br1" timeOffset="18650.162">9716 10032 1724 0,'0'0'38'0,"0"0"8"0,-4-6 2 0,4-3 0 0,-4-1-39 0,4 1-9 0,0 0 0 0,4-1 0 16,-4 1 48-16,0-7 8 0,4 7 2 0,-1-1 0 15,1-5-26-15,6 5-4 0,-3 1-2 16,0-1 0-16,4 1-11 0,-1 3-3 0,1 3 0 0,0 3 0 16,-1 3 8-16,-3-3 2 0,4 6 0 0,-8-6 0 15,1 9 6-15,-1 1 0 0,1 5 1 0,-1-2 0 16,5 3-29-16,-5 3 8 0,4-1-8 0,0 17 0 16,4-1 8-16,-1 1 0 0,-3-7-8 0,0 7 12 15,0-7-12-15,4 6 0 0,-7-6 0 0,-1 1 0 16,4-4 0-16,-3 0 0 0,-4-3 0 0,0 3 0 15,0-6 0-15,-4 6 0 0,1-6 0 0,-4-1 0 16,0-2 16-16,-4 3-4 0,0-3 0 0,-3-4 0 16,0-2 4-16,0 2 0 0,0-3 0 0,0 1-716 15,-4-1-144-15</inkml:trace>
  <inkml:trace contextRef="#ctx0" brushRef="#br1" timeOffset="19273.857">11871 8813 1907 0,'0'0'54'0,"0"0"12"16,0 0-53-16,0 0-13 0,0 0 0 0,0 9 0 0,0 0 51 0,0 7 7 16,0 0 2-16,-4 3 0 0,4-1-50 0,-3 8-10 15,3-4 0-15,0 3 0 16,3 0 0-16,1-7 0 0,-4 8 0 0,4-8 0 15,-1-5-20-15,4-1 0 0,0-2-1 0,0-7 0 16,0-3-15-16,4-9-2 0,-4 5-1 0,3-8 0 0,1-1 27 0,3-2 12 16,-3-4-10-16,-1 3 10 0,4-3 0 0,-3-3 0 15,0-3 0-15,-1 7 0 0,1-8 9 0,-1 11 2 16,-3 5 0-16,0 1 0 0,1-4 6 0,-5 1 2 16,-3 12 0-16,0 0 0 0,0 0 5 0,0 0 2 15,0 0 0-15,7 6 0 0,-7 4-9 0,4 5-1 16,-1-2-1-16,-3 6 0 0,-3 6-3 0,3-6-1 15,-4 6 0-15,1 0 0 0,-1-3-3 0,1 9-8 0,-1-3 12 0,-3 0-4 16,3-2-8-16,1 2 12 0,-4 0-12 0,3-3 12 31,-3-6-67-31,4 6-13 0,-1-6-2 0</inkml:trace>
  <inkml:trace contextRef="#ctx0" brushRef="#br1" timeOffset="19739.424">11666 8944 2062 0,'-10'-18'45'0,"10"11"10"0,-4-2 1 0,1-1 3 0,3 1-47 0,0 0-12 15,-4-7 0-15,4 7 0 0,-3-1 16 0,-1 1 0 16,1 2 1-16,-4-2 0 0,3 6-17 0,-3-3 8 16,0 6-8-16,0 0 0 0,7 0 8 0,-7 0-8 15,0 0 0-15,7 0 0 0,-4 6 10 0,1 3-10 16,-1-6 8-16,4 7-8 0,4 6 0 0,-4-1 0 16,3-2 0-16,4 2 0 0,-3 4 0 0,3 6 0 15,0-6 0-15,0 6 0 0,0-3-9 0,4 0 9 16,-1 0 0-16,1 3 0 0,-4 0 0 0,3 4 0 15,-3-1 0-15,1 0 0 0,-1 3 0 0,0-9 12 16,-7 10-3-16,3-4-1 0,-3 0 0 0,0 0-8 0,-3-3 12 0,-1 4-4 16,1-7 0-16,-4 0-8 0,3-4 12 0,-3-2-4 15,3 0 8-15,-3-7 2 0,4 0 0 0,-1-5 0 16,4-4 16-16,0 0 3 0,0 0 1 0,0 0 0 16,0 0-12-16,0 0-2 0,0 0-1 0,4-4 0 15,3-5-23-15,0 3 8 0,4-4-8 0,-1 1 0 16,4 3-16-16,0 3-7 0,0-7-1 0,4 4-1 15,3-3-60 1,-3-1-12-16,3 7-3 0</inkml:trace>
  <inkml:trace contextRef="#ctx0" brushRef="#br1" timeOffset="20181.501">12266 8885 1676 0,'0'0'48'0,"0"0"9"0,0 0-45 0,0 0-12 15,0 0 0-15,0 0 0 0,0-3 78 0,0 3 14 16,7-7 2-16,0 4 1 0,-3-3-46 0,3 6-9 15,0-3-1-15,3-3-1 0,1 2-8 0,3-2-2 16,-3 6 0-16,-1 0 0 0,1 0 0 0,-1 0-1 16,1 0 0-16,-4 6 0 0,0-2-10 0,-3 2-1 0,3 3-1 0,-4 1 0 15,-3-1-7-15,4 0 0 0,-1 7-8 0,1-3 12 16,-4 6-12-16,0-4 0 0,0 10 8 0,3-3-8 16,-3 0 0-16,0 0 11 15,0 3-11-15,0 0 10 0,4-3-1 0,-1 3 0 0,-3-6 0 0,4 6 0 16,-4 3-1-16,0-2 0 0,0 2 0 0,0-9 0 15,0 6 2-15,-4-7 0 0,4 1 0 0,0 3 0 16,-3-3 0-16,-1 0 0 0,1-3 0 0,-4 2 0 16,3-5 6-16,1-4 0 0,-1 7 1 0,-3-10 0 15,4-3 15-15,3-3 2 0,0 0 1 0,-7 7 0 16,0-7-111-16,-1 0-21 0,1-7-5 0,4 4-1 16</inkml:trace>
  <inkml:trace contextRef="#ctx0" brushRef="#br1" timeOffset="20747.65">14464 8151 1407 0,'0'0'40'0,"0"0"8"0,0 0-38 0,-7 9-10 0,3 1 0 0,-6-1 0 16,3 1 46-16,-4 5 7 0,1 1 2 0,-1-3 0 15,0 5-15-15,-3-2-4 0,4 3 0 0,-4-3 0 16,3-4-11-16,0 4-2 0,1-1-1 0,3-2 0 15,0-4 10-15,3 1 1 0,1-4 1 0,3-6 0 0,3 9-18 0,1 1-3 16,3-10-1-16,0 6 0 0,7-3-3 0,0-3-1 16,4 0 0-16,-1 0 0 0,4 0-8 0,4 0 8 15,0 0-8-15,-4 0 8 0,4 0 2 0,-8 0 0 16,1 7 0-16,0-4 0 0,-4-3 13 0,0 9 2 16,-7 1 1-16,0 5 0 0,-4-5-5 0,-3 5-1 15,-3-5 0-15,-1 8 0 0,-3-2-2 0,0 3-1 16,-3 0 0-16,-4 0 0 0,-4-1-8 0,0-2-1 15,-3 3-8-15,4-10 12 16,-5 1-129-16,5-1-27 0,-4-3-4 0</inkml:trace>
  <inkml:trace contextRef="#ctx0" brushRef="#br1" timeOffset="20887.097">14415 8242 1778 0,'0'0'39'0,"7"-3"8"0,3-3 1 0,4-4 3 0,0 7-41 0,4-3-10 0,-4-4 0 0,0 4 0 0,0-3 32 0,-3 9 5 16,3-3 1-16,-3 3-588 16,-1 3-118-16</inkml:trace>
  <inkml:trace contextRef="#ctx0" brushRef="#br1" timeOffset="21321.299">14217 8142 2041 0,'-14'-19'44'0,"10"9"10"0,-3-5 2 0,4 5 2 0,-4 1-46 0,3-1-12 15,-3-5 0-15,4 5 0 0,-1 7 48 0,1-3 7 16,3 6 1-16,0 0 1 0,0 0-41 0,0 0-8 15,-8 9-8-15,1 1 12 0,4 5-12 0,-1 4-12 16,1 0 2-16,-1 9 1 0,1-3 9 0,3 1-13 16,-4 2 5-16,1-3 8 0,3 3 0 0,0 0 0 15,0-3 0-15,0 10 0 0,0-7 0 0,0 0 0 16,0 1 0-16,3 2 8 0,1-3 1 0,-4-3 0 0,3-3 0 0,-3 3 0 16,4 3 0-16,-4-2 0 0,0-8 0 0,0 1 0 15,0-3-1-15,0 0-8 0,0-4 12 0,0-3-4 16,0 7 5-16,0-6 1 0,0-1 0 0,0 0 0 15,0-2 9-15,0 2 1 0,0-9 1 0,0 3 0 16,0-3 3-16,0 10 0 0,0-4 0 0,0-6 0 16,0 0 10-16,3 9 2 0,-3-9 1 0,7 10 0 15,-7-10-41-15,7 6 0 0,4-3-16 0,0-3 5 16,3 6 19-16,0-3 4 0,3-3 1 0,1-3 0 31,3 3-129-31,0-6-27 0,4 6-5 0,-4-3-911 0</inkml:trace>
  <inkml:trace contextRef="#ctx0" brushRef="#br1" timeOffset="21726.581">14788 8223 1993 0,'-7'-9'56'0,"7"9"13"0,0-10-55 0,0 4-14 16,0-3 0-16,0 6 0 0,0-7 39 0,0 4 5 16,4-4 0-16,-1 1 1 0,1 9-21 0,0-9-5 0,-1 2-1 0,4 7 0 15,0-3-18-15,0-3 0 16,4 6 0-16,-1-3 0 0,1 3 27 0,3 0 1 16,-3 3 1-16,-1-3 0 0,-3 9-29 0,4-2-12 15,-4 2 1-15,-4 0 0 0,5 7 25 0,-5-3 5 0,1 2 1 0,-1 4 0 16,1 0-20-16,-4 6 10 0,3-6-10 0,1 9 8 15,-1-3-8-15,-3 0 8 0,4-6-8 0,-1 9 8 16,1 1-8-16,-1 5 8 0,1-3-8 0,-1 1 8 16,-3 2-8-16,4-6 0 0,-4 7 0 0,0-1 0 15,0-5 0-15,0-4 0 0,0 3 0 0,-4-9 8 16,4 6-8-16,-3-6 0 0,-1-4 0 0,1-2 8 16,-1 3 6-16,-3-7 1 0,0-3 0 0,0 4 0 15,-3-7 14-15,-1 6 3 0,0-9 1 0,1 6 0 16,-8-6-33-16,0 10 0 0,1-10 0 0,-1 6-739 15,-3-3-154-15</inkml:trace>
  <inkml:trace contextRef="#ctx0" brushRef="#br1" timeOffset="23530.245">4868 6125 1072 0,'0'0'24'0,"-3"0"4"0,-8 0 2 0,11 0 0 0,0 0-30 0,-3 0 0 16,-4 0 0-16,7 0 0 0,0 0 29 0,0 0 0 0,-4-6 0 0,4 3 0 15,0-3-21-15,0 6-8 16,0 0 0-16,0-4 0 0,0-2 16 0,0 6-2 16,0-9-1-16,7 6 0 0,-3-7 11 0,3 4 1 15,0-3 1-15,0 2 0 0,0-2 10 0,4-1 3 0,3 1 0 0,7 0 0 16,-4-7-17-16,5 3-3 16,6-2-1-16,4-10 0 0,-1 6 3 0,1 0 1 0,7-9 0 0,0 3 0 15,-4-10-5-15,4 7-1 0,-4-6 0 0,4 5 0 16,3-5 5-16,8 6 1 0,-15-1 0 0,4-5 0 15,-1 9-10-15,-2 6-3 0,-5-6 0 0,-6 6 0 16,0 7-9-16,-4-4 12 0,-3 6-12 0,-1 1 12 16,-3 0-12-16,1 2 0 0,-1-5 0 0,0-4-798 15</inkml:trace>
  <inkml:trace contextRef="#ctx0" brushRef="#br1" timeOffset="24108.263">4822 6163 1591 0,'0'0'35'0,"0"0"7"0,0 0 2 0,0 0 0 0,0 0-35 0,0 0-9 0,0 0 0 0,0 0 0 16,0 0 31-16,0 0 4 0,0 0 1 0,0 0 0 0,0 0-13 0,0 0-3 16,11 9 0-16,-4-9 0 15,4 7-31-15,3-7-6 0,0 0-2 0,7 9 0 16,-3-9 19-16,6 6 0 0,1-3 0 0,0-3 0 16,3-3-10-16,4-3 10 0,3 6-8 0,-3-9 8 15,3 2 0-15,0-2 14 0,1 0-2 0,-1-1 0 16,0 1 11-16,-3-1 1 0,0 4 1 0,-1 3 0 0,5-3-17 0,-8 6-8 15,-7-4 8-15</inkml:trace>
  <inkml:trace contextRef="#ctx0" brushRef="#br1" timeOffset="24550.824">4900 6194 1381 0,'0'0'39'0,"0"0"9"0,0 0-39 0,0 0-9 0,0 0 0 0,0 0 0 16,0 0 67-16,0 0 11 0,11 3 2 0,3 4 1 15,-7-4-57-15,3 12-11 0,8-5-2 0,-4 6-1 16,4-4-10-16,3 7 0 16,0-3 0-16,0 2 0 0,4 1 0 0,0 0 0 15,-1 6 0-15,-2-6 0 0,2-3 0 0,1 9 0 16,0-6 0-16,-4-1-736 16</inkml:trace>
  <inkml:trace contextRef="#ctx0" brushRef="#br1" timeOffset="24819.27">4858 6213 1489 0,'0'0'42'0,"0"-6"10"0,0 3-42 0,0-4-10 0,0-2 0 0,7 9 0 15,-7 0 65-15,0 0 11 0,0 0 3 0,7 0 0 16,7 9-49-16,4 7-10 0,-4 3-1 0,0 9-1 16,0 7-18-16,4-1-9 0,3 10 1 0,-4 3 0 15,1 0-12-15</inkml:trace>
  <inkml:trace contextRef="#ctx0" brushRef="#br1" timeOffset="25875.492">4745 7411 981 0,'0'0'28'0,"-7"6"6"0,7-6-34 0,0 0 0 0,0 0 0 0,0 0 0 16,0 0 60-16,0 0 4 0,0 0 2 0,7-9 0 16,-4 3-26-16,1-4-4 0,7 4-2 0,-4 3 0 15,3-7-4-15,4 1-1 0,0-7 0 0,4 7 0 16,0-10-14-16,3 3-3 0,0-2-1 0,0-1 0 15,0-6 9-15,0 6 1 0,1 0 1 0,2 0-465 16,1-6-93-16</inkml:trace>
  <inkml:trace contextRef="#ctx0" brushRef="#br1" timeOffset="26165.684">4625 7599 1522 0,'0'0'33'0,"0"0"7"0,7 0 2 0,4 0 2 0,-4 0-36 0,3 6-8 0,-3-2 0 0,11 5 0 15,-8-3 0-15,5 4 0 16,-1 8 0-16,0-8 0 0,0 6 0 0,4 2 12 0,-4 1-12 0,7-3 12 16,-14-4-12-16,7 4 0 0,0 0 0 15,0-7-452-15,-3 1-98 16</inkml:trace>
  <inkml:trace contextRef="#ctx0" brushRef="#br1" timeOffset="26838.422">4815 8788 1609 0,'0'0'35'0,"0"0"7"0,0 0 2 0,0 0 2 0,0 0-37 0,0 0-9 16,0 0 0-16,0 0 0 0,0 0 25 0,0 0 3 15,0 0 1-15,11 6 0 0,3 0-29 0,0-3 0 16,0 7-13-16,0-1 4 0,4 0 9 0,-4 7-10 16,4 0 10-16,3 3-10 0,0-7 10 0,-3 10 0 15,-1-9 0-15,5 6-499 16,-5-4-93-16</inkml:trace>
  <inkml:trace contextRef="#ctx0" brushRef="#br1" timeOffset="27027.768">4706 8831 2041 0,'0'0'44'0,"-11"-3"10"0,8-3 2 0,-1 3 2 0,1-3-46 0,3-4-12 0,3 7 0 0,1-13 0 15,-1 7 21-15,8-7 3 0,-4 4 0 0,7-4 0 16,-3-3-24-16,3 4 0 0,4-4 0 0,-4 3 0 16,0-6 0-16,3 7-13 0,1-4 3 0,-4 3-614 15,4 3-124-15</inkml:trace>
  <inkml:trace contextRef="#ctx0" brushRef="#br1" timeOffset="27450.023">4540 8668 354 0,'0'0'9'0,"0"0"4"0,0-6-13 0,0 6 0 0,-7-9 0 0</inkml:trace>
  <inkml:trace contextRef="#ctx0" brushRef="#br1" timeOffset="27793.315">4473 8568 1105 0,'0'0'24'0,"0"0"4"15,0 0 2-15,0 0 2 0,0 0-32 0,0 0 0 0,0 9 0 0,0 1 0 0,7-1 39 0,-7 1 1 16,0-1 0-16,0 10 0 0,4 0-10 0,-4 0-2 16,3 6 0-16,1 3 0 0,-1 6-19 0,1 1-9 15,3-1 8-15,-7 4-8 0,11-4 0 0,-11 10 0 16,7-9 0-16,-4-4 0 0,1 4 0 0,-1-10 0 15,4 3 0-15,-7-9 0 0,0 6 11 0,0-9-3 16,0-4-8-16,0-2 12 0,0-10 4 0,0 6 1 16,0-6 0-16,0 0 0 0,0 0 22 0,0 0 4 15,-7-6 1-15,4-7 0 0,-1-6-26 0,1-3-5 0,3 3-1 0,-7-3 0 16,7-3-12-16,0-9 0 0,-7 6 0 0,7-7 0 16,-4 7-16-16,4-7 1 15,-7 1 0-15,7-1 0 0,-4 7 15 0,1-6-9 16,-4 6 9-16,7 2-8 0,-4 5 8 0,4-5 0 0,0 11 0 0,-7-4 0 15,4 10 32-15,-1-1 1 0,4 4 1 0,0 6 0 16,0 0-14-16,0 12-4 0,0 1 0 0,0 6 0 16,0 0-16-16,0 6 0 0,0 3 0 0,4 3 0 15,-1-3 0-15,-3 10 0 0,7-3 0 0,-7 2-527 16,4 4-97-16</inkml:trace>
  <inkml:trace contextRef="#ctx0" brushRef="#br1" timeOffset="28606.512">4600 8599 1324 0,'0'0'29'0,"0"0"7"0,0 0 0 0,0 0 1 0,0 0-29 0,0 0-8 0,-7 7 0 0,0-4 0 16,4 9 8-16,-4-8 1 0,3 5 0 0,-3 7 0 15,-4-4-9-15,1-2 12 0,6 5-12 0,-10 1 12 16,4-4-12-16,3 10 10 0,-4-3-10 0,4 0 10 16,0-6-10-16,3 2 0 0,-6 4 0 0,6-10 8 15,4-2 0-15,0-7-8 0,0 0 12 0,0 3-4 0,0-3-8 0,0 0 12 16,0 0-12-16,14-10 12 0,-3 1-12 0,3 0 10 16,0-10-10-16,0 9 10 0,0-5-10 0,4-4 0 15,-11 10 0-15,4-7 8 0,-1 6-8 0,-3 1 8 16,0 0-8-16,-7 9 8 0,7-3 12 0,-7 3 1 15,0 0 1-15,0 0 0 0,0 0-4 0,0 0-1 16,0 0 0-16,0 9 0 0,4 0-9 0,-8 1-8 16,-3-1 12-16,4 7-12 0,-1-4 10 0,-3 4-10 15,0 3 8-15,-3-3-8 0,2 2 0 0,5 1 8 16,-11 0-8-16,3-3 0 0,1 2 0 0,-1 1 0 16,8 0 0-16,-8-3 0 0,4-1 13 0,0-2 1 15,0-4 0-15,7 1 0 0,3-4-3 0,-3-6-1 16,0 0 0-16,0 0 0 0,11-6-10 0,0-4 0 0,-1 1 0 0,1-10 8 15,-1 4-8-15,4-4 0 0,-3 6 0 0,3-3 0 16,-3 1 0-16,-1 2 0 0,1-2-9 0,3 5 9 16,-11 4 0-16,5 3 0 0,-8 3 0 0,3-7 0 15,-3 7 0-15,0 0 0 0,4 7 0 0,-8 2 0 16,4 7 11-16,-3-4-1 0,-1 7 0 0,-3-3 0 16,-4 3 6-16,4 6 0 0,0 0 1 0,0-3 0 15,-3 3-3-15,-1 3-1 0,4-3 0 0,0-6 0 16,0 6-13-16,-4-6 9 0,11 6-9 0,-10-12-561 15,6 2-118-15</inkml:trace>
  <inkml:trace contextRef="#ctx0" brushRef="#br1" timeOffset="29151.666">4307 7257 1188 0,'0'0'26'0,"0"0"6"0,0 0 0 0,0 0 1 16,0 0-33-16,0 0 0 0,0 0 0 0,0 0 0 0,0 0 33 0,7 13 0 16,4-7 0-16,0 13 0 0,-8-3-13 0,4 6-4 0,-3 3 0 0,6 3 0 15,-6 3-16 1,-1 1 0-16,1 2 0 0,-4 1 0 0,7 2 21 0,-7-2 1 15,7-1 0-15,-7 1 0 0,0-7 6 0,0 6 2 16,4-5 0-16,3-4 0 0,-4-6-20 0,-3-1-10 16,0 1 10-16,0-9-10 15,4 5 0-15,-4-5-18 0,0-10 2 0</inkml:trace>
  <inkml:trace contextRef="#ctx0" brushRef="#br1" timeOffset="29624.572">4565 7270 1328 0,'-7'6'37'0,"3"-3"10"0,1 4-38 0,-4 2-9 0,3 0 0 0,-3 1 0 16,0 5 36-16,0-2 6 0,4 9 1 0,-8-3 0 16,-3 0-23-16,3 6-4 0,1 3 0 0,-1-3-1 15,8-3-15-15,-8 3 0 0,-3 3 8 0,10-9-8 16,-3 6 0-16,7-6 8 0,-10-3-8 0,6-7 0 15,4 0 8-15,4 1-8 0,-4-10 0 0,0 0 0 16,0 0 8-16,14-10-8 0,7 1 0 0,-10-10 0 16,6 0 0-16,-3 1 0 0,4-4 0 0,3 3 0 15,-7-3 0-15,0 0 0 0,0 9 0 0,1-2 0 16,-5-1 20-16,1 7 5 0,-4-1 1 0,-7 10 0 16,0 0 6-16,0 0 0 0,0 0 1 0,0 0 0 15,-4 10-13-15,1-1-4 0,-1 7 0 0,-10 2 0 16,4-2-6-16,-1 3-2 0,-3 6 0 0,3-6 0 0,-3 9-8 0,4-9 0 15,-12 6 0-15,8-6 8 0,4 6-8 0,-1-6 0 16,8-10 9-16,-8 7-9 0,11-7 0 0,0-9 0 16,0 0 0-16,0 0 0 0,0 0-11 0,11-6-6 15,-4-7-2-15,10-2 0 0,1-4 7 0,0-6 2 16,6 3 0-16,-6 0 0 0,3-6 10 0,0 9-12 16,4 0 12-16,-14 3-12 0,6-2 20 0,-3 8 3 15,4 1 1-15,-15 2 0 0,-3 7 12 0,0 0 2 16,7 10 1-16,-3-1 0 0,-8 7-15 0,1 3-2 0,-1 6-1 0,1-6 0 15,-11 9-9-15,3-3 0 0,1 3 0 0,-1-3-556 16,-3 4-112-16</inkml:trace>
  <inkml:trace contextRef="#ctx0" brushRef="#br1" timeOffset="30301.24">4371 5893 1090 0,'-11'-15'24'0,"11"11"4"0,0-5 2 0,0-7 2 0,0 7-32 0,0-7 0 0,0 4 0 0,-7-4 0 16,7 7 67-16,0-1 7 0,-3 1 2 0,-1 3 0 15,1 2-23-15,3 4-4 0,0 0-1 0,0 0 0 0,0 0 0 0,-4 10-1 16,1-1 0-16,3 10 0 0,0 0-28 0,0 6-6 15,0 3-1-15,7 7 0 0,0 2 7 0,3 4 1 16,-10-3 0-16,4-1 0 0,3 7-20 0,-4-3 0 16,8-10 0-16,-7 4 0 0,3-1 0 0,-4-5 12 15,1-11-3-15,3 7 0 0,3-9-9 0,-10-3 0 16,4-4 0-16,-4 4-552 16,0-13-102-16</inkml:trace>
  <inkml:trace contextRef="#ctx0" brushRef="#br1" timeOffset="30765.274">4572 5749 1364 0,'0'0'30'0,"0"0"6"0,0-6 2 0,4-4 0 0,-4 10-30 0,0 0-8 0,0 0 0 0,0 0 0 16,0 0 44-16,-4 10 7 0,0-4 1 0,1 3 1 16,-4 4-45-16,0 3-8 0,-4 2 0 0,1-2 0 15,-1 3 0-15,8 6 16 0,-15-6-3 0,7 6 0 16,4-3-13-16,-3-3 11 0,3 6-11 0,0-6 10 15,7-4-2-15,-7 4 0 0,3-10 0 0,4 7 0 16,0-6-8-16,4-1 12 0,-4-9-12 0,0 0 12 16,0 0-12-16,10-9 8 0,4 2-8 0,4-2 8 15,-4-4-8-15,4-2 0 0,3-10 0 0,0 6 0 16,0-9 0-16,-7 9 0 0,11 0 9 0,-14-3-9 16,6 3 0-16,-6 7 0 0,-1 2 0 0,1-2 0 15,-4 9 27-15,-7 3 1 0,0 0 0 0,0 0 0 16,-4 9-18-16,4 10-10 0,-3 0 12 0,-4 3-12 0,-4-1 19 15,4 5-3-15,-10 2-1 0,2 0 0 0,1 6 1 0,0-5 1 16,-3 5 0-16,2-9 0 0,-2 10-7 0,6-13-2 16,-3 9 0-16,4-12 0 0,3 0 10 0,3 0 2 15,4-10 0-15,-7 0 0 0,7-2-20 16,0-7-16-16,0 0 4 0,18-7 0 0,-11-2 1 0,10 0 1 16,1-4 0-16,3-3 0 0,0-3 10 0,4 4-12 15,-11-4 12-15,7 3-12 0,-3 7 12 0,-4 0 0 16,0-1 0-16,0 10 0 0,-7 0 0 0,0 0 0 15,-3 10 0-15,3-1 0 0,-7 7 11 0,-7 9-3 16,3-3 0-16,-3 3 0 0,0 3 8 0,-3 6 2 0,-1 4 0 0,4 3-906 16</inkml:trace>
  <inkml:trace contextRef="#ctx0" brushRef="#br1" timeOffset="32298.204">24268 7088 1586 0,'0'0'44'0,"0"0"12"0,0 0-45 0,0 0-11 0,0 0 0 0,0 0 0 16,0 0 74-16,0 0 13 0,0 0 2 0,0-6 1 15,3-4-27-15,1 7-6 0,-4-6-1 0,3 2 0 16,-3-2-8-16,0 3-1 0,0-4-1 0,0 1 0 15,-3 0-3-15,-1-1-1 0,1 1 0 0,-1 2 0 16,1-2-24-16,-5 0-5 0,1 6-1 0,0-4 0 0,-3 7-12 0,3 0 11 16,-4 7-11-16,4-4 10 15,-3 3-10-15,2 3 0 0,-2 1 0 0,3 5 8 16,-4-2-8-16,4 3 0 0,0-4-10 0,0 10 10 0,0-9 0 0,0 6 0 16,3-4 0-16,4 4 0 0,-3-3 0 0,-1-4-9 15,4 4 9-15,0 0 0 0,0-4 0 0,0-2 0 16,4 5 0-16,-1-5-8 0,1-1 8 0,-1-3 0 15,-3-6 0-15,4 3 0 0,3 7 0 0,0-10 0 16,-7 0 0-16,7 6 0 0,0-6 0 0,0 3 0 16,-7-3 0-16,11 7 0 0,-4-7 17 0,4 0 3 15,-4 0 0-15,3 0 0 0,-3 0-33 0,4 0-7 16,-11 0 0-16,7 0-704 16,0 0-141-16</inkml:trace>
  <inkml:trace contextRef="#ctx0" brushRef="#br1" timeOffset="32627.897">24370 7242 1483 0,'0'0'32'0,"0"0"8"0,3-10 0 0,1 1 2 0,3-7-34 0,-3 7-8 0,3-10 0 0,0 3 0 31,0 4 53-31,0-7 9 0,0-3 2 0,-4 9 0 0,4-5-16 0,0 2-2 0,1 0-1 0,-5 7 0 32,1-4-9-32,-1 4-3 0,-3 3 0 0,0 6 0 15,0 0-5-15,0 0 0 0,0 0-1 0,0 0 0 0,0 0-4 0,0 0-1 16,-3 9 0-16,-1 0 0 0,4 1-1 0,0 5 0 16,-3-5 0-16,3 6 0 0,-4-4-21 0,4 7-10 15,0-3 1-15,0 2 0 0,0-2 17 0,0 3 3 16,0-10 1-16,0 10 0 0,0-9-4 0,0 5-8 15,0 1 12-15,0-4-4 0,0-2-8 0,0-1-11 16,4 7 3-16,-4-10-664 16,0-6-132-16</inkml:trace>
  <inkml:trace contextRef="#ctx0" brushRef="#br1" timeOffset="32959.46">24490 7126 1048 0,'0'0'29'0,"0"0"8"0,0 0-29 0,3-10-8 0,1 4 0 0,-1 3 0 16,1-3 80-16,-1-4 14 0,5 1 3 0,-1-1 1 16,3 1-28-16,1-1-6 0,-1 1 0 0,4 0-1 15,1-7-5-15,-1 3-1 0,0-2 0 0,3 5 0 16,-2-5-23-16,-1 5-5 0,3 1-1 0,-3-1 0 16,1 4 28-16,-5 3 6 0,1-3 1 0,-1 3 0 15,1 3-15-15,-4 0-2 0,-7 0-1 0,7 3 0 16,-4 3-29-16,1 3-5 0,0 1-2 0,-4-1 0 15,0 7-1-15,-4-4-8 0,0 4 12 0,4 3-4 16,-3 0-8-16,-1 3 0 0,1-3 9 0,3 3-9 16,-4-7 0-16,4 4 0 0,0 0 0 0,-3 3 0 15,3-10 0-15,0 7 0 0,-4-3 0 0,4-7 0 16,-3 7 0-16,-1-7 14 0,4 1-3 0,-3-1-1 0,-1 1 2 0,1-1 1 16,-4-3 0-16,3-3 0 0,-3 7-13 0,0-4 11 15,0-3-11-15,0 3-1080 16</inkml:trace>
  <inkml:trace contextRef="#ctx0" brushRef="#br1" timeOffset="33954.822">24892 7659 2113 0,'0'0'46'0,"0"0"10"0,11-7 1 0,-1 7 3 0,4 0-48 0,4 0-12 0,0-3 0 0,6-3 0 0,-3 6 20 0,8-3 0 16,2-3 1-16,-2-4-660 0,2 4-132 0</inkml:trace>
  <inkml:trace contextRef="#ctx0" brushRef="#br1" timeOffset="34147.713">24977 7392 1630 0,'0'0'36'0,"0"0"7"0,3 3 1 0,4 10 3 0,-3-1-38 0,3 4-9 15,-4-3 0-15,4 12 0 16,-3-7 38-16,3 8 6 0,-3 2 0 0,-1-3 1 0,4 9-45 0,-7-5 0 16,0-1 0-16,0 0-10 0,-3 3 10 0</inkml:trace>
  <inkml:trace contextRef="#ctx0" brushRef="#br1" timeOffset="35175.17">25714 6956 2109 0,'0'-9'46'0,"0"-7"10"0,0 4 1 0,0-4 3 0,4 7-48 0,-4-7-12 15,0 6 0-15,0 1 0 0,0 9 59 0,0 0 9 16,0 0 1-16,0 0 1 0,0 16-45 0,0 3-9 16,-4 9-1-16,0 6-1 0,1 4-14 0,-4 6 8 15,0-3-8-15,0-4 0 0,0 7 8 0,0-6-8 16,-4-4 0-16,4 4 9 0,0-4-9 0,0 4 0 16,0-4 0-16,0 1 8 0,3-1-8 0,-3-5 8 15,4-1-8-15,3-3 8 0,-4 0-8 0,1-12 0 16,3 2 0-16,0 1 0 0,3-13 0 0,-3-3 15 15,0 0-4-15,0 0-1 0,0 0 9 0,7 0 1 0,-3-9 1 0,3-1 0 16,-4-5-1-16,4-4-1 0,4 0 0 0,0-6 0 16,-1 6-19-16,4-9 8 0,0 9-8 0,-3-6 0 15,3 6 8-15,4 0-8 0,-1 1 0 0,1 2 0 16,0 6 0-16,3 4-12 0,-4 3 1 0,1-3 1 16,0 6 2-16,3 6 0 0,-7-3 0 0,0 3 0 15,4 4 8-15,-4-1-12 0,0 7 12 0,-3-4-12 16,-1 4 12-16,-3 9 0 0,-3-3-9 0,-1-3 9 15,-3 6 0-15,-3 0 0 0,-1-6-9 0,-3 6 9 16,0-6 0-16,-7 0 0 0,-4 0 0 0,1-1 0 16,-8-2 15-16,0 0-3 0,-6-4-1 0,2-5 0 15,1-4 0-15,0 3 0 0,3-6 0 0,0 0 0 16,1 0-11-16,3-6 0 0,3-4 0 0</inkml:trace>
  <inkml:trace contextRef="#ctx0" brushRef="#br1" timeOffset="35828.655">26303 7028 928 0,'0'0'20'0,"0"0"5"0,0 0 1 0,0 0 0 0,7-9-26 16,-3 6 0-16,-1-3 0 0,-3 6 0 15,7-10 102-15,-3 10 15 0,3-9 3 0,-4 2 1 16,1 4-6-16,3-3-2 0,-3-3 0 0,-1 6 0 15,1-4-6-15,3-2-2 0,-7-1 0 0,0 4 0 16,0-3-21-16,-7 6-5 0,3-7-1 0,-3 4 0 0,3-3-27 0,1-1-6 16,-8 4-1-16,4 3 0 0,0-4-16 0,0-2-3 15,-3 6-1-15,-1-3 0 0,4 3-12 0,0 3-4 16,0-7 0-16,0 7 0 0,0 7-8 0,0-4-9 16,7-3 9-16,-4 6-13 0,-3 3 13 0,4 1 0 15,3-1 0-15,0 10 0 0,0 0-12 0,0-4 3 16,0 11 1-16,0-5 0 0,0 5 8 0,0-1-10 15,0-7 10-15,3 11-10 0,-3-10 10 0,0 6 0 0,4-7 0 16,-4-2 0-16,0 3 0 0,0 0 0 0,0-10 0 0,3 7 0 16,-3-7 0-16,4 1 8 0,-4-1-8 0,3 0 8 15,-3-9-8-15,4 10 0 0,-1-4 0 0,4-3 0 16,0 4 0-16,0-7 0 0,-7 0 0 0,7 6 8 16,1-6-8-16,2 0 0 0,1 0 0 0,-1-6-788 15,1 6-155-15</inkml:trace>
  <inkml:trace contextRef="#ctx0" brushRef="#br1" timeOffset="36134.838">26539 7006 1562 0,'0'0'34'0,"0"-12"7"0,0 9 2 0,4-7 1 0,-4 1-35 0,4-7-9 16,-4 7 0-16,3-1 0 15,1 1 82-15,-1 0 14 0,1-1 4 0,-1 1 0 0,1-1-20 0,3-2-3 16,0 9-1-16,0-4 0 15,0-2-39-15,4 6-8 0,-8-3-1 0,8 6-1 0,-11 0-19 0,7 0-8 16,-7 0 0-16,0 0 8 0,7 6-8 0,-4 3 0 16,1 1 0-16,-4-1 0 0,0 10 0 0,-4-3 12 15,1 2-12-15,-1 1 12 0,-3 0-12 0,4 0 12 16,-4 6-12-16,3-6 12 0,1-4-12 0,-1 4 12 16,0 0-12-16,4-3 12 0,0-7-12 0,4 10 0 15,-4-10 9-15,4 1-9 0,-1-1 0 0,1 4 9 16,3-10-9-16,0 6 0 0,0-9 10 0,0 7-10 15,0-7 8-15,3 0-8 0,5-7 0 0,-1 7-17 16,0-3 2-16,3-3 1 16,-2-3-142-16,2-1-28 0,-3-6-5 0</inkml:trace>
  <inkml:trace contextRef="#ctx0" brushRef="#br1" timeOffset="36450.064">26882 6796 1886 0,'0'0'41'0,"0"0"9"0,0 0 2 0,0 0 1 0,3-9-42 0,1 9-11 0,-4 0 0 0,3-9 0 16,-3 9 41-16,7 0 7 0,0-4 0 0,0-2 1 15,4 6-36-15,0 0-13 0,-11 0 9 0,0 0-9 16,0 0 17-16,3 10-1 0,1-1-1 0,-1-3 0 16,-3 7 15-16,0-4 3 0,0 7 1 0,0 3 0 15,-3-1-5-15,3 8-1 0,0-8 0 0,0 7 0 16,0 1-16-16,0-5-4 0,3 5-8 0,-3 2 12 15,0-3-4-15,4-6 0 0,-4 6-8 0,3 0 12 16,1-6-12-16,-4 0 0 0,0-1 8 0,0-2-8 16,-4-3 19-16,4 2 1 0,-3 1 0 0,3-7 0 0,-4 4 32 0,1-7 8 15,-4 4 0-15,3-1 1 0,-3-3-29 0,-4 4-7 16,4-7-1-16,-3 3 0 0,-4-3-12 0,3 3-4 16,1-6 0-16,-1 4 0 15,0-4-147-15</inkml:trace>
  <inkml:trace contextRef="#ctx0" brushRef="#br1" timeOffset="37552.984">19505 8377 2106 0,'0'0'46'0,"0"0"10"0,0 0 1 0,0 0 3 0,0 0-48 16,0 0-12-16,0 0 0 0,0 15 0 0,-3 1 46 0,-1 6 7 0,1 3 2 0,-1 10 0 16,-3 2-31-16,0 7-7 15,0 0-1-15,0 3 0 0,-4-3-6 0,1-3-2 16,-1-4 0-16,4-2 0 0,-4-1-8 0,1-5 12 0,3-1-12 0,0-9 12 15,0 0-4-15,3-10 0 0,1 7 0 0,-1-10 0 16,4-3 16-16,0-3 4 0,0 0 0 0,0-9 0 16,0-10 8-16,7 3 1 15,-3-6 1-15,3-9 0 0,3 3-27 0,1-1-11 0,3-11 8 0,-3 2-8 16,-1-6 0-16,4-19 0 0,0 10 0 0,-3 0 0 16,0-1 0-16,-1 7 0 0,1 10 0 0,-1 2 0 15,-3 1 0-15,4 9 0 0,-4 6 0 0,4 9 0 16,-4 1 0-16,0 3 0 0,3 12 8 0,-3 3-8 15,0 1 9-15,0 9-9 0,0 6 10 0,1 3-10 16,-1 6 0-16,-4 4 0 0,1 6 0 0,-4 0 0 0,0 9 0 0,0 1 0 16,-4-11 0-16,4 11 0 0,-3-10 0 0,3-7 0 15,-4 1 10-15,1-4-2 16,-1 1-35-16,0-10-6 0,1-3-2 0,-4 3-753 16,0-9-150-16</inkml:trace>
  <inkml:trace contextRef="#ctx0" brushRef="#br1" timeOffset="37687.378">19279 8847 1668 0,'-7'-16'47'0,"11"7"11"0,-4 0-46 0,3-4-12 16,-3-3 0-16,4 10 0 15,3-6 106-15,0-4 19 0,4 7 4 0,-1-1 1 0,1-6-50 0,-1 7-11 16,1 0-1-16,7-10-1 0,3 3-48 0,0 7-10 0,0-4-1 0,0 4-1046 16</inkml:trace>
  <inkml:trace contextRef="#ctx0" brushRef="#br1" timeOffset="38334.817">19417 8838 2077 0,'-18'0'45'0,"11"0"10"0,-3 0 1 0,-1 0 4 16,4 0-48-16,7 0-12 0,0 0 0 0,0 0 0 0,-4-7 77 0,4 7 14 15,0 0 2-15,8 0 1 0,2-9-56 0,4 6-11 16,0-3-3-16,4-4 0 0,3 7-24 0,4-9 0 16,0 8 0-16,3-2 0 15,0-3 0-15,4 6 0 0,-4-4 0 0,0 4-740 16,0-3-148-16</inkml:trace>
  <inkml:trace contextRef="#ctx0" brushRef="#br1" timeOffset="38932.333">20080 8223 1771 0,'0'0'39'0,"0"-9"8"0,4-1 1 0,-1 4 2 0,1-3-40 0,-4-4-10 15,3 4 0-15,1-7 0 0,-1 7 86 0,-3 2 15 16,0-2 3-16,0 0 1 0,0 9-41 0,0 0-8 16,-3 0-1-16,3 0-1 0,-7 0-33 0,-4 0-6 15,4 6-2-15,0 3 0 0,-4-6-13 0,4 7 0 16,-3 2 0-16,-1 1 0 0,4-4 0 0,0 1 0 16,0 5 0-16,0 4 0 0,0-3 0 0,3-4 0 15,-3 10 0-15,7-3 0 0,-3-6 0 0,3 5 0 16,0 4 0-16,0-3 0 0,0 0 0 0,3 0 0 15,1-3 0-15,-1 2 0 0,1-2 0 0,-1-3 0 0,1-4 0 0,0 0 0 16,-1 7 0-16,4-7 8 0,-7-9 0 0,4 7 1 16,6-4 6-16,-3 3 1 0,0-6 0 0,4 0 0 15,-1 0-6-15,5-6-1 0,-5 3 0 0,1-4 0 16,3-2-99 0,-4 3-20-16,5 3-4 0,-5-4-558 0,1-2-112 0</inkml:trace>
  <inkml:trace contextRef="#ctx0" brushRef="#br1" timeOffset="39297.334">20288 8336 1832 0,'0'0'40'0,"0"-6"9"0,0-4 2 0,4 4 0 0,-4-3-41 16,3 6-10-16,-3-13 0 0,7 6 0 0,-3 1 62 0,3 0 10 15,0-7 3-15,4 7 0 0,-4-1-44 0,3 1-9 16,-3-7-2-16,4 7 0 0,-1 6-20 0,1-7 0 16,0 4 0-16,-1-4 0 0,1 10 8 0,-1-3-8 15,-3-3 8-15,-7 6-8 0,7 6 15 0,-7-6-2 16,8 3 0-16,-5 7 0 0,1-1-3 0,-4 1-1 16,0-1 0-16,-4 7 0 0,1-1-9 0,-1-2 0 0,0 3-10 0,-3-7 10 15,4 7 0-15,-4-4 13 0,0 4-1 0,0-7 0 16,0 7-12-16,0-3 0 0,0-4 8 0,3 0-8 15,-3 1 22-15,3 2 2 0,1-9 0 0,3 7 0 16,0-1-13-16,0-9-3 0,0 0 0 0,0 0 0 16,7 7-8-16,0-7 0 0,4 3 0 0,3-3 0 31,-4-3-26-31,4-4-4 0,1 4-1 0,2-3-665 0,1-4-132 0</inkml:trace>
  <inkml:trace contextRef="#ctx0" brushRef="#br1" timeOffset="39774.003">20701 8107 1684 0,'0'0'37'0,"4"-3"8"0,-4 3 2 0,3-13 0 0,4 4-38 0,-3 0-9 16,3 5 0-16,-4-2 0 0,4-3 45 0,0-1 7 0,0 10 2 0,0-9 0 15,-3 9-21-15,3-6-4 0,0 6-1 0,-7 0 0 16,7-3 7-16,-7 3 1 0,0 0 0 0,0 0 0 16,7 0-10-16,-3 9-2 0,-1-3 0 0,1 4 0 15,-1-1-10-15,1 0-2 0,-4 4-1 0,3 3 0 16,-3 3-11-16,4-1 0 0,-1-2 9 0,4 3-9 16,-3 0 0-16,0-1 0 0,-1 8 0 0,1-8 0 15,-1-2 0-15,1 3 0 0,-4 0 0 0,0-1 0 16,0 4 14-16,-4-9 2 0,-3 6 0 0,4-4 0 15,-8 1 32-15,4-3 6 0,-4 2 2 0,1-5 0 16,-4-1-12-16,0 7-1 0,-1-7-1 0,1-6 0 16,0 7-25-16,0-4-5 0,3 0 0 0,-3-3-805 15,4-6-161-15</inkml:trace>
  <inkml:trace contextRef="#ctx0" brushRef="#br1" timeOffset="40316.26">21431 8527 2253 0,'0'0'49'0,"0"0"11"0,0 0 1 0,0 0 3 16,0 0-51-16,0 0-13 0,0 0 0 0,7 7 0 16,4-7 38-16,3 0 5 0,0 0 1 0,0 0 0 15,4 0-32-15,0 0-12 0,-1-7 11 0,1 7-11 16,-4 0 9-16,4 0-9 0,-4 0 8 0,0 0-8 16,-7 0-24-16,3 7-11 0,-6-4-1 0,-1 6-1 15,-3-3-35-15,0 4-8 0,-7 5 0 0,4-5-1 16,-8 2-3-16,1 4-1 0,-4 0 0 0,-1-4 0 15,-2 4 36-15,-1-3 7 0,-3 2 2 0,0 4 0 0,3-10 40 0,1 7 0 16,6-6 0-16,0-1 0 0,4 0 14 0,7 1 8 16,0-1 2-16,4-3 0 0,3 4 55 0,4-10 11 15,-1 6 2-15,8-3 1 0,3-3 12 0,0 0 3 16,4-3 0-16,-1-3 0 0,1-4-76 0,0 10-16 16,0-6-2-16,-1 6-1086 15</inkml:trace>
  <inkml:trace contextRef="#ctx0" brushRef="#br1" timeOffset="41855.261">22645 8687 1728 0,'0'0'49'0,"0"0"11"0,-4 0-48 0,4-9-12 0,4-1 0 0,-4 4 0 15,-4 3 56-15,1-6 8 0,3 2 3 0,0-2 0 16,0 0-12-16,-4-1-3 0,-3 1 0 0,0-1 0 16,4 1-16-16,-4-1-3 15,-8 1-1-15,5 3 0 0,-4 0-5 0,0 6-2 16,0 0 0-16,-4 6 0 0,-7 3-25 0,4 7 0 16,0-4 0-16,3 14 0 0,-6-1 0 0,2-3 0 0,5 9 0 0,-1-3 0 15,4 0 0-15,0 1 0 0,0 2-11 0,7-3 11 16,0-3 0-16,3-3-8 0,4-6 8 0,0 3 0 15,7-4 0-15,-3-5 0 0,6-1 0 0,1-9 0 16,-1 0 0-16,5-6 0 0,2-3-12 0,4 5 4 16,1-11-20-16,-1 2-3 15,-4-9-1-15,4 10 0 0,1-7 52 0,-5-3 9 0,-3 3 3 0,-3 0 0 16,0 0-32-16,-1 4-13 0,-6 2 1 0,-1-2 0 16,-3 5 31-16,0 1 6 0,0 9 2 0,0 0 0 15,0 0-9-15,0 0-2 0,-3 9 0 0,-1 1 0 16,4 5-16-16,-3 4 0 0,-1 0-8 0,4 6 8 15,7-3-11-15,-3 9 11 0,-4-9-12 0,3 13 12 0,1-1-9 0,-4 1 9 16,0 2 0-16,0-2-9 0,0 2 9 0,0-2 0 16,0 3 0-16,-4-7 0 0,1-3 0 0,-1 0 0 15,-3 1 0-15,0-7 8 0,4-4-8 16,-5 1 8-16,-6-9-8 0,0 5 8 0,0-5 0 0,0-7 0 16,-4 3 0-16,-3-3 0 0,0-3 25 0,0-3 6 15,3 3 1-15,-3-6 0 0,3-4-40 0,1 7 0 16,-1-3 0-16,1-3-8 15,6 2-32-15,-3-2-7 0,3-1-1 0</inkml:trace>
  <inkml:trace contextRef="#ctx0" brushRef="#br1" timeOffset="44055.104">22991 8339 1807 0,'0'0'40'0,"0"0"8"0,3-3 1 0,1-10 2 0,-4 4-41 0,0 0-10 0,3-1 0 0,-3 1 0 15,-3-1 67-15,3 1 11 0,-4 0 2 0,-3-1 1 16,0 1-33-16,0-1-6 0,0 1-2 15,0 3 0-15,-4-4-4 0,1 4 0 0,3-3-1 0,-4 9 0 16,0-3-3-16,1 3-1 0,-1 3 0 0,4-3 0 16,-3 9-31-16,3-3 0 0,-4 4-8 0,4-1 8 15,0 1-8-15,-4 8 8 0,4-2 0 0,0 3 0 16,4 0 0-16,-4-1 0 0,7 8 10 0,-4-8-2 16,4 7-20-16,4 4-4 0,-1-4-1 0,1 3 0 15,-1-3 17-15,4 3-8 0,-3-3 8 0,3-6 0 16,0 9 0-16,-4-12 0 0,1 3 0 0,-1 0 0 15,1-4 0-15,3 4 0 0,-7-3 0 0,4-4 0 16,-4-5 19-16,3 2 1 0,1 1 0 0,-4-10 0 16,3 9-20-16,-3-9-16 0,0 0 4 0,0 0 0 15,4 6 12-15,6-3 0 0,-3-3 0 0,4 7 0 16,-1-14 0-16,5 7 0 0,-5 0 0 0,1-3-724 16,-1-3-147-16</inkml:trace>
  <inkml:trace contextRef="#ctx0" brushRef="#br1" timeOffset="44729.059">23103 8383 1839 0,'0'0'40'0,"0"0"9"0,0 0 2 0,4-6 1 0,-4 6-42 0,3-3-10 15,1-4 0-15,3 4 0 0,-3-6 58 0,3 3 10 16,0 2 1-16,0-2 1 15,3-3-38-15,-3 9-8 0,4-10-2 0,0 10 0 0,-4-6-22 0,0 6 0 16,-7 0 0-16,7 0 8 0,-7 0-8 0,7 6-13 16,0-3 3-16,-4 4 1 0,1 2 9 0,-1 1 16 15,-3-1-4-15,0 0-1 0,0 7-11 0,0 0 0 16,-3-4 0-16,-1 7 8 0,4-3-8 0,-3 3 0 16,3-1 0-16,0-2 8 0,-4 3-8 0,4 0 0 15,0-4 0-15,0 1 0 0,0-3 0 0,4-4 0 0,-4 0 0 0,3 7 0 16,-3-10 0-16,0-6 0 0,0 10 0 0,0-7 8 15,0-3 4-15,0 0 0 0,0 0 0 0,0 9 0 16,0-9 8-16,0 10 3 0,0-10 0 0,-3 6 0 16,3-6-10-16,0 0-1 0,0 0-1 0,0 0 0 15,-4 3-11-15,4-3 0 0,0 0 0 0,0 0 0 16,-3 10-16-16,3-10-6 0,0 0-1 0,0 0 0 31,0 0-49-31,7 6-11 0,-7-6-1 0,10 0-1 16,-3 0 45-16,4 0 8 0,0-6 3 0,-1 2 0 0,1 4 15 0,-1-6 3 0,5 3 1 0,-5-3-540 15,1-4-108-15</inkml:trace>
  <inkml:trace contextRef="#ctx0" brushRef="#br1" timeOffset="47972.295">6869 4517 1404 0,'0'0'31'0,"0"0"6"0,-7-7 2 0,3 7 0 0,4 0-31 0,0 0-8 0,0 0 0 0,-4 7 0 15,1-4 47-15,3 6 8 0,0 7 1 0,0-7 1 16,0 10-41-16,3 0-8 0,-3 6-8 0,4 0 12 16,0-3-12-16,-1 3 0 0,1 0 0 0,3-6 8 15,-4 9-8-15,1-9 0 0,3-3 0 0,-7-1 0 16,3-2 0-16,-3-4 0 0,0 1 0 0,0-10 0 16,0 0 37-16,0 0 6 0,0 0 1 0,0-10 0 15,0 1 15-15,0-10 3 0,0 3 1 0,0-2 0 16,0-4-54-16,4 0-9 0,-1-7 0 0,-3 11 0 15,4-7 0-15,-4-4 12 0,0 11 0 0,0-8 0 16,0 8-12-16,3 2 0 0,-3-3 0 0,4 10 0 0,-4-1 10 0,0 1-10 16,0 9 12-16,0 0-12 0,0 0 24 0,0 9-1 15,0 1-1-15,0 9 0 0,3-4-13 0,-3 10-9 16,0-3 12-16,0 10-12 0,0-10 22 0,0 12-2 16,-3-6-1-16,3 4 0 0,-4-1-19 0,1-6-16 15,3 0 4-15,-4-6 0 0,4 0 12 0,0 0-11 16,0-10 11-16,0-3-655 15,0-6-125-15</inkml:trace>
  <inkml:trace contextRef="#ctx0" brushRef="#br1" timeOffset="48497.193">7024 4564 1436 0,'0'0'32'0,"0"0"6"0,0 0 2 0,0 0 0 0,3-7-32 0,1 4-8 0,-4-3 0 0,3-3 0 0,1 5 34 0,-1-2 6 16,1 3 0-16,0-3 1 16,-4 6-27-16,0 0-6 0,0 0 0 0,0 0-8 15,3 9 0-15,-3 7 0 0,0-7 0 0,-3 10 0 16,-1-3 0-16,0-4 0 0,-3 7 0 0,4 3-9 16,-4-3 9-16,0 0 0 0,0 6 0 0,0-6 0 15,0-1 13-15,0-2-1 0,3-3-1 0,0-4 0 16,1 0 1-16,3-9 1 0,0 0 0 0,0 0 0 15,0 0-4-15,7-3-1 0,4 3 0 0,-4-6 0 16,0-3-8-16,0-1 0 0,0 1 0 0,0-10 0 16,7 3 0-16,-3 4 0 0,-1-7 0 0,1-3 8 0,6 9-8 15,-6-2 0-15,0-4-12 0,-1 3 12 0,-6 7 0 0,3-1 12 16,0 1 0-16,-7 9 0 0,0 0 20 0,0 0 4 16,-4 6 0-16,4-6 1 0,-7 13 2 0,0-4 0 15,-3 10 0-15,-1 6 0 0,-3-6-13 0,3-3-2 16,-6 2-1-16,3 8 0 0,-1 2-23 0,1-3 8 15,4 0-8-15,-1-3 0 0,1-3 0 0,-1-4 8 16,0 4-8-16,4-3 0 0,0-7 0 0,4-6 0 16,3-3 0-16,0 0 0 0,0 0 0 0,0 0 0 15,7-3 0-15,3-3 0 0,1-6 0 0,0-4-10 0,6-3 10 16,-6 3-13-16,3-2 4 0,0-1 1 0,-3 3 0 0,-1 3 0 16,-3-2 0-16,4 12 0 0,-4-4 0 0,-4-2 0 15,-3 9 8-15,7 3 0 0,-7 10 0 16,-3-4 0-16,-1 0 14 0,-3 4-2 15,-3 9 0-15,-1 0 0 0,1 3-12 0,-5 3 9 0,-2 0-9 0,3 4-613 16,-4-4-128-16</inkml:trace>
  <inkml:trace contextRef="#ctx0" brushRef="#br1" timeOffset="49009.301">6802 5887 1558 0,'0'0'34'0,"0"0"7"0,3-3 2 0,1-3 1 0,3 2-35 0,-7 4-9 0,0 0 0 0,7 4 0 16,0-4 54-16,-4 9 9 0,4 7 1 0,-3 2 1 16,-1 1-38-16,1 13-8 0,-1-4-2 0,-6 0 0 15,3 7-3-15,0 2-1 0,0-2 0 0,-7 9 0 16,3-10 5-16,-3 1 1 0,4-4 0 0,-4 3 0 15,3-5 1-15,1 2 0 0,-1-9 0 0,1-6 0 16,6-1-8-16,-3-5-2 0,0-1 0 0,0-9-621 16,0 0-124-16</inkml:trace>
  <inkml:trace contextRef="#ctx0" brushRef="#br1" timeOffset="49456.521">7003 5928 849 0,'10'-19'18'0,"-3"10"4"0,-3-4 1 0,-1 4 2 0,1-1-25 0,-1 1 0 15,1 6 0-15,-4 3 0 0,0 0 72 0,0 0 8 16,0 0 3-16,0 0 0 0,0 0 15 0,-7 9 3 16,-4 0 1-16,1 10 0 0,3 0-8 0,-7 0-2 15,3 6 0-15,-3-6 0 0,0 6-27 0,3 3-5 16,1-3-2-16,-5 0 0 0,5-3-29 0,-1-3-5 16,4 6-2-16,0-6 0 0,0-3-13 0,0 2-9 0,7-8 12 0,-3 5-12 15,3-11 10-15,0-4-10 16,0 0 8-16,7 0-8 0,3 0 0 0,1-10 0 15,-1 1 0-15,1-1 0 0,3 1-9 0,-3-7 9 0,3 4 0 0,-4-4 0 16,1 7 0-16,-4-1 0 0,4-5 0 0,-1 5 0 16,1 7-10-16,-8-3 10 0,-3 6-8 0,7-3 8 15,-3-4 0-15,-4 7 11 0,0 0-1 0,0 0 0 16,0 0-10-16,-4 10 0 0,1 5 9 0,-4-5-9 16,0 6 11-16,0 2-3 0,0-5 0 0,-1 6 0 15,-2-4 11-15,3 4 1 0,-4-3 1 0,8 3 0 16,-8-4-11-16,8-2-2 0,-8 6-8 0,8-4 12 15,-1 1-12-15,4-3 0 0,-4-4 8 0,4-9-8 16,0 0 0-16,0 0 0 0,11 0 8 0,0-3-8 16,-4 3 0-16,3-6 0 0,1-4 0 0,3-2-10 0,-3-4 10 0,3 0 0 15,-4 7-9-15,4 0 9 0,-3 5 0 16,0-2 0-16,-11 6 0 0,7 0 0 0,-7 0 0 0,0 10 0 16,0-1 0-16,0 7 0 0,-4 2 8 0,-3 11-8 15,-4 5 0-15,-3 1 8 0</inkml:trace>
  <inkml:trace contextRef="#ctx0" brushRef="#br1" timeOffset="51080.473">9366 5332 1015 0,'0'0'28'0,"-3"0"8"0,-4 0-36 0,7 0 0 0,0 0 0 0,-4-3 0 15,-3-3 78-15,4 6 9 0,-4-7 1 0,7 7 1 0,0 0-13 0,-8-3-2 16,1-3-1 0,7 6 0-16,0 0-15 0,0 0-3 0,-7 6-1 0,4 4 0 15,-1-1-6-15,1 0-2 0,3 7 0 0,-7-3 0 16,3 9-12-16,4-4-2 0,0 1-1 0,0 0 0 15,4 6-23-15,-1-6-8 0,-3 6 0 0,4-6 0 16,3 0 8-16,-7-4-8 0,0-2 0 0,0 2 0 16,0-5 12-16,0-1-3 0,0-9-1 0,-4 10 0 15,1-4 1-15,3-6 0 0,0 0 0 0,0 0 0 16,-4-6 7-16,4 6 2 0,0-3 0 0,4-7 0 16,-4-2-10-16,3 2-8 0,-3 1 12 0,0-1-12 0,0 1 8 0,0 0-8 15,-3 5 0-15,-1-2 0 0,1-3 0 0,3 9 0 16,0 0 0-16,0 0 0 0,-4 3 0 0,4-3 0 15,0 12-12-15,-3-2 3 0,3 2 9 0,0-2-10 16,-4-1 10-16,4 7-10 0,4 0-7 0,-4-4-2 16,0-2 0-16,0-1 0 15,0-3-68-15,0-6-13 0,0 0-4 0,0 0 0 16,0 0-29-16,0 0-7 0,3 0 0 0,4-9-1 16,-3-1-46-16,3-5-9 0,0-4-1 0,3 3-1 15,5-3 108-15,-5 1 22 0,1-8 4 0,3 5 0 0,3-11 145 0,-2 10 29 16,-5-3 6-16,4 0 0 0,0 3 24 0,-3 0 4 15,0 3 0-15,-4 10 1 0,-4 0-49 0,4-1-11 16,-3 10-1-16,-4 0-1 0,0 0-21 0,-4 3-4 0,1 10-1 0,-4-1 0 16,0-2-9-16,-4 5-3 0,-3 4 0 0,0 0 0 15,0 0-5-15,0 3 0 0,-1-3-1 0,1-1 0 16,-3 1 1-16,6 0 1 0,-3-3 0 0,7-1 0 16,-4-2-18-16,1-4-4 0,3 1-1 0,3-1 0 15,8-3-18-15,-4-6 10 0,0 0-10 0,7 0 8 16,3 0-8-16,1-6-11 0,0-3 3 0,3-1 0 15,0 1 8-15,0 0-13 0,7-7 5 0,-7 6 8 16,0-2 0-16,0 3 0 0,0-1 0 0,-3-2 0 16,-4 8 0-16,4-2 0 0,-8 3 0 0,4-3 0 15,-7 6 0-15,0 0 13 0,0 0-3 0,0 0-1 16,0 0 2-16,-7 9 0 0,4-3 0 0,-4 4 0 0,0-1-2 16,0 1 0-16,-1-1 0 0,1 0 0 15,-7 1-1-15,7 2-8 0,-3 1 12 0,3-4-4 16,-4 1-8-16,4-1 0 0,-4-3 0 0,4 4 0 15,7-1 0-15,-3 1 0 0,3-10 0 0,0 0 0 0,0 0 0 0,7 0 0 16,3-3 0-16,-3-4 0 0,1-2 0 0,6-1 0 16,0-5-12-16,0 5 12 0,0-8-10 0,0 8 10 15,0-6 0-15,0 7-9 0,-3 0 9 0,-1-1 0 16,1 1 0-16,-4 9 0 0,0 0 0 0,-7 0 0 16,0 0 0-16,4 9 0 0,-4 7 0 0,0-4-13 15,-4 10 5-15,-3 0-668 16,0 13-132-16</inkml:trace>
  <inkml:trace contextRef="#ctx0" brushRef="#br1" timeOffset="52041.39">11790 7957 1429 0,'0'0'31'0,"3"15"6"0,1-5 2 0,-1 8 2 0,-3 1-33 0,0 6-8 16,0 4 0-16,0-4 0 0,0 9 14 0,0-6 1 0,0 1 0 0,0 5 0 0,-3-9-15 0,-1 3 9 31,4-2-9-31,-3-8 8 0,-1 1-8 0,4-3 10 0,0-4-10 16,0-5 10-16,-3 2 1 0,3-9 0 0,0 0 0 0,0 0 0 15,3-9 5-15,1-1 0 0,-1-5 1 16,4-4 0-16,-3-6-17 0,3 6 0 16,-3-9 8-16,-1 3-8 0,1-4 13 0,-1 4-1 15,1-3 0-15,-1 3 0 0,-3-3 52 0,4 9 11 0,-1 0 1 0,1 3 1 16,-4 1-19-16,3 5-4 0,-3 7-1 0,0 3 0 15,0 0-18-15,0 0-4 0,-3 10-1 0,3-1 0 16,0 10-30-16,-4-4 0 0,4 4 0 0,-3 6 0 16,-4-3-10-16,7 3 10 0,-4-6-8 0,1 6 8 15,3 0-36-15,0-6-1 0,-4-6-1 0,4 2-595 16,0-5-119-16</inkml:trace>
  <inkml:trace contextRef="#ctx0" brushRef="#br1" timeOffset="52400.124">12040 7919 1443 0,'0'0'32'0,"0"0"6"0,0 0 2 0,-3 9 0 0,-1-2-32 0,-3 2-8 15,4 0 0-15,-4 4 0 0,-4 3 38 0,4 2 6 16,-7 1 0-16,0 6 1 0,-4 0-21 16,0-6-4-16,1 10 0 0,-1-4-1 0,4 3 17 0,-4-3 4 15,1 0 1-15,3-3 0 0,3-3-17 0,1 6-4 16,-1-6-1-16,4-4 0 0,3 1-19 0,1-7 8 15,-1-5-8-15,4-4 0 0,0 0 0 0,0 0 0 0,14-4-15 0,1-11 5 16,-1 5-2-16,3-5-1 16,1-4 0-16,0 0 0 0,6 0 13 0,-6 0 0 0,3-3 0 0,-3 13-9 15,-1-3 9-15,-3-4 0 0,-3 6 0 0,0 1 0 16,-11 9 17-16,0 0-1 0,0 0 0 0,0 0 0 16,0 0 18-16,0 0 3 0,3 16 1 0,-3-7 0 15,-3 4-5-15,-4-4-1 0,0 7 0 0,-4 3 0 16,0-4-7-16,1-2-1 0,-1 2-1 0,1 4 0 15,-1 0-3-15,0-3 0 0,1 3 0 0,-1-1 0 16,4-2-12-16,0 3-8 0,4 0 10 0,-1-4-10 16,1 1-58-16,3-3-18 0,3-4-3 0,-3 0-1 15</inkml:trace>
  <inkml:trace contextRef="#ctx0" brushRef="#br1" timeOffset="53047.817">14228 7260 1605 0,'0'0'35'0,"-4"0"7"0,-3-3 2 0,7 3 2 0,-4-6-37 0,-3-3-9 0,4 9 0 0,-4-4 0 15,7 4 66-15,0 0 11 0,0 0 3 0,-4 4 0 16,4 5-36-16,0 7-8 15,0-7 0-15,0 10-1 0,4 9-22 0,-4-3-4 16,0 3-1-16,3-2 0 0,1 11 2 0,-4-5 0 16,0-1 0-16,0 3 0 0,0-9-2 0,0 4-8 15,-4-4 12-15,4-6-4 0,-3-1-8 0,6 1 0 0,1-9 0 0,-1-1-620 16,4-3-130-16</inkml:trace>
  <inkml:trace contextRef="#ctx0" brushRef="#br1" timeOffset="53526.406">14415 7295 1332 0,'0'0'29'0,"3"-9"7"0,4 2 0 0,-3 4 1 0,-1-3-29 0,-3 6-8 0,0 0 0 0,0 0 0 15,0 0 71-15,0 0 13 0,-3 6 2 0,-8-3 1 16,0 10-19-16,1-1-3 0,-1-2-1 0,-3 5 0 16,0 4 4-16,0-3 1 0,3-4 0 0,-3 4 0 15,0 3-26-15,0-3-6 0,0-4-1 0,7 4 0 16,0 0-24-16,0-7-12 0,0 0 10 0,7-9-10 15,0 0 0-15,0 0 0 0,0 0 0 0,0 0 0 0,0 0 0 0,14-6-12 16,-4-3 3-16,1 9 0 0,0-10 9 0,3 1-8 16,-4-1 8-16,4 4-8 0,-3 3 8 0,0 3 0 15,-4-6 0-15,3 6 0 0,-3-3 0 0,-7 3 0 16,0 0 0-16,0 0 0 0,0 0 0 0,4 9 0 16,-4 0 0-16,-4 1 0 0,1 6 8 0,-4-4-8 15,0 4 10-15,0-4-10 0,-1 10 11 0,-2-9-11 16,3 2 12-16,-4 4-12 0,4-3 12 0,0-3-4 15,-3 2 0-15,3 1-8 0,-1-4 0 0,5 4 0 16,-1-6 0-16,1-1 0 0,-1-6 8 0,4-3-8 0,0 0 0 0,0 0 0 16,0 0 0-16,11-3 0 0,0 3 0 0,3-6 0 15,0-4-9-15,0 7 9 16,0-6-8-16,0-1 8 0,-3 4 0 0,3-3 0 16,-4-1 0-16,1 4-8 0,-4 6 8 0,0-9 0 15,-3 9 10-15,-4 0-10 0,0 0 19 0,0 0-3 0,0 0 0 0,3 9 0 16,-3 0-4-16,-3 7-2 0,3-7 0 0,-4 1 0 15,1 6-10-15,-5-7 0 0,1 7 0 0,0-4 0 16,-3-2 0-16,3 5 13 0,3 1-1 0,-3-4-1 16,4-2-11-16,-1-1-16 0,1 7 4 0,-1-7-1049 15</inkml:trace>
  <inkml:trace contextRef="#ctx0" brushRef="#br1" timeOffset="57079.416">14143 7232 1364 0,'0'0'30'0,"0"0"6"0,0 0 2 0,3-9 0 0,1 3-30 0,-4 6-8 0,0-4 0 0,0 4 0 16,0-6 79-16,0 6 14 15,0-3 3-15,-4-3 1 0,1 3-25 0,3 3-4 16,0 0-2-16,0 0 0 0,-4 9-19 0,1-6-4 15,3 7-1-15,0 5 0 0,0 4-10 0,0 6-1 16,0 3-1-16,-4 1 0 0,1 5-14 0,3 1-2 0,0 2-1 0,-4-2 0 16,4-1-5-16,0 1-8 0,0-7 11 0,4 0-11 15,-4-3 0-15,3 3 0 0,4-12 0 0,-7 3 0 16,4-10 0-16,-4 7 0 0,3-7-11 0,4-5 11 16,1 2 0-16,-8-6 0 0,3-6 10 0,1 2-2 15,-1-5 10-15,1-7 2 0,-1 1 1 0,1 2 0 16,-4-6-7-16,0-6-2 0,0 0 0 0,3-3 0 15,1 9-12-15,-4-9 0 0,-4-4 8 0,4 4-8 16,0 3 0-16,-3 3 0 0,-1-3 8 0,-3 9-8 16,7-2 10-16,-3 8-1 0,3 1 0 0,-4-1 0 15,1 10 2-15,3 0 0 0,0 0 0 0,3 10 0 16,-3 9-11-16,4-1 0 0,-4-2 9 0,0 9-9 16,7-3 0-16,-7 3 0 0,0 3 0 0,3-2 0 15,-3 2-80-15,0-3-20 0,0 3-4 0</inkml:trace>
  <inkml:trace contextRef="#ctx0" brushRef="#br1" timeOffset="57610.677">14330 7311 1371 0,'3'-10'30'0,"-3"10"6"0,4-6 2 0,3-3 1 0,0 2-31 0,0-2-8 0,-3 6 0 0,3-7 0 16,0 4 64-16,0 3 11 0,-7 3 2 0,0 0 1 0,0 0-19 0,0 0-4 15,0 3-1-15,-7 13 0 16,0-7-10-16,0 7-3 0,0 3 0 0,-4-1 0 16,-3 8-16-16,0-5-3 0,3 5-1 0,-3-8 0 15,0 7-2-15,0 1-1 0,3-5 0 0,1-5 0 16,3 3-10-16,0 0-8 0,-1-10 12 0,1 1-12 15,4-1 10-15,3-9-10 0,0 0 8 0,0 0-8 16,0 0 8-16,18-3-8 0,-4-7 0 0,0-5 8 16,7 5-8-16,-3-8 0 0,-1 2 0 0,1-3 0 15,3 0 0-15,-3 4 0 0,-4 5 0 0,0-9 0 16,0 7 0-16,-3-4 0 0,-1 7 0 0,-3 2 0 16,-7 7 19-16,0 0 1 0,0 0 1 0,0 0 0 15,0 0-1-15,0 7-1 0,-3 2 0 0,-1 1 0 16,1-1-2-16,-4 7 0 0,-4-4 0 0,0 4 0 15,1 3-3-15,-1 6-1 0,-3-13 0 0,0 13 0 16,-4-6-1-16,4-3 0 0,0 3 0 0,0-4 0 0,0-2-12 0,3-4 11 16,1-2-11-16,6 2 10 0,4-9-10 0,0 0 0 15,0 0 0-15,0 0 0 0,11 0 0 0,-1-3-11 16,1-3 3-16,0-4 0 0,3 4-1 0,0-3 0 16,0-1 0-16,-4 1 0 0,1 6 9 0,0-4 0 15,-1 7 0-15,-10 0 0 0,0 0 0 0,7 0 9 16,0 10-1-16,-3-1-8 0,-4 7 11 0,0-4-11 15,-4 4 10-15,-3 9-741 0,0-6-148 16</inkml:trace>
  <inkml:trace contextRef="#ctx0" brushRef="#br1" timeOffset="63311.139">23992 8784 2916 0,'-14'-6'64'0,"14"6"14"0,-3-9 2 0,3 9 1 0,0 0-65 0,0 0-16 0,0 0 0 0,0 0 0 15,0 0 11-15,0 0-2 16,0 0 0-16,0 0-1314 16</inkml:trace>
  <inkml:trace contextRef="#ctx0" brushRef="#br1" timeOffset="67880.541">23315 8367 1911 0,'0'0'42'0,"0"0"9"0,0 0 1 0,0 0 2 0,0 0-43 0,0 0-11 16,-3-3 0-16,-1-3 0 0,4 6 107 0,0-3 19 0,0-3 4 0,4-4 1 15,-1 1-70-15,1 2-13 16,6 4-4-16,1-6 0 0,3 3-20 0,0-4-4 0,0 1 0 0,4-1-1 16,-1-5-7-16,8 5-2 0,-4 1 0 0,-3 6 0 15,0-3 2-15,-4 6 1 0,-4 0 0 0,-10 0 0 16,4 9 7-16,-1 0 0 0,1 1 1 0,-4 5 0 15,-4 4-6-15,1 0-2 0,-1 6 0 0,1 3 0 16,-8 7-13-16,8-7 0 0,-4 7 0 0,3-7 0 16,0 6 0-16,1-9 0 0,3 4 0 0,0-4 0 15,0-6 0-15,0 6 0 0,0-7 0 0,3-2 0 16,-3-3 8-16,0-4-8 0,-3 0 0 0,3-2 0 16,0-7 12-16,-7 3-3 0,0 3-1 0,0-6 0 15,0 6 17-15,0-6 3 0,-4-6 1 0,4 6 0 16,0 0-9-16,0-6-3 0,0 6 0 0,-4-3 0 0,4 3-17 0,0-7 0 15,0 7 0-15,4-3 0 16,3 3-146-16,0 0-30 0,-7 0-5 0,7 0-2 0</inkml:trace>
  <inkml:trace contextRef="#ctx0" brushRef="#br1" timeOffset="68249.449">23932 8189 2361 0,'0'0'52'0,"8"0"10"0,2 0 2 0,1 0 4 0,-1 0-55 0,1 6-13 0,-4-3 0 0,-4 3 0 15,4 13 84-15,-7-3 13 0,0 3 3 0,-7 9 1 0,0 0-50 0,-3 7-11 16,-4 5-1-16,-4 1-1 16,4 12-11-16,-7 1-3 0,3 5 0 0,0-2 0 15,1 5-12-15,-1-2-4 0,4-7 0 0,4 1 0 0,-1-1-8 0,7-6 0 16,4 3 0-16,0-12 0 0,7-1-16 15,4-2-1-15,7-7-1 0,-1-3 0 16,8-6-122-16,3-10-25 0,0 1-5 0</inkml:trace>
  <inkml:trace contextRef="#ctx0" brushRef="#br1" timeOffset="69111.409">24338 8737 1489 0,'0'0'42'0,"0"0"10"0,0 0-42 0,-7-6-10 0,0 6 0 0,0 0 0 16,0-6 116-16,7 6 22 0,-4-3 4 0,1-4 1 15,3 7-33-15,-4-3-6 0,1-3-2 0,3-3 0 16,3 6-44-16,-3 3-9 0,7-7-1 0,-3-2-1 16,3 3-9-16,0 2-2 0,4-2 0 0,-1 6 0 15,1-3-17-15,-1 3-4 0,1 0-1 0,3 3 0 0,-3 3-14 0,-1-2 0 16,1 2 0-16,-4 10 0 15,0-4 0-15,-4 4 0 0,1-1 0 0,-4 4 0 0,0-6 0 0,-4 12 0 16,1-6 0-16,-4-1 0 0,3 8 15 0,-3-1-3 16,4-3-1-16,-4 3 0 0,3 0-11 0,-3-6 0 15,4 6 0-15,-1-13 0 0,1 10 0 0,3-9-11 16,0 6 3-16,0-4 0 0,3-5 8 0,1-1 0 16,-1 0 0-16,1 1 0 0,3-1 0 0,3-2 0 15,1-14 0-15,3 7 0 0,0-9 0 0,4-1-12 16,-1 1 2-16,8 0 0 15,-4-7-68-15,4 3-14 0,-4-2-2 0,0 2-990 16</inkml:trace>
  <inkml:trace contextRef="#ctx0" brushRef="#br1" timeOffset="69297.285">24183 8991 2161 0,'0'0'61'0,"14"-3"14"0,0-3-60 0,0 3-15 0,4-3 0 0,0 2 0 16,-1-8 48-16,8 3 6 0,-4-1 2 0,7 1 0 15,-3-1-77-15,7 1-15 0,-1-7-4 0,1 4-936 16</inkml:trace>
  <inkml:trace contextRef="#ctx0" brushRef="#br1" timeOffset="69772.517">24853 8474 1616 0,'0'0'36'0,"0"0"7"0,0 0 1 0,0 0 1 0,4-9-36 0,-1 5-9 15,1-2 0-15,-1-3 0 0,-3 9 98 0,4-10 18 16,-4 4 3-16,0-3 1 0,-4 6-38 0,4-4-7 16,0-2-2-16,0 9 0 0,-7-3-9 0,4-4-3 0,-1 4 0 0,4 3 0 15,-3-6-18-15,3 6-4 0,-7 0-1 0,7 0 0 16,-7-6-18-16,7 6-3 0,-7 0-1 0,7 0 0 15,-8 6-8-15,5 0-8 0,-1-3 9 0,1 7-9 16,-1-1 0-16,1 1 8 0,3-1-8 0,0 7 0 16,0-7 0-16,0 10 0 0,0-3 0 0,0 2 0 15,0 1 0-15,0 0 0 0,3 6 0 0,-3-6 0 16,4 6 0-16,-1-6 8 0,1 0-8 0,-4 0 9 16,3 3 2-16,1-4 0 0,0-5 0 0,-1 3 0 15,1-1-11-15,3-5 10 0,-4-1-10 0,4-6 10 16,-3 3-1-16,-4-6 0 0,10 0 0 0,-3 0 0 15,0 0-9-15,4-6 0 0,0-3 0 0,3 6 0 16,-4-7-114-16,1 1-15 0,3-1-3 0,-3-2-1 16,3 2-68-16,-4 1-14 0,1 0-2 0,3-1-1 0</inkml:trace>
  <inkml:trace contextRef="#ctx0" brushRef="#br1" timeOffset="70087.321">25040 8490 1948 0,'0'0'55'0,"0"0"13"0,0-7-55 0,0-2-13 16,0 0 0-16,4-1 0 0,-1 1 93 0,1-1 16 15,-1 4 3-15,1-3 1 0,6-1-70 0,-3 1-15 16,4 6-2-16,0-7-1 0,-1 4-25 0,4 0 0 16,0 3 0-16,-3-4 0 0,0 7 0 0,-1 0 0 0,1 0 0 0,-1 7 8 15,-3-7 10-15,4 3 2 0,-4 3 0 0,-3 3 0 16,-1 1 13-16,1-4 3 0,-4 7 1 0,0-4 0 15,0 1-25-15,-4 5-12 0,1-5 10 0,-1 5-10 16,1-5 32-16,-1 5 0 0,-3-2 0 0,3 3 0 16,1-4-32-16,-1-6 0 0,1 10 0 0,-1-3 0 15,4-4 0-15,0 0 0 0,0 1 0 0,4-4 0 16,-4-6 0-16,3 10 14 0,4-4-4 0,0-3-1 16,4-3-9-16,-4 0 0 0,0 0-12 0,4 0 12 15,-1 0-36-15,1 0 0 0,-1 0 0 0,1 0-749 16,0-9-150-16</inkml:trace>
  <inkml:trace contextRef="#ctx0" brushRef="#br1" timeOffset="70567.839">25439 8302 1908 0,'0'0'42'0,"0"0"9"0,0 0 1 0,0 0 1 0,0 0-42 0,0 0-11 16,0 0 0-16,3-7 0 0,-3 7 69 0,4-9 12 0,-4 9 3 0,3 0 0 16,-3 0-45-16,7-10-9 0,1 10-2 0,-1-3 0 15,-7 3-8-15,7-6-3 0,0 6 0 16,0 0 0-16,3-6 11 0,1 6 3 0,-4 0 0 0,0 0 0 15,4 0-11-15,-4-3-1 0,3 3-1 16,-3 0 0-16,4 0-10 0,-4 3-8 0,-7-3 12 0,7 0-12 16,0 6 9-16,-7-6-9 0,7 6 0 0,-3-3 9 15,3 7 12-15,-7-4 3 0,0 4 0 0,0-1 0 16,0 0-9-16,3 7-2 0,-3-3 0 0,4 2 0 16,-1-2-13-16,-3 2 0 0,4 1 0 0,-1-3 0 15,1 2 0-15,-1 1 0 0,-3-3 0 0,4 5 0 16,3-8 0-16,-7 5 0 0,3 1 0 0,-3-3 0 15,0 2 0-15,0 4 0 0,0-3 8 0,-3 3-8 16,-1 0 19-16,-3-1 1 0,4 1 0 0,-4 3 0 0,0-3 5 0,0 0 2 16,3-4 0-16,-3-2 0 0,4 3-15 0,-1-7-2 15,1 0-1-15,3-5 0 0,0-4-9 0,0 0 0 16,0 0 9-16,0 0-9 16,0 0-99-16,0 0-24 0,-4-4-5 0,0-2-1047 15</inkml:trace>
  <inkml:trace contextRef="#ctx0" brushRef="#br1" timeOffset="71110.146">25845 8186 2088 0,'0'-16'46'0,"0"6"10"0,0 1 1 0,3 3 1 0,1-4-46 0,-1 7-12 16,-3-3 0-16,7 3 0 0,-7 3 80 0,4-6 15 16,-4 6 2-16,10 6 1 0,-3-3-62 0,4 6-13 0,-4 7-3 0,4 3 0 15,-1 0-11-15,1-1-9 16,-1 8 12-16,1-1-12 0,-1 9 22 0,-2-6-2 16,2 7-1-16,-6 2 0 0,3 7 9 0,-4 0 1 0,-3 3 1 0,-3 7 0 15,-1-1-8-15,1 0-2 0,-8 1 0 0,0-1 0 16,-3 6-8-16,-3-2-1 0,-4 6-1 0,-8-1-841 15,-2-8-168-15</inkml:trace>
  <inkml:trace contextRef="#ctx0" brushRef="#br1" timeOffset="71683.56">20761 10211 3057 0,'-11'-15'87'16,"11"11"18"-16,0 4-84 0,4-6-21 0,-4 6 0 0,7-9 0 15,-3 2 11-15,-4 7-3 0,10-3 0 0,-10 3 0 16,0 0-92-16,7 10-18 0,4-1-4 0,-8 7-1110 16</inkml:trace>
  <inkml:trace contextRef="#ctx0" brushRef="#br1" timeOffset="71845.166">20997 11425 2142 0,'0'0'47'0,"0"0"9"0,0 0 3 0,0 0 1 0,0 0-48 0,0 0-12 0,0 0 0 0,0 0 0 15,0 0 32-15,0 0 3 0,0 0 1 0,0 0-1024 16</inkml:trace>
  <inkml:trace contextRef="#ctx0" brushRef="#br1" timeOffset="72011.295">20987 11980 2242 0,'0'0'49'0,"0"0"11"0,0 0 1 0,3 9 3 0,4 1-52 0,-7-1-12 0,0 0 0 0,0 7 0 16,-3-6 0-16,3 8 0 0,-4-8 0 0</inkml:trace>
  <inkml:trace contextRef="#ctx0" brushRef="#br1" timeOffset="72178.536">21036 12736 3056 0,'0'0'68'0,"0"0"13"0,0 0 3 0,4-7 1 0,-4 7-68 0,0 0-17 15,0 0 0-15,0 0 0 0,0 0 27 0,0 0 1 16,0 10 1-16,0-1-952 16,-4 1-190-16</inkml:trace>
  <inkml:trace contextRef="#ctx0" brushRef="#br1" timeOffset="74275.799">19491 13896 2174 0,'-7'-13'48'0,"7"13"9"0,0 0 3 0,0 0 1 0,-7-3-49 0,0-3-12 0,7 6 0 0,-7-3 0 31,0-4 72-31,7 7 12 0,-4-3 3 0,4 3 0 0,0-9-67 0,0 9-12 16,7-6-8-16,0-7 8 0,0 1 0 0,7 2 0 15,1 7 0-15,2-6 0 0,1 2 0 0,-1 7 1 16,5-3 0-16,-5-3 0 0,1 6-9 0,0 6 0 0,-4-3 0 0,0 7 8 16,-4-1-8-16,1 7 0 0,0-1 0 0,-8-2 0 15,1 6 0-15,-4-3 0 0,-4 9 0 0,1-7 8 16,-1 11-8-16,0-11 0 0,-3 8 9 0,-3 2-9 16,3-3 0-16,0-6 0 0,3 6 0 0,-6 0 0 15,3-3 0-15,3 3 0 0,1-6 0 0,-1-4 8 16,8 4-8-16,-1-3 0 0,4-4 0 0,0 4 8 15,4-6-8-15,-4-1 0 0,3-3 0 0,4 4 0 16,1-7 0-16,2 3 8 0,-3-3-8 0,0-3 0 16,1 0 0-16,2-3-10 0,-3-3 1 0,4-4-759 15,-4 1-152-15</inkml:trace>
  <inkml:trace contextRef="#ctx0" brushRef="#br1" timeOffset="74479.033">19382 14140 2343 0,'0'0'52'0,"7"-3"10"0,0-3 2 0,3-3 2 0,4 2-53 0,1 4-13 0,2-6 0 0,8 2 0 16,0 7 12-16,-1-9 0 0,1 6 0 0,0-3 0 15,3-4-12-15,0 7 0 16,4-9 0-16,-4 8-708 15,-3-2-139-15</inkml:trace>
  <inkml:trace contextRef="#ctx0" brushRef="#br1" timeOffset="75672.53">19999 13463 1429 0,'0'0'31'0,"0"0"6"0,0 0 2 0,0 0 2 0,0 0-33 0,0 0-8 0,0 0 0 0,0 0 0 0,0 0 81 0,0 0 15 15,0 0 2-15,0 0 1 0,0 0-16 0,0 0-3 16,0 0-1-16,0 0 0 16,0 0-3-16,0 0 0 0,0 0 0 0,-4-3 0 15,1-3-22-15,-1-4-5 0,-3 7-1 0,4-3 0 16,-4-4-16-16,3 1-3 0,-6 3-1 0,3 3 0 15,0-4-5-15,-1-2-2 0,1 6 0 0,0-3 0 16,0 2-5-16,0-2 0 0,0 3-1 0,4-3 0 0,3 6-7 0,-4 0-8 16,-3 0 11-16,7 0-11 15,0 0 0-15,-3 9 0 0,-4-3 0 0,3-2 0 0,4 5 0 0,-4 0 0 16,4 1-10-16,-3 5 10 16,3 1 0-16,0-3-9 0,0 2 9 0,3 4 0 15,-3 0-9-15,0 0 9 0,4 3 0 0,0 0-9 0,-4-4 9 0,3 8 0 16,-3-8 0-16,4 1 0 0,-4 3 0 0,3-3 0 15,1-6 0-15,-1 2 0 0,1 4 0 0,-1-10 0 16,4 7 0-16,-3-6 0 0,3-4 0 0,-4 3 0 16,4-6 0-16,0 4 0 0,4-7 0 0,0 0 0 15,-8-7 0-15,8 7 0 0,-1 0-12 0,1-9-8 16,3 6 0-16,-3-3-777 0,3-4-155 0</inkml:trace>
  <inkml:trace contextRef="#ctx0" brushRef="#br1" timeOffset="75987.467">20257 13435 2361 0,'0'0'52'0,"0"0"10"0,0 0 2 0,-4 0 4 0,-3 6-55 0,7-6-13 0,-11 0 0 0,11 0 0 16,-7 3 19-16,-3 4 1 0,-1-4 0 0,8 6 0 15,3-9-5-15,-7 6-1 0,3 4 0 0,4-1 0 16,0-3-14-16,4 4 0 0,-1-7 0 0,-3-3 0 16,11 9-9-16,-4-2 9 0,3-4-13 0,4 3 5 15,-3-3 20-15,3 3 4 0,-3 4 0 0,3-4 1 0,-4-3-9 0,1 4-8 16,0-4 12-16,-1 3-12 0,1 3 15 0,-4 1-4 16,-4-1-1-16,4 1 0 0,-7-1 1 0,4 0 0 15,-4 7 0-15,-4-7 0 0,-3 7 0 0,4-3 0 16,-8-4 0-16,1-3 0 0,-5 4-29 0,1-1-6 15,0-3 0-15,-3-2-1129 16</inkml:trace>
  <inkml:trace contextRef="#ctx0" brushRef="#br1" timeOffset="76122.828">20214 13378 2260 0,'0'0'50'0,"11"0"10"0,-1-6 3 0,1 6 0 0,3-9-51 0,-3 2-12 0,3 4 0 0,0-3 0 15,0 6 17-15,0-3 1 0,0 3 0 0,0 0-1041 16</inkml:trace>
  <inkml:trace contextRef="#ctx0" brushRef="#br1" timeOffset="76604.171">20800 13400 2250 0,'0'0'64'0,"0"-3"14"0,0-6-62 0,0-1-16 0,3 1 0 0,1-4 0 16,-1 10 40-16,1-6 4 15,-1-1 2-15,1 1 0 0,-1 3-27 0,5-4-6 16,-1 1-1-16,0 9 0 0,0-6-12 0,-4 3 11 16,8-4-11-16,-4 7 10 0,0-3 22 0,4 3 4 15,-4 0 0-15,0 3 1 0,0-3-16 0,0 10-3 0,0-4-1 0,-4 3 0 16,4 7-8-16,-3-3-1 0,-1 2-8 0,1 4 12 15,-1 0-12-15,-3 0 9 0,0 6-9 0,4 0 8 16,-4-6-8-16,7 6 0 0,-3-3 0 0,-1 3 0 16,4 3 0-16,0-3 0 0,0 0 0 0,0-6 0 15,0 9 0-15,0-9 0 0,-3-3 0 16,0-7 0-16,-1 10 0 0,-3-10 0 0,0 7 0 0,0-6 8 16,-7-1 5-16,3 0 1 0,-6 1 0 0,-1-1 0 15,-3-3 11-15,0-2 3 0,-4 2 0 0,4 3 0 16,-7-9-28-16,4 10 0 0,-5-10 0 0,5 0-821 15,-4 6-170-15</inkml:trace>
  <inkml:trace contextRef="#ctx0" brushRef="#br1" timeOffset="77100.355">21230 13952 2253 0,'0'0'49'0,"11"-3"11"0,3-3 1 0,0 6 3 0,7-10-51 0,4 4-13 0,-4 3 0 0,7-3 0 16,-7-4 0-16,8 1 11 0,-1 0-11 0,0 2 10 15,0 4-10-15,-7-3-17 0,1 6 4 0,-5 0 1 16,4 0-29-1,-6 0-6-15,-8 6-1 0,-7-6 0 0,7 10-1 0,-4-1-1 0,-10 0 0 0,0 10 0 16,-11-3-58-16,1 0-11 0,-1 2-2 0,1 1-1 16,-8 0 60-16,-3 0 12 0,3 0 2 0,0 6 1 31,4-7 8-31,-4-2 2 0,4 3 0 0,0-3 0 0,7-4 92 0,3 4 18 0,1-7 4 0,3 7 1 0,3-13 38 0,4 7 8 16,4-4 2-16,-1-3 0 15,4 3-31-15,7-6-7 0,4 3 0 0,7-3-1 0,-4-3-65 0,4 3-13 16,3-9-9-16,4 3-644 15,3 2-136-15</inkml:trace>
  <inkml:trace contextRef="#ctx0" brushRef="#br1" timeOffset="77609.437">22158 13683 2329 0,'0'0'51'0,"0"0"10"0,-4-7 3 0,1 4 2 0,-8-3-53 0,11 6-13 0,0 0 0 0,0 0 0 16,0 0 48-16,-7 9 6 0,4 7 2 0,-1-3 0 16,4 2-20-16,-3 10-3 0,-1-3-1 0,1 10 0 15,3-4-9-15,0 6-3 0,0-5 0 0,0 5 0 16,0-6-20-16,0 7 0 0,7-7 0 0,-4-3 0 15,1-6 0-15,3 0 0 0,0-1 0 0,3-2 0 16,1-6 11-16,-4-1-3 0,0-9 0 0,0 0 0 16,0 0 7-16,4-9 1 0,-1-1 0 0,1-6 0 15,-4 4-7-15,4-7-1 0,-1-3 0 0,-3 0 0 16,4-3-8-16,-4 0-11 0,0-3 3 0,0 3 0 16,0-3 8-16,-3 2 0 0,-1 4 0 0,1 1 0 0,3 8 0 0,-4-3 0 15,-3 7 0-15,4 0 0 0,-4 9 0 0,0 0-8 16,0 0 8-16,0 0-8 0,0 9 8 0,0 7 0 15,3-4 0-15,1 10-8 0,-4 0 0 0,0 3 0 16,3 0 0-16,1-3 0 0,3-6 8 0,0 9 0 16,-3-13 0-16,6 7 0 0,-3-3 0 0,7-7 0 15,-3 1 0-15,-1-1 0 0,1-3 12 0,0-6 4 16,3 0 0-16,-4-6 1 0,1-3 27 0,-1-1 4 16,1 1 2-16,3-10 0 0,0 3-10 0,0-2-3 15,1-1 0-15,-5-6 0 0,8 6-13 0,-8 0-2 16,-6 0-1-16,3 0 0 15,0 4-69-15,-4-4-13 0,1 0-3 0,0-3-1296 0</inkml:trace>
  <inkml:trace contextRef="#ctx0" brushRef="#br1" timeOffset="78444.147">22927 13303 1993 0,'-7'-12'56'0,"7"5"13"0,-7-2-55 0,3 6-14 16,-3-3 0-16,0-4 0 0,-3 7 89 0,3-3 15 16,-4-4 4-16,4 4 0 15,-4 3-64-15,1-3-12 0,-1 6-2 0,1 0-1 0,3 0-19 0,-4 6-10 16,4-3 10-16,-4 6-10 0,4 4 14 0,0 0-3 16,4-4-1-16,-4 10 0 0,7-4-10 0,-4 4 0 15,1 0 0-15,3-3 0 0,0 3 0 0,0-1 0 16,-4 1-11-16,4 6 11 0,0-6 0 0,0-3 0 15,4 3 0-15,-1-1-8 0,-3-2 8 0,0 3 14 0,4 0-3 16,-1-4-1-16,1 1-10 0,-1-3-17 0,1 5 4 0,-1-8 1 16,1 5 12-16,-1-5 0 0,1-1 0 0,3-2 0 15,0-4 0-15,0 3 0 0,0-6 9 0,4 0-9 16,-1-6 10-16,1 6-10 0,-1-3 10 0,5-4-10 31,-5 4-104-31,4-3-28 0,0-4-4 0</inkml:trace>
  <inkml:trace contextRef="#ctx0" brushRef="#br1" timeOffset="78744.609">23167 13382 1978 0,'0'0'56'0,"0"0"12"0,0 0-54 0,0 0-14 15,-7 0 0-15,0 0 0 16,0 0 34-16,0 0 4 0,-4 6 1 0,1-3 0 0,2 6-13 0,-2-2-2 15,-1-4-1-15,4 6 0 0,0-3-9 0,0 4-2 16,0-1 0-16,4 1 0 0,-1-1 21 0,4-3 4 16,0-6 1-16,4 10 0 0,-1-1-11 0,4-3-3 15,0 4 0-15,0-7 0 0,7 6-8 0,0 1-1 16,1-4-1-16,2-3 0 0,-3 3 2 0,0 4 0 16,1-1 0-16,-5 1 0 0,4-1-5 0,-7 0-1 15,0 4 0-15,-3 0 0 0,3-4 1 0,-7 7 0 16,0-7 0-16,-4 7 0 0,-3-4 5 0,4 4 0 15,-8-3 1-15,1-1 0 16,-4-9-52-16,-1 7-10 0,1-10-3 0</inkml:trace>
  <inkml:trace contextRef="#ctx0" brushRef="#br1" timeOffset="78901.002">23033 13397 2361 0,'0'0'52'0,"7"-6"10"0,4-3 2 0,-1-1 4 0,4 1-55 0,0-1-13 0,0 1 0 0,1-1 0 16,2 1 22-16,1 0 2 0,-4 2 0 0,4-2 0 16,-4 9-24-16,-4 0-15 0,4 0 3 0,-3 0-707 15,3 3-141-15</inkml:trace>
  <inkml:trace contextRef="#ctx0" brushRef="#br1" timeOffset="79261.523">23403 13237 1908 0,'0'-15'42'0,"4"5"9"0,-4 7 1 0,3-3 1 0,1-4-42 0,-1 1-11 0,1 0 0 0,-1-1 0 0,1 4 28 0,3 3 3 16,-3-4 1-16,-1 4 0 15,4-3 5-15,-7 6 2 16,7 0 0-16,0 0 0 0,-7 0 15 0,7 9 3 15,0-2 1-15,0 2 0 0,0 1-16 0,1-1-3 16,-1 10-1-16,0-4 0 0,0 4-38 0,0 0 0 16,0 9 0-16,0-9 0 0,0 6 0 0,4 0 9 0,-4 4-9 15,0-1 0-15,3-3 0 0,1 0 0 0,-4 3 0 0,3-3 0 16,-3-6 10-16,4 6-10 0,-7-3 8 0,3 0-8 16,0-3 12-16,-4 0-2 0,-3-1-1 0,0-2 0 15,-3-3 37-15,-1 2 7 0,1-5 2 0,-4 5 0 16,0-5-3-16,-4-1 0 0,0-6 0 0,1 7 0 15,-4-4-36-15,0-3-7 0,-1 4-1 0,1-7-8 16,0 0 0-16,0 0 0 0,0-7-10 0,0 4-867 16,0 3-174-16</inkml:trace>
  <inkml:trace contextRef="#ctx0" brushRef="#br1" timeOffset="81842.892">22010 14388 1638 0,'0'0'36'0,"0"0"7"0,0 0 1 0,0 0 3 0,0 0-38 0,0-6-9 16,-4-4 0-16,4 1 0 0,7 6 28 0,-3-3 4 15,-4 6 1-15,0 0 0 0,3-10-5 0,1 4 0 16,7 3-1-16,-1-3 0 0,1 2 20 0,3 4 4 16,-4 0 1-16,-3-6 0 0,-3 6-24 0,10 0-4 15,11 0 0-15,-11 0-1 0,-4 0-23 0,12 0-12 0,2-3 2 0,8 3 0 16</inkml:trace>
  <inkml:trace contextRef="#ctx0" brushRef="#br1" timeOffset="84204.728">23978 13799 2672 0,'-28'-7'76'0,"28"7"16"0,0 0-73 0,-10 0-19 0,-8 0 0 0,7-3 0 0,-3-3 57 0,0 6 8 15,0 0 2-15,3 0 0 16,1-3-16-16,-1 3-3 0,1-6-1 0,3 6 0 16,3 0-39-16,-3 0-8 0,7 0 0 0,0 0-886 15,0 0-175-15</inkml:trace>
  <inkml:trace contextRef="#ctx0" brushRef="#br1" timeOffset="89365.663">23936 13918 2293 0,'0'0'50'0,"0"0"10"0,0 0 3 0,0 0 2 0,0 0-52 0,0 0-13 15,0 0 0-15,0 0 0 0,0 0 30 0,-7 0 3 0,0 6 1 0,3-3 0 16,-3-3-14-16,0 6-2 15,0-6-1-15,4 4 0 0,3-4 1 0,0 0 0 16,0 0 0-16,0 0 0 0,0 0 7 0,0 0 2 16,0 0 0-16,0 0 0 0,0 0-17 0,7 0-10 0,3-4 12 0,1 4-12 15,3-6 8-15,-3 6-8 0,-1-3 0 0,1 3 0 16,-4-6 8-16,-7 6-8 0,0 0 0 0,0 0 0 16,0 0 0-16,0 0 0 0,0 0 8 0,0 0-8 15,-7 6 13-15,0-3-1 0,0 3 0 0,-4-2 0 16,-3 2 8-16,3 3 2 0,-3-2 0 0,4-4 0 15,-4 3 2-15,3-3 1 0,4 3 0 0,0-6 0 16,7 0-9-16,0 0-1 0,0 0-1 0,0 0 0 16,0-6-14-16,3-3 0 0,1-1 0 0,3 7 0 15,0-9 0-15,0 8 0 0,4-5 0 0,-1 3 0 16,1 3 0-16,-4-4 8 0,3 7-8 0,-10 0 0 16,0 0 0-16,4 0 0 0,3 7 0 0,-3 2 0 15,-4-6 0-15,3 3 0 0,-6 4 0 0,-1-4 0 16,4-3 0-16,-7 13 8 0,0-13-8 0,0 6 9 15,3-9-9-15,4 0 0 0,0 0 0 0,0 0-879 16,0 0-173-16</inkml:trace>
  <inkml:trace contextRef="#ctx0" brushRef="#br1" timeOffset="90056.122">24497 13576 2311 0,'0'0'51'0,"0"0"10"0,3-6 3 0,-3-4 0 0,0 10-51 0,0 0-13 0,0 0 0 0,0 0 0 16,0 0 71-16,0 0 11 0,-3 16 2 0,-1 3 1 0,-3 0-44 0,4 9-9 15,-4-3-1-15,0 9-1 16,0 1-16-16,3 3-3 16,-6-1-1-16,6-2 0 0,-3-1-10 0,0 1 12 15,3-13-12-15,1 3 12 0,-4 0 0 0,7-6 0 16,-4-1 0-16,4 1 0 0,0-13 4 0,0 4 0 0,0-10 1 0,0 0 0 15,0 0 4-15,0 0 1 16,7-10 0-16,0 1 0 0,4-7-5 0,-4-2-1 0,0-8 0 0,0 8 0 16,4-11-16-16,-4 1 8 0,3-3-8 0,1-1 0 31,-4-2-43-31,0 0-15 0,4-1-3 0,-4-3-1 0,0 4 49 0,0-1 13 0,0 4 0 0,0 0 0 16,0 2 47-16,0 11 14 15,0 2 3-15,-3 7 1 0,3-1-52 0,-4 1-13 0,-3 9 0 0,7 9 0 16,4-3 0-16,-4 7 0 0,0 6-12 0,0-4 12 15,4 11-13-15,-4-5 4 0,-4 11 1 0,4-4 0 16,0 7 8-16,0-1 0 0,-3-3 0 0,3 4 0 16,-4-1 0-16,1 1 0 0,3-7 0 0,0 0 0 15,0 1 0-15,-3-4-8 0,3-7 8 0,-4-2 0 16,4 3-40-16,-3-10-2 0,-4-9-1 0,0 0-814 16,0 0-163-16</inkml:trace>
  <inkml:trace contextRef="#ctx0" brushRef="#br1" timeOffset="90223.526">24352 13915 2213 0,'0'0'63'0,"7"-7"13"0,7 7-60 0,1 0-16 16,2-3 0-16,4-3 0 0,4 3 83 0,3-3 13 16,4-4 4-16,3 1 0 0,1-1-60 0,2-5-11 15,-2 5-2-15,2 1-1 16,-6-7-85-16,0 7-17 0,-7-4-3 0,-11 4-1 0</inkml:trace>
  <inkml:trace contextRef="#ctx0" brushRef="#br1" timeOffset="91305.139">24977 13338 1562 0,'0'0'34'0,"0"0"7"0,0 0 2 0,0-4 1 0,0-11-35 0,0 5-9 0,0 1 0 0,0 3 0 16,0-4 93-16,-4-2 17 0,4 2 3 0,0-5 1 15,-3 5-20-15,-1 1-4 0,1-7-1 0,-4 7 0 16,3-1-21-16,-3 1-5 0,0 3-1 0,-4 6 0 16,4-10-34-16,-3 10-6 0,-1 0-2 0,0 0 0 15,1 7-8-15,3-4-3 0,-4 3 0 0,4 3 0 16,-3 1-9-16,3 5 10 0,0-2-10 0,-1 3 10 15,1 3-10-15,4-1 0 0,-1 1-10 0,4 6 10 16,-3-6-8-16,3 6 8 0,3-6 0 0,-3 0-9 16,4-4 9-16,-1 4 0 0,1 0 0 0,-1-3-8 15,1-1 8-15,0-2 0 0,-1-4 0 0,-3 1 0 16,4 5 0-16,-1-5 0 0,1-1 8 0,-1-2-8 16,-3 2 27-16,0 0 1 0,4 1 0 0,-4-1 0 15,0 1-16-15,0-4-4 0,0 3 0 0,0-6 0 16,0 7 5-16,0-4 1 0,0 3 0 0,3 1 0 15,-3-10-3-15,0 9-1 0,0-9 0 0,4 7 0 16,-1-4-10-16,-3-3 0 0,11 6 9 0,-1-6-9 0,1 0 0 16,0-6 0-16,3 6 0 0,-4-10 0 15,4 7-28-15,4-3-4 0,-4-4-1 0,4 4 0 16,-4 3-59-16,4-3-11 0,-1 3-2 0,1-4-637 16,-4 4-127-16</inkml:trace>
  <inkml:trace contextRef="#ctx0" brushRef="#br1" timeOffset="92024.47">25298 13184 1414 0,'0'0'40'0,"0"0"9"0,0-6-39 0,0 6-10 0,0-10 0 0,0 7 0 15,0 3 68-15,-4-6 11 0,4 6 2 0,-3-10 1 16,3 10-21-16,-4 0-4 0,4 0-1 0,0 0 0 16,-7 0-3-16,4 0-1 15,-8 7 0-15,7 2 0 0,-3 1 13 0,0-1 3 16,4 10 0-16,-4 0 0 0,3-1-36 0,1 4-6 16,-1 0-2-16,4-6 0 0,0 9-13 0,4-6-3 0,-1-7-8 0,1 4 12 15,3-6-12-15,0 5 8 0,3-12-8 0,-3 7 0 16,4-4 16-16,0-6-4 0,3 0 0 0,-4-6 0 15,4-4 0-15,1 7 0 0,-5-12 0 0,1 5 0 16,-1-6-4-16,1 4-8 0,-1-4 11 0,1-3-11 16,-4 4 9-16,0 2-9 0,0-2 0 0,-3 5 9 15,-1 1-9-15,1-1 0 0,-1 4 0 0,-3 6 8 16,0 0 3-16,0 0 0 0,0 0 0 0,0 0 0 16,-7 6 5-16,4 4 0 0,-1-1 1 0,1 1 0 15,-1 5-5-15,4-2 0 0,-3 2-1 0,-1 1 0 16,4-3-11-16,-3 2 0 0,3 4 0 0,-4 0 8 15,4-3-8-15,0 2 0 0,-3-2 0 0,-1 3 0 16,0-7 0-16,4 10 0 0,-3-3 0 0,3-6 0 16,0 2-61-16,0 4-15 0,0-9-2 0,3-1-1038 15</inkml:trace>
  <inkml:trace contextRef="#ctx0" brushRef="#br1" timeOffset="92443.002">25608 13203 1778 0,'0'0'39'0,"0"0"8"0,0 0 1 0,0 0 3 0,-3 0-41 0,3 0-10 0,0 0 0 0,-7-10 0 16,3 10 45-16,4 0 7 0,0 0 2 0,0 0 0 16,0 0-7-16,0 0-2 15,0 0 0-15,0 0 0 0,0 0-6 0,0 0-2 0,0 0 0 16,4-9 0-16,3 3 3 0,0 3 0 0,0-4 0 0,0 4 0 15,3-3-20-15,1-4-3 0,0 7-1 0,-1-3 0 16,4-3-2-16,0-1-1 0,-3 4 0 0,3 6 0 16,-3-3 2-16,-1-3 0 0,1 6 0 0,-4 6 0 15,-7-6-2-15,7 3 0 0,0 3 0 0,0 4 0 16,0 5-13-16,-3-2 0 0,-1 3 0 0,4-4 0 16,-3 10 0-16,-1-3 0 0,1 0 0 0,-4 6 0 15,3-3 8-15,-3 3-8 0,4 0 0 0,-4-6 0 16,3 0 0-16,1 6 0 0,-4-7 0 0,3 8 0 15,-3-14 8-15,0 13-8 0,-3-9 0 0,3 3 9 16,0-7 11-16,-4 4 3 0,1 0 0 0,-1-4 0 16,-3-3 5-16,0 4 2 0,0-10 0 0,0 7 0 0,-4-1-6 15,4-3-2-15,-3-3 0 0,-1 4 0 0,1-7-13 0,-1 0-9 16,1 0 12-16,-1 0-12 16,0-7-42-16,1 7-15 0,-1 0-3 0,4-3-1182 15</inkml:trace>
  <inkml:trace contextRef="#ctx0" brushRef="#br1" timeOffset="92974.043">26324 13720 2329 0,'0'0'51'0,"0"0"10"0,0 0 3 0,0 0 2 0,0 0-53 0,7 0-13 15,0 0 0-15,4 0 0 0,0 0 68 0,-1 0 10 16,8 0 2-16,-1 0 1 0,1 0-56 0,0-3-11 0,-1 3-2 0,1-6-1 16,0 6-11-16,-1 0 0 15,1-6 0-15,0 6 8 16,-1-4-72-16,-3 4-14 0,-3-6-3 0,-1 6-660 0,-2 0-132 0</inkml:trace>
  <inkml:trace contextRef="#ctx0" brushRef="#br1" timeOffset="93135.346">26501 13488 2214 0,'0'0'48'0,"0"0"11"0,0 0 1 0,0 0 3 0,0 10-51 0,0-1-12 0,0 0 0 0,0 7 0 16,0-7 53-16,0 10 8 0,0 0 2 0,-4 6 0 15,4-6-47-15,-3 6-8 0,3 10-8 0,-4-7 9 16,4 0-9-16,0 7 0 0,0-7 0 0,-3 6-730 16,3-6-143-16</inkml:trace>
  <inkml:trace contextRef="#ctx0" brushRef="#br1" timeOffset="93691.605">27245 13187 1414 0,'-7'-19'31'0,"3"16"6"0,1-3 2 0,-1-4 1 0,1 7-32 0,-1-3-8 0,4 6 0 0,0 0 0 16,-7 0 124-16,0 0 24 0,0 9 4 0,4 7 0 15,-4-3-37-15,3 2-8 0,1 10-2 0,-1-3 0 16,0 13-31-16,1-1-6 0,-4 1-2 0,3 3 0 16,4-4-38-16,-7 10-7 0,4-6-1 0,-4 5-1 15,3-5-7-15,-3-3 0 0,0 2-1 0,0-2 0 16,4-1 1-16,-1-9 0 0,0-3 0 0,1 3 0 15,3-6-2-15,0-3 0 0,0-7 0 0,0-9 0 16,0 0 5-16,0 0 1 0,0 0 0 0,7-3 0 16,4-9 8-16,-1 2 1 0,1 1 1 0,-1-1 0 15,8-15-14-15,-4 3-4 0,7-3 0 0,-3 0 0 16,7 3-8-16,-1-3 0 0,-3 9 0 0,4-2 0 16,0 5 0-16,0 0 0 0,-4 4 0 0,3 9-11 0,1 0 3 0,-7 0 0 15,-4 6 0-15,-4 4 0 0,1-1 8 0,-4 10-13 16,0-3 5-16,-10 2 8 0,-4 1-8 0,-1 0 8 15,8 6 0-15,-3 0 0 0,-8-6 0 0,1 0 8 16,-1 6 0-16,-3-12 0 0,3 8-8 0,-6-8 8 16,-4 3-8-16,-4-7 8 0,0 1 10 0,1-4 2 15,-1-3 0-15,0-3 0 0,1 0-10 0,2 0-2 16,1-3 0-16,4-3 0 16,-1-4-54-16,7 4-11 0,-3-7-3 0,7-2-1222 15</inkml:trace>
  <inkml:trace contextRef="#ctx0" brushRef="#br1" timeOffset="94308.216">27901 13149 1692 0,'0'0'37'0,"0"0"8"0,0 0 2 0,0 0 0 0,7 0-38 0,-7 0-9 16,4-9 0-16,-1 0 0 0,-3 2 104 0,-3-2 18 15,3 6 4-15,-4-7 1 0,-3 1-27 0,0 0-4 16,0-4-2-16,0 4 0 0,-4-1-23 0,1 7-5 15,-4-6-1-15,0 2 0 0,3-2-33 0,-3 6-8 16,0-3 0-16,-4 6-1 0,8 0-23 0,-1 9 0 16,0 0 0-16,1 1 0 0,-1-1 0 0,4 7 0 15,0 3-10-15,0 6 10 0,4-6-12 0,-1 9 4 0,1-3 8 0,3 3-13 16,0-3 13-16,0 4 0 0,0-1 0 0,0-3 0 16,0 3 0-16,3-3 0 0,-3 3-9 0,0-9 9 15,0 6 0-15,0-6 0 0,4-3 0 0,-4 3 0 16,0-4 0-16,0-2 0 0,0-7 0 0,0 3 8 15,0-9 0-15,0 0 1 0,0 0 0 0,0 0 0 16,7 7 11-16,-7-7 3 0,7 0 0 0,-4-7 0 16,11 7-1-16,-3-6 0 0,0 3 0 0,-1-3 0 15,4 3-22-15,-3-4 0 0,-1 7-10 0,4 0 10 16,-3-3-122-16,0-3-18 0,-1 6-3 0,4 0-1017 16</inkml:trace>
  <inkml:trace contextRef="#ctx0" brushRef="#br1" timeOffset="95079.363">28236 13149 1875 0,'0'0'41'0,"0"0"9"0,0 0 2 0,0 0 0 0,0 0-41 0,0 0-11 16,0 0 0-16,-7 7 0 0,0-4 88 0,0 3 15 16,0-3 3-16,0 7 1 0,-4-4-50 0,-3 3-9 0,7 1-3 0,-3-1 0 15,-4-3-24-15,3 4-5 16,4-1 0-16,3-6-1 0,4-3-7 0,-3 13 0 0,3-13-8 0,0 0 12 16,3 3-12-16,1 7 0 0,-4-10 0 0,7 6 0 15,4 3 8-15,-1-6-8 0,4 4 11 0,0-4-11 16,4 3 9-16,0-6-9 0,-4 3 0 0,7 3 9 15,-3 4-9-15,-1-1 0 0,-6-3 0 0,3 4 0 16,0-1 0-16,-3 1 0 0,-4-1 0 0,-4 1 8 16,-3-1 0-16,0 0 0 0,-3 1 0 0,-4-4 0 15,0 3 16-15,-8 1 2 0,5-1 1 0,-4 1 0 16,0-4-8-16,0-3-2 0,-4 3 0 0,4-3 0 16,0 4-17-16,3-7-9 0,-3-7 1 0,0 7 0 15,7-3-144-15,0-3-28 0,0-3-5 0</inkml:trace>
  <inkml:trace contextRef="#ctx0" brushRef="#br1" timeOffset="95252.707">28162 13131 2012 0,'0'0'44'0,"0"0"10"0,0 0 2 0,0 0 0 0,0 0-45 0,4-7-11 16,-1 4 0-16,4-3 0 0,0-3 76 0,0 5 12 15,1-2 4-15,2 3 0 0,4-3-42 0,-3-4-8 16,3 4-2-16,4 3 0 0,-4-3-30 0,3 6-10 15,1-10 0-15,0 10 0 16,-4 0-120-16,3-3-32 0,1 3-5 0,0-6-793 0</inkml:trace>
  <inkml:trace contextRef="#ctx0" brushRef="#br1" timeOffset="95645.034">28557 13059 1666 0,'18'-7'36'0,"-18"7"8"0,0 0 2 0,0 0 2 0,4 0-39 0,-4 0-9 0,0 0 0 0,0-9 0 15,0 6 76-15,10-4 14 0,-6-2 2 0,3 0 1 16,-4-1-34-16,4 4-7 0,-3 3-2 0,3-3 0 16,3 2-7-16,-2-2-2 0,-1 6 0 0,0-3 0 15,3-3-4-15,-6 6-1 0,-4 0 0 0,0 0 0 16,0 0-14-16,10-3-3 0,-10 3-1 0,0 0 0 16,0 0 3-16,0 0 1 0,7 3 0 0,-7-3 0 15,0 0-1-15,7 6 0 0,0-3 0 0,-7 3 0 16,11-2 1-16,-4 5 0 0,-3-3 0 0,-1 4 0 15,4-1-12-15,0 0-2 0,-7 1-8 0,4 9 12 0,-4-4-12 0,3 1 0 16,-3 3 0-16,0 0 0 0,0-1 0 0,-3 11 0 16,3-4 0-16,-4 0 0 0,4-6 0 0,-3 9 0 15,3-3 0-15,-4 3 0 0,4-3 0 0,0 4 0 16,-3-11 0-16,-1 7 0 0,1 1 0 0,-1-8 0 16,1 1 0-16,3-3 0 0,-4-4 11 0,1 4-1 15,-5-7 0-15,8 1 0 0,0-1 15 0,0-9 3 16,-7 7 1-16,7-7 0 0,0 0 11 0,-7 3 3 15,-3 3 0-15,3-6 0 0,7 0-20 0,-7 3-4 16,-4-3-1-16,-3 0 0 0,3 0-18 0,4 0 0 16,0 0 0-16,-3 0-934 15,-11 0-181-15</inkml:trace>
  <inkml:trace contextRef="#ctx0" brushRef="#br1" timeOffset="98584.913">19794 15219 1886 0,'0'0'41'0,"0"0"9"0,0 0 2 0,0 0 1 0,0 0-42 0,0 0-11 16,0 0 0-16,0 0 0 0,0 0 60 0,-3 10 11 0,-1-1 1 0,1 10 1 15,-4 3-24-15,3 0-5 0,-3 3 0 0,0 3-1 16,4-3-26-16,-4 13-5 0,-1-4 0 0,1-6-1 15,4-3 5-15,-4 4 0 0,3-10 1 0,1-4 0 16,-1 1 15-16,1-4 4 0,-1-2 0 0,1-4 0 16,3-6 5-16,0 0 2 0,-4 9 0 0,4-9 0 15,0 0-11-15,0 0-3 0,0 0 0 0,0 0 0 16,0 0-9-16,0 0-3 0,0 0 0 0,0 0 0 16,0 0-3-16,0 0-1 0,0 0 0 0,0 0 0 15,0 0-5-15,0 0-8 0,0 0 11 0,0 0-11 16,0 0 0-16,0 0 0 0,0 0 0 0,0 0 0 15,0 0 0-15,0 0 0 0,0 0 0 0,0 0 0 16,0 0 8-16,0 0-8 0,0 0 0 0,0 0 0 16,0 0 0-16,0 0 0 0,0 0 0 0,0 0 0 15,-3 7 0-15,3-7 0 0,0 0 0 0,0 9 0 16,-4-6 0-16,1 7 0 0,3-10 0 0,0 6 0 16,-4-3 0-16,4-3 0 0,-4 10 0 0,4-4 0 0,0-6 0 0,0 9-22 15,0-9 3-15,0 0-838 16,0 0-168-16</inkml:trace>
  <inkml:trace contextRef="#ctx0" brushRef="#br1" timeOffset="98906.92">19713 15370 2282 0,'4'-7'50'0,"-4"-5"10"0,7-10 3 0,-4 3 1 0,1-3-51 0,3-3-13 0,4 6 0 0,-4 4 0 16,3-4 11-16,1 3-1 0,-1 3 0 0,1 4 0 15,-1 0 11-15,1 2 3 0,-4 1 0 0,4 3 0 16,-4 3 16-16,0 3 3 0,0 3 1 0,0 4 0 16,-4-1 3-16,5 10 1 0,-5-3 0 0,4 9 0 15,-3 3-22-15,3 0-4 0,-4 0-1 0,4 7 0 16,-3-1-21-16,3 1 0 0,-4-7 0 0,1 7 0 15,-1-7 11-15,1 0-3 0,-1-9 0 0,1 6 0 16,0-6-8-16,-4 3 12 0,0-10-12 0,0 7 12 16,0-3-12-16,0-7 0 0,-4 1-10 0,0-1 10 15,4-9-137-15,-3 6-22 0,3-6-4 0</inkml:trace>
  <inkml:trace contextRef="#ctx0" brushRef="#br1" timeOffset="99071.329">19622 15498 2440 0,'-4'-9'54'0,"4"9"11"0,7-10 3 0,0 7 0 15,0-3-55-15,4-3-13 0,-1-1 0 0,1 1 0 0,3 2 48 0,4-2 6 0,-1 6 2 0,12-3 0 16,-5-4-41-16,4 10-15 16,-3 0 11-16,-4 0-796 15,4 0-159-15</inkml:trace>
  <inkml:trace contextRef="#ctx0" brushRef="#br1" timeOffset="105701.933">20045 14880 2307 0,'0'0'51'0,"0"0"10"0,0-9 3 0,3 9 0 0,-3 0-51 0,0 0-13 0,0 0 0 0,0 0 0 0,0 0 64 0,-7 6 9 15,4 7 3-15,-4-4 0 16,-4 7-36-16,4 0-8 0,-3 2 0 0,-1 1-1 15,0 0-8-15,1 0-2 0,-1 0 0 0,1-4 0 0,-1 4-3 0,0-3-1 16,4-4 0-16,4-2 0 0,-1 2-5 0,1-2-2 16,-1-7 0-16,4-3 0 0,0 0-10 0,0 0 8 15,0 0-8-15,7 0 8 0,0-3-8 0,4-4 0 16,3-2 0-16,0 0 8 0,4 2-8 0,3-5 0 16,-3 2 0-16,3-5 0 0,0 5 0 0,0 1 0 15,0 3 0-15,4 3 0 0,-4-7 0 0,-3 4 0 16,-4 6 0-16,0 0 0 0,0 0 0 0,-3 0 0 0,-11 0 0 15,7 9 0-15,0-2 0 0,-4 2 0 16,-3 0 0-16,-3 1 0 0,-1-1 0 0,-3 1 0 16,0 5 0-16,-3-2 0 0,-1 2 8 0,0-5-8 15,-3 6 8-15,4-4-8 0,-4 1 10 0,3-1-10 0,-7-2 12 0,8-1-12 16,-4 0 11-16,3-2-11 0,4-7 10 0,-4 0-10 31,1 0-125-31,-1 0-31 0,4-7-7 0,4-2-611 0,-1 0-122 0</inkml:trace>
  <inkml:trace contextRef="#ctx0" brushRef="#br1" timeOffset="105876.771">20020 14971 1152 0,'-3'-18'25'0,"-1"14"6"0,4-5 1 0,0 0 0 0,-3-4-32 0,-1 10 0 0,1-6 0 0,3 2 0 31,-8-2 112-31,5 6 17 0,3 3 3 0,0-7 1 16,0 7-1-16,-4-3 0 0,-3-3 0 0,7 6 0 16,0 0-31-16,0 0-6 0,0 0-2 0,0 0 0 15,0 0-38-15,7-6-8 0,0 3-2 0,1 3 0 16,2-7-33-16,-3 7-12 0,7 0 9 0,0 0-9 15,0-3-78-15,4-3-21 0,0 6-4 0,-1-3-1 16,5-3-112-16,-1 6-22 0,-4-10-5 0</inkml:trace>
  <inkml:trace contextRef="#ctx0" brushRef="#br1" timeOffset="106361.505">19932 14790 1754 0,'0'0'49'0,"3"-7"12"0,1 4-49 0,0-6-12 0,-1 2 0 0,1-2 0 16,-4 0 79-16,0 2 13 0,0 4 2 0,0 3 1 16,-4-6-21-16,4 6-4 0,-3 0-1 0,-8 0 0 15,0 0-43-15,1 9-9 0,-1-2-1 0,1 2-1 16,-4 0 0-16,3 1 0 0,0 6 0 0,4-4 0 16,-3 4-7-16,-1 3 0 0,4-4-8 0,0-5 12 15,3 8-12-15,4-2 0 0,-3-3 8 0,3 2-8 16,0 1 0-16,3-3 0 0,1 2 0 0,0-5 0 15,-4 8 0-15,7-8 0 0,-4 6 0 0,4-4 0 0,-3 4 0 0,-4 3 0 16,0-1 0-16,0-2 0 0,0 3 0 0,-4 0 0 16,1 6 0-16,-1-6 0 0,1 6 0 0,-4 3 0 15,3-9 8-15,0 3-8 0,4-10 0 0,-3 7 0 16,3-10 0-16,3 7 0 0,-3-6 9 0,4-4-9 16,-4-6 8-16,7 3-8 0,4-3 0 0,-1 0 0 15,1-3 0-15,-1-3-11 16,5-4-16-16,2 4-3 0,-3-4-1 0,0 7 0 15,4-3-27-15,0-3-6 0,-1-1 0 0,-3 7-902 16</inkml:trace>
  <inkml:trace contextRef="#ctx0" brushRef="#br1" timeOffset="106721.051">20313 14918 1720 0,'3'-12'38'0,"1"5"8"0,0-2 2 0,3-1 0 0,0-5-39 0,0 5-9 0,3-2 0 0,1 2 0 16,-1 1 68-16,1 3 11 0,3-4 2 0,-3 4 1 16,-1 3-30-16,4 3-5 0,-7 3-2 0,4 3 0 15,-4 4-12-15,-3-4-2 0,-1 3-1 0,1 4 0 16,-1-4-13-16,-3 7-2 0,0 9-1 0,0-6 0 15,0 6-6-15,-3-3 0 0,3 3-8 0,0 3 12 16,0-3-12-16,0-6 0 0,3 9 8 0,-3-6-8 16,4 0 0-16,-1-3 11 0,1 3-11 0,-4-3 10 0,3-7-10 0,-3 4 0 15,0 3 0-15,0-10 0 0,0 1 24 0,-3 5 4 16,-1-5 0-16,-3-1 0 0,4 1-2 0,-8-1 0 16,1 0 0-16,-1-2 0 0,-3 2 10 0,3-3 1 15,-3-2 1-15,0-4 0 16,0 0-77-16,-4 0-15 0,8 0-3 0,-4 0-1 0</inkml:trace>
  <inkml:trace contextRef="#ctx0" brushRef="#br1" timeOffset="107192.492">20779 15310 1624 0,'-4'-9'46'0,"4"9"10"0,0 0-45 0,0 0-11 0,0 0 0 0,0 0 0 15,14 0 68-15,0 0 11 16,0 0 2-16,1-3 1 0,-1 6-18 0,0-3-3 0,-4 0-1 0,8 0 0 16,-4 0-24-16,0 0-6 15,-3 0-1-15,-1 0 0 0,1 0-29 0,-4 6 0 0,-7-6 0 0,0 0 0 32,0 0-145-32,4 9-29 0,-1-6-6 0,-6 7-605 0</inkml:trace>
  <inkml:trace contextRef="#ctx0" brushRef="#br1" timeOffset="107337.239">20775 15495 1875 0,'0'0'41'0,"0"0"9"0,0 0 2 0,11 0 0 0,-1 3-41 0,1 3-11 0,-1-6 0 0,5 0 0 16,-5 0 77-16,1 0 14 0,3 0 2 0,-4 0 1 16,5 0-56-16,-1 0-11 0,0 0-3 0,0-6 0 15,-4 6-42-15,1 0-9 0,0 0-1 0,3 0-966 16</inkml:trace>
  <inkml:trace contextRef="#ctx0" brushRef="#br1" timeOffset="109274.694">21435 14837 1965 0,'0'0'43'0,"0"0"9"0,0 0 1 0,0 0 3 0,0 0-44 0,0 0-12 0,0 0 0 0,0 0 0 16,10-4 62-16,-3-5 10 0,0-7 3 0,4 7 0 15,0-7-26-15,3 4-5 0,0-10 0 0,-4 3-1 16,1 0 12-16,3 0 2 0,4 4 1 0,-4-4 0 16,-4 0-5-16,5 3-1 0,-1 4 0 0,7-4 0 15,-7 7-19-15,0-1-4 0,-7 4-1 0,4 3 0 16,3-3-18-16,-4 6-10 0,-10 0 10 0,0 0-10 15,0 0 8-15,4 6-8 0,-1 3 0 0,1 1 9 16,0-1-9-16,-4 0 0 0,-4 1 0 0,4 6 0 16,4-7 0-16,-1 0 0 0,1 7 0 0,3-3-866 15,0 2-169-15</inkml:trace>
  <inkml:trace contextRef="#ctx0" brushRef="#br1" timeOffset="112426.755">15822 6956 1832 0,'0'0'40'0,"-3"-9"9"0,-4-1 2 0,-1 4 0 0,5 3-41 0,3 3-10 0,-4-6 0 0,4 6 0 15,0 0 48-15,0 0 8 0,-3 15 2 0,-1 4 0 0,-3 9-48 0,11 4-10 16,-4-1 0-16,3 13 0 15,1 0 0-15,-4 0 0 0,0 3 0 0,0 13-9 16,3-7-13-16,1 10-2 0,-4-10-1 0,3 10 0 16,1-10 6-16,3 0 2 0,4-6 0 0,-1 3 0 15,1-12 17-15,3-3-10 0,7-7 10 0,0 0-8 16,0-6 8-16,4-3 0 0,0-10 0 0,3-6 0 16,0-6 16-16,0-3 6 0,4-13 1 0,0 0 0 15,0-6 29-15,3-9 5 0,0-4 2 0,1 0 0 16,6-12-30-16,-3 3-5 0,-1-6-2 0,-6 0 0 15,-7-1 3-15,0-2 1 0,-8-4 0 0,-6 7 0 0,-4 0 6 0,-11-4 2 16,-3-2 0-16,-3 5 0 0,-4 1-5 0,-8 6-1 16,-6-3 0-16,-4 6 0 0,1 13 20 0,-5-1 3 15,-2 10 1-15,-5 3 0 0,1 4-43 0,0 8-9 16,-1 7 0-16,5 7-811 16,-1 18-162-16</inkml:trace>
  <inkml:trace contextRef="#ctx0" brushRef="#br1" timeOffset="120595.079">21400 15335 1720 0,'0'0'38'0,"0"0"8"0,3-9 2 0,1 2 0 0,-8-2-39 0,4 6-9 16,4-13 0-16,-4 4 0 0,3-1 92 0,-3 4 17 16,0-4 3-16,0-2 1 0,0 5-12 0,0 1-2 15,0 2-1-15,0 7 0 0,0 0-20 0,0 0-4 16,0 0-1-16,-3 7 0 0,-8 2-33 0,4 10-8 15,0 0 0-15,0-4-1 0,3 11-31 0,-3-5-8 0,4 11-1 0,3-10 0 16,0 3 17-16,3 0 3 0,4-6 1 0,-3 6 0 16,6-13-12-16,-3 4 0 0,4-7 0 0,3 1 0 15,-3-1 0-15,3-2 0 0,-4-7 0 0,1-7 0 16,0 4 0-16,3-3 0 0,0-10 0 0,3 7 0 16,-2-10 0-16,2 6 0 0,-6-9 0 0,3 4 0 15,4-1 0-15,-4 0 8 0,-4 3-8 0,-3-2 0 16,7-1 20-16,-7 3-2 0,1 7 0 0,-8-1 0 15,-4-2-18-15,4 5-12 0,0 7 1 0,0 0 1 16,0 0 24-16,0 0 5 0,0 0 1 0,4 10 0 16,-4-1-20-16,0 7 0 0,-4-4 0 0,4 4 0 15,4 9 0-15,-4-6 0 0,0 0 0 0,3 6 0 16,1-6 0-16,-1 9-12 0,1-3 12 0,3 3-12 16,3 1 3-16,-3 2 1 0,-10 0 0 0,3 4 0 15,10-7 8-15,-6 6-10 0,-8-8 10 0,-6 2-10 0,-8-3-1 0,4 3 0 16,11-9 0-16,-5 3 0 0,-9-3 11 0,3-7 0 15,0 4 0-15,3-7 0 0,0 1 0 0,1-4 0 16,-8-6 0-16,4 0 0 0,0-6 12 0,0-4-1 16,3 1-1-16,-3 3 0 0,0-13 8 0,7 0 2 15,0 0 0-15,3-6 0 0,1-3-11 0,3 3-1 16,7-10-8-16,4 7 12 0,3 0-12 0,0 0 8 16,0-7-8-16,7 10 0 0,7-3 0 0,-7 3 0 15,1 6 0-15,-1-6 0 0,7 12-11 0,0-6-1 16,-3 4-1-16,-7-1-870 0,-8 7-173 0</inkml:trace>
  <inkml:trace contextRef="#ctx0" brushRef="#br1" timeOffset="125924.825">23509 2842 1436 0,'0'0'32'0,"0"0"6"0,0-9 2 0,0-1 0 16,4 1-32-16,-1-1-8 0,1 1 0 0,3 3 0 16,0-4 43-16,-4 7 7 0,8-3 2 0,-4 12 0 15,4-3-32-15,-1 7-7 0,1-1-1 0,6 1 0 16,-3 8 12-16,4 8 3 0,0-1 0 0,-1 3 0 0,1 0-5 0,0 7-1 15,-1-10 0-15,-3 3 0 0,1-3-12 0,-1 0-9 16,0-3 12-16,0 3-12 0,0 0 10 0,0-3-10 16,0 3 8-16,0-6-8 0,0-3 9 0,1 2-9 15,-1-8 10-15,0 6-10 0,0-13 11 0,-4 6-11 16,5-3 12-16,-1-6-576 16,-4-6-114-16</inkml:trace>
  <inkml:trace contextRef="#ctx0" brushRef="#br1" timeOffset="126166.469">24052 2566 1659 0,'0'0'36'0,"-7"6"8"0,0-2 2 0,-3 5 1 0,3 7-38 0,-4 2-9 0,0 8 0 0,-3 2 0 15,0 9 56-15,0 14 8 0,-3-14 3 0,-1 7 0 16,0 0-33-16,1 0-6 0,-1-6-2 0,0 2 0 16,1-2-7-16,-1 0-2 0,0 5 0 0,4-8 0 15,-3 3-17-15,6-4 0 0,-3 1 0 0,3-10-605 16,4-3-125-16</inkml:trace>
  <inkml:trace contextRef="#ctx0" brushRef="#br1" timeOffset="127180.592">23629 2861 1771 0,'0'0'39'0,"-7"0"8"0,0-3 1 0,0-3 2 0,7 6-40 0,0 0-10 16,-7 6 0-16,7-6 0 0,0 0 67 0,3 9 11 15,1 1 2-15,3 8 1 0,4 1-57 0,3 6-12 0,3-6-3 0,4 6 0 16,1 0-9-16,-1 4 0 15,0-8 0-15,0 11 8 0,4-4-8 0,0 7 12 16,-1-7-12-16,4 9 12 0,-3-5-3 0,3-4 0 16,-3 0 0-16,0 0 0 0,-1-2 2 0,1-8 0 15,-4 1 0-15,-3-3 0 0,0 3 5 0,-1-10 0 0,1 0 1 0,-8-9 0 32,1 7-117-32,-4-7-23 0,0-7-5 0</inkml:trace>
  <inkml:trace contextRef="#ctx0" brushRef="#br1" timeOffset="127397.658">24084 2688 1868 0,'-17'13'41'0,"9"-7"9"0,-2 10 2 0,-1 3 0 15,1 0-42-15,-4 6-10 0,-1-3 0 0,-2 12 0 0,3 1 85 0,-4 2 15 16,0-2 4-16,-3 2 0 0,-3 7-46 0,-1 0-9 15,4 9-1-15,-4 7-1 0,0-4-21 0,1 4-4 16,-1-3-1-16,-7-4 0 16,0 0-11-16,4-9-2 0,-4 0-8 0,4-6-736 15,4-1-153-15</inkml:trace>
  <inkml:trace contextRef="#ctx0" brushRef="#br1" timeOffset="131043.886">339 5840 2134 0,'0'-35'47'0,"0"26"9"0,0-10 3 0,0 4 1 0,0-4-48 0,0 0-12 15,3 3 0-15,4-3 0 0,-3 7 8 0,-4-4-8 16,3 7 11-16,-3 3-11 0,7-4 0 0,-7 10 0 16,0 0 0-16,0 0 0 0,0 0-13 0,0 16 3 15,4-1 1-15,-4 7 0 0,7 3 0 0,-7 13 0 16,0 6 0-16,3 0 0 0,-3 16 9 0,8-4-8 16,-5 7 8-16,8 6-8 0,-8-3 8 0,8 12-8 15,-1 3 8-15,1 17-8 0,3-1 8 0,-3 3-8 0,-8 16 8 0,8 7-8 16,-8 2 8-16,4 4-8 0,-7 12 8 0,4-7-8 15,-4 1 8-15,7 6 0 0,-7 4 0 0,0-4 0 16,0-6 11-16,0-10 4 0,3 7 1 0,-3-16 0 16,11-10-1-16,-7-8 0 0,3-17 0 0,3 1 0 15,-3-10-15-15,11-9 11 0,-8-10-11 0</inkml:trace>
  <inkml:trace contextRef="#ctx0" brushRef="#br1" timeOffset="131734.25">522 5699 1839 0,'0'0'40'0,"0"0"9"0,11-3 2 0,-1-4 1 0,1 7-42 16,3-3-10-16,7-3 0 0,-3 6 0 0,14 0 0 0,-8 0 0 0,4 0-10 0,8 0 10 15,6 0 0-15,-3 0-9 0,0 0 9 0,7 0 0 16,-8 0 0-16,22 0 0 0,-3-9 0 0,-4 5 0 16,3-2 0-16,-6 0 0 0,6-3 0 0,-7-1 0 15,1 1 0-15,-11-1-8 0,3 1 8 0,-3-1 0 16,-1-5 0-16,-6 12 0 0,-4-13 0 0,4 13 0 16,-7-3 0-16,-4-4 0 0,-3 4 0 0,-1 6 0 15,-3 0 0-15,1 0 0 0,-5 6 0 0,-10-6 0 16,0 0 0-16,14 10 0 0,-14-10 0 0,14 25 0 15,-7-7 0-15,4 1 0 0,-11 6 0 0,0 0 8 16,0 4-8-16,0-1 0 0,-7 6 0 0,3 4 0 16,-3-3 0-16,7 12-16 0,0 3 2 0,-3 3 1 15,3 0 13-15,-7 4 0 0,7 6 0 0,7 5 0 16,-14-2 0-16,14 13 0 0,-7-1 0 0,3 4 10 16,4 5-10-16,4-2 0 0,-7 12 0 0,-4-3 0 15,10 0 0-15,1 4-11 0,-8-1 3 0,8 0 0 0,-1 3 8 0,5-2 0 16,-5-11 0-16,4 11 0 0,-3-7 0 0,3-4 11 15,-4-5-3-15,5-1 0 0,-5 1-8 0,1-4-11 16,-8-5 3-16,4-1 0 0,-3-3 8 0,-4-7 0 16,0 1 0-16,0-6 0 0,-4-4 8 0,-6 0-8 15,3 0 8-15,0-2-8 0,-11-4 11 0,0 3-3 16,-3-9 0-16,0 3 0 0,-4-4 3 0,-3-2 0 16,3-4 0-16,-10 1 0 0,3-7-2 0,-3 0 0 15,3-9 0-15,-10 6 0 0,3-6 7 0,4-3 2 0,0-4 0 0,-1 4 0 16,1-7 30-16,-4 1 5 0,4-4 2 0</inkml:trace>
  <inkml:trace contextRef="#ctx0" brushRef="#br1" timeOffset="132337.454">579 6323 1645 0,'0'0'36'0,"0"-10"7"0,0 1 1 0,0 9 4 0,0 0-39 0,0 0-9 0,0 0 0 0,0 0 0 0,0 0 56 0,10 6 8 16,-3-3 3-16,0 7 0 0,7 6-47 0,-3 2-10 15,0 1-2-15,3 6 0 16,0 0-8-16,0-3 0 0,4 3 0 0,-1 4-11 16,1 5 11-16,-4-6 0 0,0 7 0 0,7-7 0 15,-7 7 0-15,0 15 0 0,4-10 0 0</inkml:trace>
  <inkml:trace contextRef="#ctx0" brushRef="#br1" timeOffset="132789.579">663 7304 1699 0,'0'0'37'15,"0"0"8"-15,0 0 2 0,11 0 1 0,3-9-39 0,-3 9-9 0,6 0 0 0,1 9 0 0,-1-9 29 0,5 10 4 16,-8-4 1-16,0-3 0 0,3 3-23 0,1 4-11 0,0-1 10 0,-4 1-10 31,-4 5 9-31,5-5-9 0,-5-7 8 0</inkml:trace>
  <inkml:trace contextRef="#ctx0" brushRef="#br1" timeOffset="132959.408">878 7144 2077 0,'0'0'45'0,"-10"10"10"0,-1-1 1 0,-10 7 4 0,7 3-48 16,-7 6-12-16,3-6 0 0,-3 9 0 0,-4-3 23 0,4 3 2 0,4 4 1 0,6-11 0 16,-3 5-26-16,-4-1 8 0,1 3-8 0,6 0 0 31,-3-3-115-31,-4 3-28 0,11-3-5 0</inkml:trace>
  <inkml:trace contextRef="#ctx0" brushRef="#br1" timeOffset="133372.823">783 6991 1806 0,'0'0'51'0,"-7"0"12"0,4 0-51 0,3 0-12 0,0 0 0 0,0 0 0 15,0 0 84-15,-4 3 15 0,4-3 2 0,0 12 1 16,4-2-57-16,-4-1-11 0,10 4-2 0,-6-7-1 15,6 10-31-15,4-4 0 0,-7-2 0 0</inkml:trace>
  <inkml:trace contextRef="#ctx0" brushRef="#br1" timeOffset="133777.351">829 6850 1340 0,'0'0'38'0,"0"0"8"0,0 0-37 0,-7-3-9 0,3-4 0 0,4 7 0 0,0 0 72 0,-7 7 13 16,4-4 3-16,-4 3 0 15,3 6-56-15,4-2-12 0,-10 6-1 0,6 2-1 16,4 7-18-16,-7 1 0 0,4-5 0 0,-1 14-9 15,4-10 9-15,-7 3 0 0,7 1 0 0,7-4 0 16,-7 3 0-16,4-3 0 0,-1-6 0 0,8 6 0 31,-1-6-47-31,1-4-13 0,-8-2-4 0,8-7 0 0</inkml:trace>
  <inkml:trace contextRef="#ctx0" brushRef="#br1" timeOffset="133986.545">1108 6994 1148 0,'3'-19'25'0,"4"7"6"0,-3-4 1 0,3-3 0 0,-4 3-32 0,-3 4 0 15,0-4 0-15,-3 0 0 0,-4 7 94 0,3-3 13 16,4 2 2-16,-7 1 1 0,-3 2-26 0,6 1-6 16,4 6-1-16,0 0 0 0,-3 0-51 0,-8 0-10 15,0 6-3-15,11 4 0 0,-3-1-13 0,-4 1 0 16,3 5 0-16,4-2-10 0,0 3 1 0,0 2 0 16,0 1 0-16,11 3 0 0,-8-3 9 0,1 0 0 15,3 0 0-15,4-1 0 0,-8 1 0 0,1 3 0 16,3 0 0-16,3-6 0 0,-6 9 0 0,-4-3-8 15,0 0 8-15</inkml:trace>
  <inkml:trace contextRef="#ctx0" brushRef="#br1" timeOffset="134483.895">723 7831 2026 0,'0'-3'44'0,"0"3"10"0,0 0 2 0,0 0 1 0,11-6-45 16,-11 6-12-16,0 0 0 0,0 0 0 0,7 15 0 0,10-2 0 15,-13 3 0-15,7 2 0 0,-1 1 0 0,-6 6 0 16,6 4 0-16,-6 2 0 0,3 0-10 0,-7 13-4 0,0-9-1 0,0 9 0 16,0 3 15-16,0-3 0 0,-11 6 0 0,11-3-9 15,-10-3 9-15,6 0 0 0,4-1 0 0,-7-5 0 16,4-3 14-16,3-7-2 0,0 0 0 0</inkml:trace>
  <inkml:trace contextRef="#ctx0" brushRef="#br1" timeOffset="134951.562">1411 6197 1461 0,'0'0'32'0,"-3"7"6"0,3 2 2 0,-7 4 2 0,7-4-34 15,-4 7-8-15,4 9 0 0,0-6 0 0,0 9 35 0,-4 6 5 0,8 4 0 0,-4 6 1 16,0 0-28-16,4 0-5 0,-4 0-8 0,7 3 11 16,-4-3-11-16,4 6 0 0,-3-3 0 0,-4 6 8 15,0-6-8-15</inkml:trace>
  <inkml:trace contextRef="#ctx0" brushRef="#br1" timeOffset="135402.391">1323 7339 1666 0,'0'0'36'0,"3"-10"8"0,-3 4 2 0,8 3 2 0,-8-3-39 0,0 6-9 0,0 0 0 0,0 0 0 15,0 0 81-15,0 0 15 0,3 6 2 0,1 3 1 16,6 1-72-16,1-1-15 0,-1 7-2 0,1-4-1 15,3 4-9-15,-3 0 8 0,-1 3-8 0,-3-7 8 16,11 4-8-16,-8 3 0 0,-2-10-12 0,2 7 12 16,1-7-12-16,-1 1 12 0,1-4-12 0,3-3-593 15,-3-3-119-15</inkml:trace>
  <inkml:trace contextRef="#ctx0" brushRef="#br1" timeOffset="135543.779">1457 7248 2386 0,'0'0'52'0,"-4"9"12"0,-3 4 1 0,-3 3 3 0,-1 2-55 0,-3 1-13 0,0 6 0 0,0 10 0 15,-7-1 0-15,0-2 0 16,-4 11 0-16,-3-2-711 0,3-3-135 0</inkml:trace>
  <inkml:trace contextRef="#ctx0" brushRef="#br1" timeOffset="136073.727">1203 8063 1958 0,'0'-19'43'0,"0"10"9"0,0 0 1 0,4-1 3 0,3-6-45 0,-4 7-11 0,1 0 0 0,6-7 0 16,1 7 58-16,-1 5 10 16,-6-2 1-16,-4 6 1 0,18 6-43 0,-4-2-9 0,-4 11-2 0,-3 4 0 15,0 6-16-15,4 3 0 0,-8 7 0 0,5 3 0 16,-5-4 16-16,-3 10-4 0,0 0-1 0,4 3 0 16,-4-3-3-16,0 9-8 0,0 0 12 0,0 4-700 15,0-4-140-15</inkml:trace>
  <inkml:trace contextRef="#ctx0" brushRef="#br1" timeOffset="137260.814">21625 14880 2161 0,'11'16'61'0,"-4"-6"14"0</inkml:trace>
  <inkml:trace contextRef="#ctx0" brushRef="#br1" timeOffset="138211.25">22183 15423 2095 0,'-29'-6'46'0,"29"6"10"0,0 0 1 0,0 0 2 0,15 0-47 0,-5 0-12 15,4 0 0-15,7 0 0 0,4 0 35 0,-4 0 5 16,-7 0 0-16,4 0 1 0,7 0-32 0,-4 0-9 16,0 0 0-16,0-3 0 15,-3 3-28-15,0 0-9 0,6-7-3 0,-6 7-601 16,-8-3-121-16</inkml:trace>
  <inkml:trace contextRef="#ctx0" brushRef="#br1" timeOffset="138342.909">22197 15495 1295 0,'0'19'36'0,"-4"-13"9"0,-3 4-36 0,-3-1-9 0,3-6 0 0,3 7 0 16,8-1 121-16,-1-3 23 0,-6 4 4 0,6-1 0 0,8-3-44 0,-1-3-8 16,8-3-3-16,-4 7 0 15,-3-14-16-15,10 7-3 0,14 0-1 0,-3-3-745 16,-4-3-148-16</inkml:trace>
  <inkml:trace contextRef="#ctx0" brushRef="#br1" timeOffset="144691.991">23262 15194 2343 0,'0'0'52'0,"0"0"10"0,0 6 2 0,0-3 2 0,-3 7-53 0,-1-4-13 0,-3 4 0 0,4-1 0 32,-5 0 60-32,5-2 8 0,-4-4 3 0,3 3 0 15,1-3-32-15,-1-3-7 0,1 0 0 0,3 0-1 0,-7-3 2 0,3-3 1 16,1-4 0-16,3 1 0 0,-4 0 2 0,4-7 1 16,-3 6 0-16,3-2 0 0,0-4-25 0,0 7-4 15,0-1-8-15,0 1 11 0,0 0-11 0,0 9 0 16,-7 0 0-16,0 0 0 0,3 3 0 0,-7 6 0 15,1 7 0-15,-4 3 0 0,3-1 0 0,-3 8-11 16,-4-1 11-16,4 3-8 0,0 0 8 0,-3-3 0 16,2 3 0-16,1-3 0 0,0 1 0 0,7-5-8 0,4 1 8 0,-1-9 0 15,4 6 0-15,0-10-10 0,7 7 10 0,0-10 0 16,0-3-13-16,7-3 4 0,0 0 1 0,1-3 0 16,2-6-8-16,1-4 0 0,-1 1-1 0,-2-4 0 15,2-3 7-15,1 0 2 0,0-6 0 0,-1 6 0 16,1 1 8-16,-4 2 0 0,0-3 8 0,0 3-8 15,-7 7 0-15,4 0 8 0,-8 6-8 0,-3 3 0 16,0 0 11-16,0 0-3 0,0 0 0 0,0 12 0 16,-3 4 10-16,-1 3 2 0,-3 6 0 0,4 0 0 15,-1-3-29-15,4 3-6 0,-3 3-1 0,3 0 0 16,3 4 16-16,-3-4 0 0,0 0 0 0,4 0 0 16,-1 4 0-16,1-4 0 0,-4 6 0 0,0-5 0 15,0-4 0-15,0-3 0 0,-4 3 0 0,1-7 0 16,-4 8 0-16,0-8 0 0,-4-2 0 0,0-3 0 15,1-4 14-15,-4 7-4 0,3-7-1 0,-3-3 0 0,0-3 9 0,-4 4 2 16,1-7 0-16,2 3 0 0,5-3-1 0,-4-3 0 16,3-4 0-16,1 4 0 0,3-3-11 0,3-3-8 15,-3-7 12-15,3 7-12 16,4-10-16-16,4 0-11 0,0 0-1 0,3 0-1 16,0-6-141-16,3 10-28 0,4-4-6 0,0 0-920 15</inkml:trace>
  <inkml:trace contextRef="#ctx0" brushRef="#br1" timeOffset="145263.151">23555 14934 1562 0,'0'0'34'0,"7"-3"7"0,-7-4 2 0,0 7 1 0,4-9-35 0,-1 0-9 16,1-1 0-16,-4 1 0 0,7-7 115 0,-7 7 21 16,3 2 4-16,-3-5 0 0,0 2-23 0,-3 1-5 15,3 0 0-15,-7 2-1 0,7 7-40 0,0 0-8 16,-7-6-2-16,0 3 0 0,-1 3-28 0,1 3-5 15,-3 3-2-15,-1 4 0 0,4-1-26 0,-3 7 8 16,3-4-8-16,-1 4 0 0,1 3 0 0,0 0 0 16,4-4 0-16,-1 4 0 0,1 0 0 0,3-3 0 15,0 2-9-15,0 1 9 0,0 0 0 0,3 3 0 16,1-9 0-16,-4 5 0 0,3 4 0 0,-3-9 0 0,4 6 0 0,-1-4 0 16,-3-5 0-16,4 5 0 0,-1-2 0 0,1-4 0 15,0 1 0-15,-1 2 0 0,1-8 8 0,3 5-8 16,-7-9 12-16,7 0-4 0,0-3-8 0,3-3 12 15,1 2-12-15,0-8 0 16,-4 2 0-16,3 1-10 16,1 0-149-16,-1-4-29 0,1-3-7 0,-1 1-517 0,1 5-103 0</inkml:trace>
  <inkml:trace contextRef="#ctx0" brushRef="#br1" timeOffset="145562.646">23834 14843 2019 0,'0'0'44'0,"0"0"10"0,-7-6 2 0,3 6 0 0,4 0-44 0,-7 0-12 16,-4 0 0-16,4 6 0 0,-3-3 64 0,-1 3 12 16,4 4 1-16,-3-7 1 0,-1 9-41 0,0-2-8 15,4-1-1-15,0 1-1 0,0-1-7 0,4 0 0 16,-1-2-1-16,1 2 0 0,3-9-1 0,0 3 0 16,3 7 0-16,4-1 0 0,0 0 7 0,0-2 2 15,0 2 0-15,4 0 0 0,0 1-8 0,3-4-2 16,0-3 0-16,0 7 0 0,0-4-1 0,4 3-1 15,-1-2 0-15,1-4 0 0,0 3-4 0,-1-3-1 16,-6-3 0-16,-11 0 0 0,0 0-1 0,7 6 0 16,-7-6 0-16,0 0 0 0,0 0-1 0,-4 4-8 15,-3 5 12-15,-3-3-4 16,-4-3-29-16,-4-3-7 0,4 7 0 0,-4-7-1 16,4 0-127-16,-4 0-26 0,1 0-5 0,3 0-839 0</inkml:trace>
  <inkml:trace contextRef="#ctx0" brushRef="#br1" timeOffset="145713.58">23721 14855 2070 0,'0'0'45'0,"7"-3"10"0,-4-3 1 0,4-3 3 0,0-1-47 0,4 1-12 0,0-1 0 0,-1 1 0 15,4 0 70-15,4-1 12 0,-4-6 2 0,4 7 1 16,-1 0-45-16,1 2-10 0,0-2-2 0,-1 6 0 16,1-3-42-16,0 2-9 0,3-2-1 0,-7 6-1 15,7 0-169-15,0-3-34 0,-7 3-6 0,4 3-590 16</inkml:trace>
  <inkml:trace contextRef="#ctx0" brushRef="#br1" timeOffset="146028.616">24169 14620 1735 0,'0'0'38'0,"0"0"8"0,0 0 2 0,0 0 0 0,0 0-38 0,0 0-10 16,-7 3 0-16,7-3 0 0,0 0 55 0,0 0 9 15,0 0 1-15,0 0 1 0,0 0 11 0,0 0 3 16,0 0 0-16,0 0 0 0,0 0-8 0,0 0 0 16,0 0-1-16,0 0 0 0,0 0-16 0,0 0-3 15,0 0-1-15,7 0 0 0,0 7-24 0,-4 2-5 16,4 0-1-16,-3 7 0 0,3 3-10 0,0 0-3 16,-3 0 0-16,-1-1 0 0,4 7-8 0,-3 4 12 0,3-4-12 0,0 0 12 15,-4-6-12-15,4 9 8 0,0-9-8 0,1 6 8 16,-1-6-8-16,-4-1 0 15,4 4 0-15,-7-3 0 0,4 0 10 0,-8-3-10 16,4 2 12-16,-7-5-12 0,0 3 0 0,0 2 0 0,-7 1 0 0,3 0-12 31,-3-3-54-31,0 3-10 0,-4-1-3 0,4 8-716 0,0-11-143 0</inkml:trace>
  <inkml:trace contextRef="#ctx0" brushRef="#br1" timeOffset="147012.018">24698 14949 1879 0,'0'-15'41'0,"0"5"9"0,-4 1 2 0,4 0 0 0,-3-7-41 0,-1 6-11 0,1-5 0 0,-4 5 0 0,3-2 84 0,-3-4 14 16,7 7 3-16,-3-7 1 15,-1 7-40-15,1-4-8 0,-1-3-2 0,4 7 0 16,4 0-24-16,-4-1-4 0,0 1-2 0,0 3 0 16,0 6-13-16,0 0-9 0,0 0 12 0,-4 9-12 15,1 7 0-15,-8 2 0 0,0 11 0 0,-3 5 0 16,0 1 0-16,0 2 0 0,-4 7 0 0,1 0 0 0,-1 9 0 0,-3-6 10 16,3 4-2-16,4-4 0 0,4 3 15 0,-1-6 2 15,4-4 1-15,4 4 0 0,-1-9-14 0,4 2-2 16,0-5-1-16,4-10 0 15,-1 3-9-15,8 0 12 0,-1-6-12 0,8 0 12 0,-1-4-23 0,1-2-4 16,0 2-1-16,3-5 0 16,4 6-192-16,-8-7-38 0,4 4-8 0</inkml:trace>
  <inkml:trace contextRef="#ctx0" brushRef="#br1" timeOffset="148280.903">25125 15147 1742 0,'0'0'38'0,"-4"0"8"0,-3-6 2 0,7 3 1 0,-3-4-39 15,3-2-10-15,0-1 0 0,0 1 0 0,0 0 68 0,7 2 12 16,-4-5 3-16,4 2 0 0,0-5-19 0,4 5-4 16,3 1-1-16,4 0 0 0,-4-1-25 0,0 1-5 15,0 2-1-15,4-2 0 0,-4 9-19 0,0 0-9 16,-3 0 8-16,-1 0-8 0,-6 9 0 0,3 1 0 16,-7 6 0-16,-7 2 0 0,0 1 0 0,0 9 0 15,-4-3 0-15,0 4 0 0,-3 5 0 0,-3 1 0 16,3-1 0-16,-1-6 0 0,1 10 0 0,4-3 0 15,-1-7 0-15,1-3 0 0,2 0 0 0,5-6 0 16,-1 0 0-16,8-1 0 0,-1-8 8 0,1-1-8 0,7-3 0 0,-1 1 8 16,4-7-8-16,4-7 0 0,0 1-10 0,-1-3-693 15,4-1-138-15</inkml:trace>
  <inkml:trace contextRef="#ctx0" brushRef="#br1" timeOffset="148461.436">24963 15319 2340 0,'0'-9'66'0,"0"9"15"15,0 0-65-15,3-3-16 0,8-3 0 0,3 6 0 0,0-10 32 0,0 10 4 16,7-9 0-16,4-1 0 16,7 4-27-16,-1-3-9 0,-2 6 0 0,6-7 9 15,-3-5-36-15,3 5-7 0,4 1-2 0,-4 2-652 16,-3-2-132-16</inkml:trace>
  <inkml:trace contextRef="#ctx0" brushRef="#br1" timeOffset="148906.452">25753 14702 2055 0,'0'0'45'0,"0"0"10"0,-4 0 1 0,4 0 2 0,0 0-46 0,-7 9-12 0,0 1 0 0,4-4 0 16,-4 3 39-16,0 1 5 0,3-7 2 0,0 3 0 0,-3 3-15 0,4 1-3 15,-1-4-1-15,1-3 0 16,3-3 9-16,0 0 3 0,3 10 0 0,1-4 0 16,6 3-2-16,-2-2 0 0,2-4 0 0,4 6 0 15,0-9-16-15,0 10-3 0,4-10-1 0,0 6 0 16,-1-3-9-16,5 3-8 0,-1-3 9 0,-4 4-9 16,-3 2 8-16,1-9-8 0,-1 9 0 0,-4 1 0 0,1-4 13 0,-8-3-3 15,-3 7-1-15,0-1 0 0,-7 4 9 0,-3-1 2 16,3-2 0-16,-7-1 0 0,-1 7-4 0,-2-7-1 15,-4 7 0-15,3-7 0 0,-3 1-15 0,3-7 0 16,1 6 8-16,-1-3-8 16,4-6-28-16,-4 0-9 0,4 0-2 0,3 0 0 15,-3-9-154-15,7 3-31 0,-3-4-7 0</inkml:trace>
  <inkml:trace contextRef="#ctx0" brushRef="#br1" timeOffset="149046.234">25781 14664 2242 0,'4'-6'49'0,"3"6"11"0,-4 0 1 0,4-3 3 0,0-4-52 0,4 7-12 16,-1-9 0-16,-3 9 0 0,1 0 64 0,2-9 9 0,4 9 3 0,-3-7 0 16,-1 4-36-16,4-3-6 0,-3 3-2 0,3-4 0 15,-3 7-32-15,-1 0 0 0,-3 0-15 0,4 0-761 16,-4 0-152-16</inkml:trace>
  <inkml:trace contextRef="#ctx0" brushRef="#br1" timeOffset="149512.074">25580 14551 1724 0,'-7'0'38'0,"7"0"8"0,0 0 2 0,0 0 0 0,0 0-39 0,0 0-9 0,0-3 0 0,0 3 0 16,3-6 76-16,-3 6 12 16,-7 0 4-16,7 0 0 0,0 0-30 0,0 0-6 15,0 0 0-15,0 0-1 0,-7 6-35 0,4 3-8 16,-4-5 0-16,7 5-1 0,-7 7-1 0,3 2 0 15,1-2 0-15,-4 3 0 0,3 9 11 0,-3-3 3 16,3 4 0-16,-3-4 0 0,4 9-24 0,-1-6 0 0,4 10 0 16,-3-7 0-16,-1 1 0 0,4-7 0 0,0 3 0 0,4-3 0 15,-1 3 20-15,1-3 0 0,-1-6 0 0,1 0 0 16,3-3-12-16,-4 2-8 0,1-8 10 0,0 9-10 16,3-10 37-16,0 4 2 15,0-1 0-15,-4-6 0 0,1-2-10 0,-4-4-1 0,3 9-1 0,1-3 0 16,-4-6-19-16,0 0-8 0,0 0 0 0,0 3 8 15,0-3-8-15,0 0 0 0,0 0 0 0,0 0 8 32,10 0-46-32,5-9-10 0,-5 6-1 0,4-3-1128 0</inkml:trace>
  <inkml:trace contextRef="#ctx0" brushRef="#br1" timeOffset="149889.432">26162 14570 2142 0,'0'0'47'0,"4"-3"9"0,-1-7 3 0,1 1 1 0,3 3-48 0,-4-4-12 15,4-5 0-15,0 5 0 0,4 1 48 0,-1 6 6 16,-2-4 2-16,-1 4 0 0,-7 3-13 0,10-6-3 15,-3 6 0-15,4 0 0 0,-4 0-21 0,-7 0-5 16,10 9-1-16,-3-2 0 0,-3 2 9 0,0 1 2 16,-1 5 0-16,-3-2 0 0,0 2 8 0,0 4 3 0,0-3 0 15,0 3 0-15,-3 0-25 0,-1-1-10 0,4 7 8 0,0-6-8 16,0 10 0-16,0-11 0 0,0 7 0 0,0-6 0 16,4 6 0-16,-1 0 0 0,-3-3 0 0,4-6 0 15,3 9 0-15,-4-12 8 0,-3 2-8 0,4 4 8 16,-1-3 8-16,-3-4 2 0,0 4 0 0,-3-7 0 15,-1 1 3-15,1-1 1 0,-4 1 0 0,0-4 0 16,-1 3-4-16,-6-9-1 0,4 7 0 0,-4-7-891 16,3 0-178-16</inkml:trace>
  <inkml:trace contextRef="#ctx0" brushRef="#br1" timeOffset="152184.987">18838 4557 1645 0,'0'0'36'0,"4"-9"7"0,-4 6 1 0,3-3 4 0,1-4-39 0,-1 7-9 0,-3 3 0 0,8-6 0 15,-8 6 17-15,7 9 2 0,0-3 0 0,0 4 0 16,-4-1-19-16,1 1 10 0,-4 8-10 0,0-2 8 15,0-3 7-15,-4 9 1 0,1 0 0 0,-1-4 0 16,-3 14 12-16,0-4 4 0,0 0 0 0,-4 7 0 16,1-1-4-16,-1 4 0 0,1-10 0 0,-1 13 0 15,0-10-8-15,1 4-3 0,-1-4 0 0,1-3 0 16,-1-9-5-16,1 9 0 0,-5-9-1 0,1-3 0 16,0-1 10-16,4-2 3 0,-4 3 0 0,-1-7 0 15,5 0 13-15,-4 1 3 0,0-10 1 0,3 6 0 0,0-3 1 0,1-6 0 16,-1-3 0-16,4 6 0 0,0-10-42 0,0 1 0 15,4 3 0-15,3-4 0 0,3 1 0 0,4 0 0 16,0-1 0-16,4 7 8 0,3-3-17 0,-3-4-4 16,3 10-1-16,0 0 0 0,0 0 0 0,3 0 0 15,-2 10 0-15,2-4 0 0,-3 7 6 0,-3-4 8 16,3 7-13-16,-3 2 5 0,-1 1 8 0,1 6-10 16,-4 4 10-16,0-4-10 0,-4 9 10 0,1-6 0 15,-4 10 0-15,-4-3-8 0,1-1 8 0,-4 1 0 0,0-4 0 16,-4 3 0-16,1-5 0 0,-1 2 0 0,0-3 0 0,1 0 0 15,-1-3 0-15,-3 4 0 0,4-1 0 0,-1 6 0 16,-3 1 18-16,0-1-1 0,0 4 0 0,3-3 0 16,-3-1 11-16,7 1 3 0,-4-4 0 0,4-6 0 15,4 3-31-15,-1-3 0 16,4-6 0-16,4 0 0 0,-1 0 9 0,8-4-9 0,-1 1 8 0,5-7-755 16,2-5-151-16</inkml:trace>
  <inkml:trace contextRef="#ctx0" brushRef="#br1" timeOffset="153183.371">18761 7286 1914 0,'-11'-19'54'0,"8"9"13"0,-4-5-54 0,3-1-13 16,1 7 0-16,-1 5 0 0,0-2 16 0,1-3 1 0,3 9 0 0,0 0 0 16,0 0-17-16,3 19 0 0,-3-4 0 0,0 13 0 15,4 4 0-15,-4 5-12 16,4 7 12-16,-1 3-12 0,-3-3 12 0,4 0 0 0,-1 9 12 0,-3-5-12 16,0 2 15-16,0-3-4 0,-3 3-1 0,3-3 0 15,-7 0-10-15,3-3 12 0,-3 0-12 0,0-7 12 16,0-2-2-16,-4-1 0 0,1 1 0 0,3-7 0 15,-8-3 25-15,1-6 5 0,4 0 0 0,-1 0 1 16,-3-4-1-16,4-5 0 0,2-1 0 0,-2 1 0 16,3-4-16-16,0-3-4 0,7-3-1 0,0 0 0 15,0-9-6-15,0-1-1 0,7 1 0 0,3-7 0 16,5-3-32-16,-1 0-8 0,3 1 0 0,4 2-1 16,1-3 1-16,-5 0 1 0,4 10 0 0,1-1 0 15,-5 4 16-15,-3 3 11 0,7 6-13 0,-6 3 5 0,2 4 8 0,-3 2-8 16,-3 10 8-16,0-3-8 0,-4 6 8 0,0 4 16 15,-7-1-4-15,3 6-1 0,-6 4 1 0,3-1 1 16,-7 7 0-16,3 0 0 0,-3 0-13 0,0 0 11 16,0 0-11-16,-4-6 10 0,4 6 1 0,0-7 0 15,-3-2 0-15,6-1 0 0,-3 1 1 0,3-7 1 16,1 0 0-16,3-3 0 16,0 0-47-16,3-3-10 0,1 3-1 0</inkml:trace>
  <inkml:trace contextRef="#ctx0" brushRef="#br1" timeOffset="153840.557">18941 10167 2228 0,'0'0'49'0,"0"0"11"0,0 0 1 0,0 0 1 0,0 0-50 0,0 0-12 0,0 10 0 0,0-1-657 0,0 7-135 16</inkml:trace>
  <inkml:trace contextRef="#ctx0" brushRef="#br1" timeOffset="153985.97">18852 10911 1720 0,'0'0'38'0,"0"15"8"0,4-5 2 0,-4 8 0 0,0-2-39 0,0-3-9 15,4 2 0-15,-4 4 0 0,0 0 40 0,0-3 7 0,-4 2 1 0,4-8 0 16,0 6-31-16,0-1-5 15,-4-2-2-15,4-4-862 0</inkml:trace>
  <inkml:trace contextRef="#ctx0" brushRef="#br1" timeOffset="154122.467">18817 11704 1060 0,'0'0'30'0,"0"9"6"0,0 7-28 0,0-3-8 0,0 2 0 0,0 1 0 15,0-4 54-15,-3 4 10 0,3 0 1 0,0-4-585 16</inkml:trace>
  <inkml:trace contextRef="#ctx0" brushRef="#br1" timeOffset="154270.369">18778 12648 2502 0,'0'0'55'0,"0"0"11"0,0 0 2 0,7 9 3 0,-3 1-57 0,-1-1-14 16,-3 0 0-16,0 1-739 15,4-1-150-15</inkml:trace>
  <inkml:trace contextRef="#ctx0" brushRef="#br1" timeOffset="155171.156">18937 13705 2077 0,'-10'-10'45'0,"6"1"10"0,0-1 1 0,-3 1 4 0,4 6-48 0,-4-4-12 0,3-2 0 0,4 9 0 16,0 0 46-16,0 0 7 0,-7 9 2 0,4 10 0 15,-1 0-55-15,1 16 0 0,-4-1-16 0,3 4 4 16,-3 12 12-16,4-3 8 0,-1 6-8 0,0 7 11 16,1-4-19-16,-1 13-4 0,1-6-1 0,3 3 0 15,-4-3 13-15,1-1 0 0,-1-2 0 0,1-4 0 16,-1 4 8-16,-3-7 4 0,4-6 0 0,-4 3 1 16,0-3-13-16,-1-9 0 0,-2 6 0 0,3-10-10 15,-4 1 22-15,1-7 4 0,-1-3 0 0,-3-6 1 16,0 0-2-16,0-3-1 0,0-7 0 0,0 0 0 15,-1-2 0-15,1-4 0 0,-3-3 0 0,6-3 0 16,1-4-3-16,-1-8-1 0,0 5 0 0,8-9 0 0,-1 1-10 0,4 2-11 16,4-3 3-16,3-6 0 0,3 6-8 0,1-3-2 15,7 0 0-15,-1 4 0 0,1 8 10 0,3-2 8 16,0 5-12-16,4-2 12 0,-7 9-14 0,3 0 4 16,3 9 1-16,-6 1 0 0,3 5 9 0,-3-2 0 15,-4 6-9-15,0 6 9 0,4 0-15 0,-4 3 2 16,-4 0 0-16,1 7 0 0,-7-1 13 0,3 4 0 15,-4 3 12-15,-3-4-12 0,0 7 11 0,0 0-11 16,0 0 10-16,-3-6-10 0,-1 9 14 0,4-6-3 16,-3-4-1-16,-1 1 0 0,1-4 2 0,6 4 0 15,1 3 0-15,-1-7 0 0,1 4-12 0,3-4 0 16,7 4 0-16,-4-4-1047 0</inkml:trace>
  <inkml:trace contextRef="#ctx0" brushRef="#br1" timeOffset="158053.966">30212 5457 1522 0,'0'-34'43'0,"0"24"10"0,0-8-42 0,0-1-11 0,0 0 0 0,7 3 0 16,-4-2 71-16,-3 8 12 15,0-6 2-15,0 7 1 0,8 0-30 0,-5 5-7 16,-3 4-1-16,0 0 0 0,0 0-36 0,0 0-12 16,0 0 0-16,4 13 0 0,-1 3 10 0,1 9-10 15,-1 3 8-15,-3 10-8 0,0 6 22 0,0-1-1 16,0 4 0-16,0 7 0 0,-3-4 2 0,3 13 0 16,0 3 0-16,0 3 0 0,0 12-9 0,0 1-2 15,0-13 0-15,3 12 0 0,-3 7-12 0,0 9 9 0,0 0-9 16,7-3 8-16,-3 0-8 0,-1 7 12 0,4 12-12 0,-3-4 12 15,-4-2-4-15,10 9-8 0,-10 10 12 0,11-1-4 16,-7-3 19-16,3 7 3 16,-4 12 1-16,4 3 0 0,-3-9-8 0,-1 16-2 15,4-7 0-15,-3 3 0 0,6-9-6 0,5 0-2 0,-5 0 0 0,8-6 0 16,-1-7 2-16,-2 7 0 0,6-7 0 0,-7-5 0 16,7-4 0-16,-7-4 0 0,4 4 0 0,-11-6 0 15,3-3-5-15,4-10-1 0,-14 0 0 0,8 0 0 16,-5-2-9-16,-6 2 0 0,-5-16 0 0,8 4 0 15,-7-10 0-15,0-3 12 0,-3 7-2 0,10-7 0 16,-7 0-10-16,3-9 0 0,1-1-10 0,-1-2 10 16,4-7-17-16,0 1 2 0,0 2 1 0,0-3 0 15,4 1-4-15,-1-1-1 0,1 0 0 0,-1-3 0 16,1-3-120-16,-4-3-24 0,7-6-5 0,-4-3-775 16</inkml:trace>
  <inkml:trace contextRef="#ctx0" brushRef="#br1" timeOffset="158534.196">30357 11996 2156 0,'-15'-16'48'0,"15"6"9"0,-3 4 3 0,-4-3 0 0,3 6-48 0,-3-7-12 0,4 4 0 0,3 6 0 15,0 0 63-15,-11 6 10 0,11 4 3 0,0-1 0 0,0 4-42 0,0 9-8 16,0-1-2-16,11 5 0 16,-8 2-6-16,4 6-2 0,4 1 0 0,-1 2 0 15,5 4 0-15,2-3 0 0,-6-4 0 0,10 4 0 16,-7-4-6-16,7 1-2 0,-7-7 0 0,8 0 0 15,-5-3-8-15,-6-6 0 0,10 0 0 0,-7 0 8 16,0-10-32 0,-3 4-8-16,6-10 0 0,-3 3-1 0,-3-6-19 0,3-6-4 0,-3-3-1 0,3-1 0 15,0-6 17-15,0-2 3 0,4-11 1 0,-1 1 0 16,-6-3 7-16,7-7 1 0,-4 4 1 0,0-4 0 16,0 4-13-16,0-4-4 0,-3 3 0 0,-1 10 0 15,4-3 9-15,-3 12 2 0,-1-2 0 0,-6 8 0 0,0 1 56 0,-4-1 11 16,0 10 2-16,0 0 1 0,0 0 11 0,-4 4 3 15,-3 2 0-15,0 0 0 0,-4 4-33 0,-3-1-6 16,11 3-2-16,-8-2 0 0,4 12-10 0,-7-3 0 16,3-1 0-16,-3 1 0 0,4 6-27 0,-4-6 3 15,-8 6 0-15,15-6-922 16</inkml:trace>
  <inkml:trace contextRef="#ctx0" brushRef="#br1" timeOffset="159286">30318 5153 2088 0,'-14'10'46'0,"7"-4"10"0,0 3 1 0,-1 1 1 0,-6-1-46 0,0 10-12 0,-3 0 0 0,-8 0 0 16,-3 12 0-16,-4-3 0 0,-3 10 0 0,-4 6 0 0,4 0-9 0,-8-1 9 15,1-5 0-15,7 6 0 16,6-10 0-16,-2-5 0 0,13-1 0 0,0-3 0 16,4-6 20-16,4-10-1 0,3 7-1 0,7-16 0 15,0 0-4-15,7-6-1 0,3-4 0 0,4 1 0 16,8-10-13-16,-8 0-15 0,17-6 3 0,-2-3 1 16,-5-10-7-16,8-3-2 0,-4-6 0 0,4 4 0 15,-4-4 20-15,8-16 0 0,-1 9 0 0,4 4 0 16,-11 6 20-16,0 13 5 0,-3 0 1 0,-11 12 0 15,-4 9 38-15,8 1 8 0,-11 3 2 0,11 3 0 0,-4 6-19 0,0 6-4 16,0 7-1-16,7 3 0 0,-7 6-23 0,8 0-5 16,-5-6-1-16,1 9 0 0,-1 0-7 0,-6 7-2 15,7-7 0-15,-11 3-820 16,3-3-164-16</inkml:trace>
  <inkml:trace contextRef="#ctx0" brushRef="#br1" timeOffset="161853.609">28730 3360 2098 0,'0'0'46'0,"7"-4"10"0,0-2 1 0,4-3 3 0,-8-7-48 0,15 7-12 0,-7-4 0 0,-1-3 0 16,1 1 88-16,-1-4 16 0,-3 0 4 0,-3-6 0 15,0 6-68-15,-4 0-12 0,-4 4-4 0,-7-4 0 16,11 0 16-16,-10 0 4 0,-1 0 0 0,1-3 0 15,-4 4-24-15,-1 5-5 0,5-3-1 0,-1 7 0 16,-3 0-3-16,4 2-1 0,3 7 0 0,-1 0 0 16,-2 10-10-16,3 5-11 0,0 11 3 0,0 2 0 15,3 9-4-15,1 14-1 0,-1-4 0 0,-3 12 0 16,4 4 13-16,-4 0 0 0,3 2-10 0,-3 4 10 16,0 0 0-16,0-3 0 0,0 6 0 0,3-9 0 15,1-3 0-15,-1-7 0 0,1-6 0 0,3-3 0 16,3-6-101-16,1-4-19 15,-1-9-4-15,-3-6-612 0,4 0-121 0</inkml:trace>
  <inkml:trace contextRef="#ctx0" brushRef="#br1" timeOffset="162259.334">28310 3977 1858 0,'0'0'52'0,"0"0"13"0,-3-3-52 0,3 3-13 15,0-6 0-15,3-4 0 0,1 7 68 0,3-3 10 16,4-3 2-16,3-1 1 0,0 1-21 0,3 3-4 15,5-7 0-15,2-3-1 0,1-2-43 0,7 2-12 16,0-3 0-16,-1 0 0 0,1-6 0 0,-4 6 8 16,4 7-8-16,-4-4 0 0,-3 7 0 0,-4 2 8 15,0 4-8-15,4 3 0 0,-4 0 11 0,0 3-3 16,-3 4 0-16,-4 2 0 0,-7 7 12 0,0-4 3 16,-7 7 0-16,11 6 0 0,-11 0-3 0,0 10 0 15,0-4 0-15,0-6 0 0,0 10-8 0,0-10-3 0,0-3 0 0,0 3 0 16,3-6-9-16,1-4 8 15,3-2-8-15,3-7 8 0,1-3 1 0,0-3 0 0,3-3 0 0,0-3 0 16,7-4-9-16,-7 1 10 0,7-10-10 0,-7 0 10 16,8 1-10-16,-5-7 0 0,-3 6 0 0,-7-6 8 15,4 6 10-15,-8 0 2 0,1-6 0 0,-8 6 0 16,1-6 23-16,-8 6 5 0,4 4 0 0,-7 2 1 16,0 4-24-16,-4 2-5 0,-3-2 0 0,0 9-1 15,-4 0-19-15,4 9 0 0,-3-2 0 0,-1 2 0 16,0 4 0-16,7 2-14 0,4 4 4 0,0 0 1 15,4-3-3-15,3 9 0 0,3-13 0 0,4 7 0 16,4-3-96-16,3 2-20 0,0-8-4 0,7 6-626 16,-4-7-125-16</inkml:trace>
  <inkml:trace contextRef="#ctx0" brushRef="#br1" timeOffset="162531.63">29376 3770 1792 0,'0'0'40'0,"0"0"8"0,0 0 1 0,-4 7 1 15,1 2-40-15,-8-6-10 0,8 13 0 0,-4-7 0 0,0 7 90 0,-1-4 16 16,-2 4 3-16,6 0 1 0,-3 3-57 0,4-7-11 16,-8 7-2-16,11-3-1 0,-3 2-13 0,-1-2-2 15,1 0-1-15,3-4 0 0,-4-2 13 0,4-1 2 16,0-9 1-16,0 0 0 0,0 0 20 0,0 0 4 16,0 0 1-16,0 0 0 0,0-9 6 0,0-1 2 0,4-2 0 0,-4-4 0 15,3-3-30-15,1-6-6 0,-1 6 0 0,4-6-1 16,-3-3-11-16,3 3-1 0,0 0-1 0,7 6 0 15,-3-9-13-15,-1 3-9 0,8 6 12 0,-1-9-12 16,-2 12 0-16,-5-3 0 0,8 10 0 0,-4-7-9 31,0 13-106-31,-10-3-21 0,6 6-4 0,4 0 0 0</inkml:trace>
  <inkml:trace contextRef="#ctx0" brushRef="#br1" timeOffset="163008.083">30487 3592 2098 0,'0'0'46'0,"0"0"10"0,0 0 1 0,7 9 3 0,-7 7-48 0,-7-7-12 0,7 10 0 0,0 0 0 15,-3-1 66-15,-1 8 11 0,-3-1 3 0,3 0 0 16,-3 3-38-16,4 0-7 0,-4 0-2 0,7-2 0 15,0-1-14-15,7-7-3 0,-4 1-1 0,-3-3 0 16,11-4-15-16,-8-5 8 0,8-4-8 0,-4-3-757 16,4 0-155-16</inkml:trace>
  <inkml:trace contextRef="#ctx0" brushRef="#br1" timeOffset="163148.148">30505 3378 2246 0,'0'0'49'0,"0"0"11"0,-4-3 1 0,1-3 3 0,3-3-52 0,-4-1-12 16,4 4 0-16,0 6 0 0,0 0 46 0,0 0 6 16,7-3 2-16,-7 3-752 15,7 0-150-15</inkml:trace>
  <inkml:trace contextRef="#ctx0" brushRef="#br1" timeOffset="165224.5">30473 3902 1404 0,'0'0'31'0,"3"-6"6"0,5 3 2 0,-5-4 0 0,8-2-31 0,-1 0-8 0,1-7 0 0,-1 6 0 16,-3-8 116-16,4-1 21 0,3 3 5 0,-3-3 1 0,-1 0-39 0,4-6-8 15,-3 7-2-15,7-8 0 16,-11 5-48-16,3-5-10 0,4 1-1 0,-3-3-1 0,3 3-8 0,-3-3-2 16,-1 3 0-16,-3-3 0 0,0-1-10 0,-7 1-2 15,7-3-1-15,-3 3 0 0,-8-1 4 0,-3 4 1 16,4 0 0-16,-8 6 0 0,11 0 21 0,-10 10 5 16,3-7 1-16,-4 13 0 0,0-3-28 0,-3 12-6 15,-3-3-1-15,3 4 0 0,-8 11-19 0,-2 1-4 16,6 13-1-16,-7-1 0 0,1 10 4 0,-1-4 1 15,-3 10 0-15,10 4 0 0,-3-4 11 0,0 6-10 16,7 0 10-16,0-3-10 0,3 4 10 0,0-7 0 16,11 0 0-16,0-3 0 0,0 0 0 0,11-16 0 15,-4 6 0-15,0-9 0 0,7 1 12 0,-3-8-3 0,10-5 0 0,-7-4 0 16,4-2 11-16,-1-1 3 0,5-3 0 0,-1-3 0 16,3 0 2-16,-6-3 1 0,3-3 0 0,4 6 0 15,-11-7-26-15,7 4 0 0,-7-3 0 0,0 6 0 31,-3 0-147-31,0 0-31 0,-4 0-6 0</inkml:trace>
  <inkml:trace contextRef="#ctx0" brushRef="#br1" timeOffset="170125.721">31013 3789 2001 0,'0'0'44'0,"0"0"8"0,-11 0 3 0,8 0 2 0,-4 0-45 0,-1-3-12 0,1 3 0 0,7 0 0 0,-10-6 110 0,10 6 20 16,0 0 4-16,0 0 1 0,0 0-57 0,0 0-11 16,0 0-3-16,14-3 0 15,-3-4-54-15,10 4-10 0,0-3 0 0,4 3 0 16,-1-4 0-16,4 1 0 0,-3 3 0 0,7 3 0 15,-7-6-23-15,-4 6-6 0,-4 0-2 0,1 0 0 16,0 6-44-16,-8-6-9 0,-6 3-1 0,3 3-1 16,-4 4-34-16,-6-1-6 0,-4 7-2 0,-7-3 0 15,3 2 2-15,-14 4 0 0,1 0 0 0,-1 3 0 16,-3-3 14-16,-4 3 4 0,-3 3 0 0,7-7 0 16,-4 1 51-16,4 6 10 0,3-9 3 0,4-3 0 0,0 2 123 0,10-5 25 15,-3-1 4-15,3 0 2 0,11-2 15 0,0-7 3 16,0 0 1-16,0 0 0 0,7 3-29 0,4 3-7 15,7-3-1-15,-1-3 0 0,8 0-63 0,3 0-13 16,7-3-2-16,-3 3-621 0,7-6-124 16</inkml:trace>
  <inkml:trace contextRef="#ctx0" brushRef="#br1" timeOffset="170425.896">31496 4009 1504 0,'11'-19'43'0,"-1"6"9"15,1 4-42-15,3-10-10 0,0 0 0 0,-3-6 0 0,10 6 92 0,-7-9 16 16,0 3 3-16,4-3 1 16,-4 0-42-16,-4 2-8 0,-3 1-2 0,4 7 0 15,-11-1-3-15,0 3-1 0,7 7 0 0,-7-1 0 16,-7 1 20-16,7 6 3 0,-11-4 1 0,8 14 0 0,-8-4-29 0,1 6-6 15,3 7-1-15,-4-4 0 0,0 14-35 0,1-1-9 16,-1 3 0-16,1 10 0 0,6-4 0 0,-6 7 0 16,-1-4 0-16,11 1-11 0,-7-3 11 0,0-1 0 15,7-6 0-15,0 0 0 0,0-2 0 0,0 2 0 16,0 0 0-16,7-3-799 16,0 0-164-16</inkml:trace>
  <inkml:trace contextRef="#ctx0" brushRef="#br1" timeOffset="170803.431">31962 4225 2516 0,'0'0'56'0,"0"0"11"0,0 0 2 0,0 0 1 0,-4-9-56 0,4 9-14 0,-7-7 0 0,7 7 0 16,0 0 68-16,0 0 12 16,0 0 1-16,0 0 1 15,11-3-51-15,-11 3-11 0,0 0-1 0,0 0-1 0,0 0-18 0,3 0 0 16,-3 0 0-16,11 0-852 16,-4 0-168-16</inkml:trace>
  <inkml:trace contextRef="#ctx0" brushRef="#br1" timeOffset="171087.701">32336 4234 2347 0,'0'0'52'0,"0"0"10"0,0 0 2 0,0 0 2 0,0 0-53 0,0 0-13 0,0 0 0 0,0 0 0 16,0 0 82-16,0 0 14 0,0-3 2 0,7-3 1 15,-4-3-79-15,8 9-20 0,-11 0 0 0,3-7-797 16,8 7-163-16</inkml:trace>
  <inkml:trace contextRef="#ctx0" brushRef="#br1" timeOffset="171235.984">32551 4285 2214 0,'0'0'48'0,"0"0"11"0,0 0 1 0,10-7 3 0,-6-2-51 0,7 3-12 15,-11 2 0-15,7-2 0 0,-4-3 108 0,-3 6 20 16,4-4 3-16,6-2 1 0,-10 9-85 0,0 0-17 15,0 0-3-15</inkml:trace>
  <inkml:trace contextRef="#ctx0" brushRef="#br1" timeOffset="171627.167">32967 3886 2038 0,'0'0'58'0,"4"-3"12"0,-4-6-56 0,0-4-14 0,0 10 0 0,0-6 0 16,0 2 100-16,0-2 18 0,0 9 3 0,-11 0 1 16,0 0-59-16,4 0-12 0,-3 6-3 0,-1-3 0 15,1 7-27-15,-1-4-5 0,0 4-2 0,4-1 0 16,0 7-6-16,4-7 0 0,-4 4-8 0,-4-7 12 15,18 9-12-15,-3-2 0 0,-4 3 0 0,7-7 0 0,-4 7-9 16,8-4 9-16,3-2 0 0,-3-1-9 16,3 1 9-16,-4-4 0 0,12 3 0 0,-8-2 0 15,0-4 0-15,7 6 0 0,-7-9 0 0,0 9 0 0,-3-2 0 0,6-4 0 16,-13 3 0-16,6 4 0 0,-6-1 0 0,-4-3 8 16,0 4-8-16,-11-1 11 0,4 4 9 0,-10-4 3 15,3 7 0-15,-8-1 0 0,5-2-3 0,-4 3 0 16,-8-1 0-16,1-2 0 0,3-4-20 0,11 7 9 15,-10-7-9-15,13-2 0 16,-7-4-75-16,8-3-21 0,3 0-5 0</inkml:trace>
  <inkml:trace contextRef="#ctx0" brushRef="#br1" timeOffset="171777.334">32911 3751 2466 0,'0'0'54'0,"0"0"11"0,0 0 3 0,0 0 1 0,3-9-55 15,8 3-14-15,-1 6 0 0,1-10 0 0,0 7 73 0,3-3 12 0,0 3 3 0,7-3 0 16,4 2-43-16,-4-2-8 0,3 0-1 0,1 3-1 16,0 3-35-16,0 0 0 0,-11 9 0 0</inkml:trace>
  <inkml:trace contextRef="#ctx0" brushRef="#br1" timeOffset="174063.037">18450 4090 615 0,'0'0'13'0,"-3"-6"3"0,-4 3 1 0,3-4 1 0,-3 4-18 0,4-3 0 0,3 6 0 0,0 0 0 16,0 0 0-16</inkml:trace>
  <inkml:trace contextRef="#ctx0" brushRef="#br1" timeOffset="175365.567">18217 4815 464 0,'0'53'10'0,"0"-28"2"0,0 9 1 0,0 4 0 0,0 0-13 0,0 6 0 0,-3 6 0 0,-1-3 0 16,-3 9 9-16,0 4-1 0,0-7 0 0,0 4 0 15,-3 2 1-15,3-2 0 16,-4 2 0-16,0 4 0 0,1 0-9 0,-1 6 0 0,1-4 0 16,-1 4 0-16,-3-3 0 0,0-3 0 0,0 6 0 0,0 0 0 15,3-3 31-15,0-7 1 0,1-2 0 0,-1-4 0 16,8 0-32-16,3-9-8 16,-4-6-1-16,4-4 0 0,0 1 22 0,4-7 5 0,-1 0 1 0,4-2 0 15,0-1 25-15,0-7 4 0,-3 1 2 0,3 0 0 16,0-3-18-16,-3 3-3 0,-1-1-1 0,1-2 0 15,3 3-8-15,0-10-3 0,0 1 0 0,-4-1 0 16,4 0-8-16,0-2-1 0,1 2-8 0,-1-3 12 16,3-2 3-16,4-4 0 0,-3 0 0 0,3 0 0 15,0 0 5-15,0-4 0 0,4 4 1 0,-4 0 0 16,7-6-5-16,-3 6-2 0,-1 0 0 0,5 0 0 16,-1 0-3-16,3 0-1 0,1 0 0 0,0 0 0 0,3 10-10 0,0-4 8 15,0 3-8-15,1 1 8 0,2-1-8 0,1 0 0 16,3 1 0-16,1 6 0 0,-1-4 0 0,4 4 0 15,0-7 0-15,3 1 0 0,0-1 8 0,4 7-8 16,0-7 0-16,3 0 8 0,4-2-8 0,0-4 0 16,0 6 0-16,4-2 0 0,-1-4-9 0,-3-3 9 15,3 0 0-15,4 0 0 0,4 0 0 0,-4 0 17 16,-4 0-1-16,1 0-1 0,-1 0-26 0,1 0-5 16,-4 0 0-16,7 0-1 0,-1 0 17 0,1 0 0 15,4 0 0-15,3 0 9 0,-4 0-9 0,5 0 0 16,-5 0-12-16,4 0 12 0,7-3 0 0,-3 3 0 15,-1-7 0-15,4 7 0 0,0 0 0 0,-3-3-11 0,0-3 3 0,-1 3 0 16,4-4-2-16,-3 1 0 0,-1 3 0 0,-3 3 0 16,4 0 10-16,-4 0-12 0,-4 3 12 0,8 3-12 15,-1-6 12-15,1 0 0 0,0 0 8 0,-8 7-8 16,-3-4 0-16,7-3 0 0,11 0 0 0,-4 0 0 16,-4 0 0-16,8 0 0 0,7 0 0 0,3 0 0 15,0-10 0-15,-3 10 0 0,-1-9-10 0,1 3 10 16,3 3-20-16,-3-4 2 0,-8 4 1 0,1-3 0 15,3-3 17-15,0 5 0 0,4-2 0 0,-4 0 0 16,-3 3 0-16,3-4 0 0,-3-2 8 0,3 0-8 16,0 6 0-16,0-4 0 0,0-2 0 0,-3-1 0 15,-1 4 0-15,4-3-20 0,4 6 4 0,3-13 0 16,1 7-52-16,-5-1-9 16,1-6-3-16,0-2 0 15,6 8-30-15,-3-2-6 0,-3-4-2 0,-4 7 0 0,0-7 73 0,-7 7 14 0,4-1 3 0,-4 1 1 16,-3 2 87-16,-1-2 16 0,1 9 4 0,-8-9 1 0,-3-1-32 0,-3 10-6 15,3-3-2-15,-4-3 0 0,-3-4-27 0</inkml:trace>
  <inkml:trace contextRef="#ctx0" brushRef="#br1" timeOffset="176520.777">26783 6304 1205 0,'-4'-16'34'0,"1"16"8"0,3-9-34 0,0 6-8 0,0-7 0 0,0 1 0 16,3-7 69-16,-3 7 12 0,4-1 3 0,-1-5 0 15,1 2-36-15,-1-2-6 0,5-1-2 0,-1-3 0 16,0 0-28-16,-4 4-12 0,4-7 8 0,-3-3-8 15,3-1 8-15,-4-2-8 0,4 0 8 0,0-6-8 16,-3 5 0-16,3-11 0 0,0 2-9 0,-3-6 9 31,3 6-36-31,0-12-1 0,-4 9 0 0,4-9 0 0,0 6-7 0,-3-3-2 0,3-6 0 0,-4 3 0 0,5 3 46 0,-5-6 8 16,4 9 3-16,-3-3 0 16,3 3 53-16,-4 0 12 0,1 6 1 0,3-6 1 15,-4 0-10-15,1 0-1 0,-1 7-1 0,1-7 0 16,3 0-22-16,-3 0-4 0,-1 0 0 0,-3 0-1 0,0 7-26 0,0-1-5 15,0-3 0-15,-3 4-8 0,-1 2 0 0,4-9 0 16,0 13 0-16,-4-4 0 0,1 1-13 0,-1 6-10 16,4-4-1-16,0 10-1 0,0-3 0 0,0 6 0 15,0-6 0-15,-3 7 0 0,3 2 25 0,0-3 0 16,-4 7 0-16,4-4 0 0,-3 6 0 0,3 1 19 16,-4 0-3-16,4 2-1 0,0-2-15 0,-3 0 0 15,3 2 8-15,0 4-8 0,0-3 0 0,3-4 0 16,-3 1 0-16,7 9 0 0,-7 0 0 0,4-9 0 15,-4-1 0-15,3 4 0 0,4-3 0 0,-3 5 0 16,-4-2 0-16,4-3 0 0,-1 6 0 0,-3 3 0 0,0-7 0 0,0 4 0 16,-3-3 0-16,3 6 0 0,0 0 11 0,-4-9-11 15,-3 9 10-15,0-7-10 0,0 7 8 0,-4-3-8 16,1 3 0-16,-1-6-20 0,-7 6 3 0,4 0 1 31,0 0-8-31,-3-3-2 0,-1-4 0 0,-7 7 0 0,1-3 13 0,-1-3 2 0,0 6 1 0,-7-9 0 16,-3 9 10-16,-4-10 11 0,4 10-3 0,-4-9 0 15,-3 9-8-15,0-6-11 0,-4 6 3 0,-4-4 0 16,4 4 8-16,-3-6 0 0,0 6 0 0,-8 0 0 16,1 0 0-16,-1 0 0 0,1 6 0 0,-1-6 0 15,1 0 0-15,-4 4 0 0,-3-4 0 0,-1 0-8 16,-3 0 8-16,0 6 0 0,0-6 0 0,3 3 0 16,1 3 0-16,-4-6 0 0,0 0 0 0,0 6 0 15,-7-6 0-15,3 4 0 0,1-4 0 0,-1 0 0 16,4 0 0-16,0 0 0 0,-3-4 0 0,-1-2 0 15,0 6 17-15,4 0-1 0,-3-9 0 0,6 9 0 0,-3-6-8 0,4 6-8 16,-4-10 9-16,-4 10-9 0,4-3 12 0,-3 3-3 16,-1 0-1-16,1 0 0 0,-1 0-8 0,0 3 10 15,-3-3-10-15,-3 6 10 0,-4-2-10 0,3 2 0 16,4-6 0-16,0 9 0 0,0-3 0 0,0-2 0 16,-4 5 0-16,0-3 0 0,1-3 0 0,3 4 0 15,7-4 0-15,0-3 0 0,0 0 0 0,-4 6 0 16,-3-6 0-16,7 0 0 0,3 0 0 0,1 3 0 15,-4-3 0-15,0 0 0 0,3 0 0 0,-6 0 0 0,-4 0 0 0,0 7 0 16,-7-7 0-16,6 0 0 0,1 0 0 0,-3 9 0 16,-1-9 0-16,-3 6 0 0,3-3 8 0,4-3-8 15,0 7 0-15,4-4 0 0,-1 3 0 0,-3-3 0 16,0-3 0-16,0 6 0 0,0-6 0 16,3 4 0-16,1-4-14 0,-1 0-2 0,-3 0 0 0,3 0 0 15,-6 0 8-15,6 6 8 0,-3-6-13 0,7 0 5 16,-3 0 0-16,-1 3 0 0,-3 3 0 0,0-6 0 15,0 7 8-15,0-4-8 0,7-3 8 0,3 0-8 16,1 6 8-16,6-3 0 0,1 3 0 0,-1-3 0 16,4-3 9-16,-3 7 4 0,7-4 1 0,-4-3 0 15,7 6-14-15,-4 4 0 0,5-4 0 0,2-3 0 16,1 6 0-16,0-2 0 0,-1-4 0 0,1 6-10 16,3-9 10-16,0 10 0 0,4-4 0 0,0-3 0 15,0 3 0-15,3 4 0 0,4-1 0 0,-4 7 0 0,4-13 0 16,-1 13-8-16,1-7 8 0,7 10-8 15,0-4 8-15,3 4 0 0,1 0 0 0,2 6 0 0,5 0-10 0,-1 4-6 16,1 5-2-16,-4 4 0 0,-1 9 18 0,1 3-10 16,0 6 10-16,0 7-8 0,-4 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26T13:12:56.35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2170 10660 2023 0,'0'0'44'0,"-7"0"10"0,7 0 2 0,0-10 0 0,0 1-44 0,-8-1-12 0,16 4 0 0,-8-3 0 15,3-1 30-15,8 7 4 0,-8-6 1 0,4-4 0 0,7 4-35 0,0-1 0 16,-6 7 0-16,6-3 0 16,-4-3 0-16,8 5 0 0,-1-2 10 0,8-3-10 15,-7 9 9-15,3-6-9 0,0 6 10 0,-3 6-10 16,-1-6 9-16,-2 9-9 0,-5 1 8 0,-3-1-8 16,0 10 11-16,-3-3-3 0,-4 2-8 0,-4 1 12 15,4 6 1-15,-14-6 0 0,4 6 0 0,-5 3 0 16,5-3-13-16,-11 4 8 0,7-4-8 0,-1 3 0 15,5-3 0-15,-1 0 0 0,1-3 0 0,6 3 0 16,-3 0 0-16,4-3 0 0,3 0 0 0,0-3 0 16,0 0 0-16,3-10 9 0,4 7-9 0,7-7 8 15,-3 1-16-15,-1-7-4 0,8 3-1 0,3-12 0 16,0 3-96-16,-3-4-19 0,7-2-4 16,-8 0-729-16</inkml:trace>
  <inkml:trace contextRef="#ctx0" brushRef="#br0" timeOffset="219.249">2120 10889 1908 0,'0'0'42'0,"0"0"9"0,0 0 1 0,11-7 1 0,-4-2-42 0,0 3-11 0,3 2 0 0,5-2 0 0,2 3 33 0,1-3 5 15,7-4 1-15,3 7 0 16,-4-3-11-16,1-3-1 0,0-1-1 0,0 4 0 16,-1 6-12-16,-3-10-2 0,-3 7-1 0</inkml:trace>
  <inkml:trace contextRef="#ctx0" brushRef="#br0" timeOffset="779.768">2635 10355 1403 0,'0'0'40'0,"0"0"8"0,0 0-38 16,-3 0-10-16,3 0 0 0,-7-6 0 0,3 3 100 0,-3 3 17 0,4-6 4 0,-1-4 1 15,-3 7-22-15,3-3-4 0,-3-3 0 0,7-1-1 16,-7 1-20-16,7-1-4 0,0 1-1 0,-7 0 0 16,7 2-17-16,-3-2-3 0,3 6-1 0,0-4 0 15,0 7-15-15,-7 0-3 0,3 0-1 0,4 0 0 16,0 0-17-16,-7 10-3 0,0-1-1 0,0 10 0 15,3-3-9-15,4 3 0 0,-7-1 0 0,0-2 0 16,7 12 0-16,-7-9 0 0,7 6 0 0,0 3 0 16,0-2 0-16,7-1 0 0,-7-7 0 0,7 7 0 15,0-3 0-15,-3-3 0 0,3 3-8 0,-3-3 8 16,6-6 0-16,1 2 0 0,-1-5 0 0,-3-1 0 16,4-3 0-16,0-3 0 0,-1 7 0 0,1-10 0 15,-1 0-18-15,4-3 1 0,-3-4 0 0</inkml:trace>
  <inkml:trace contextRef="#ctx0" brushRef="#br0" timeOffset="1103.598">2882 10606 1937 0,'0'0'55'0,"0"0"12"0,0 0-54 15,4-3-13-15,6-3 0 0,-6-3 0 0,3-1 32 0,0 1 3 16,4-7 1-16,-1 7 0 0,1-10-16 0,-1 3-4 0,1 4 0 0,-4-4 0 16,4 0 4-16,-4 4 1 0,0-4 0 0,-4-3 0 15,4 4 31-15,0 2 7 16,-7-3 1-16,0 7 0 0,0-7-8 0,0 7 0 0,-7 6-1 0,4-4 0 16,3 7-19-16,0 0-3 0,-7 0-1 0,7 0 0 15,-4 0-18-15,4 0-10 0,-3 0 10 0,-8 10-10 16,11-4 0-16,-7 3 0 0,7 7 0 0,-4-3 0 15,4 2-9-15,0 1-2 0,4-3 0 0,3 5 0 16,-7-2 11-16,11 3 0 0,-11-3 0 0,7-4-8 16,-4 10 8-16,4-3 0 0,0 0 0 0,-3-7 0 15,3 4-73-15,-7 3-19 0,7-10-4 0</inkml:trace>
  <inkml:trace contextRef="#ctx0" brushRef="#br0" timeOffset="1428.071">3221 10399 1868 0,'0'0'41'0,"-11"0"9"0,8-6 2 0,-4 3 0 0,3-3-42 0,-3 3-10 15,4-4 0-15,3 7 0 0,-4-3 89 0,4 3 16 16,0-6 3-16,0 6 1 0,0-10-69 0,4 4-13 16,-1-3-3-16,4 6-1 0,4-7-23 0,-4 4 9 15,0-3-9-15,3-1 0 0,-2 7 18 0,2-3-3 16,1-4-1-16,-4 4 0 0,7 6 3 0,-4-3 1 15,-6 6 0-15,3-3 0 0,0 6-4 0,0 4-1 16,4-1 0-16,-11 1 0 0,3 5-3 0,1-2-1 0,3 2 0 0,-7 4 0 16,3 0-9-16,-3 6 10 0,7-6-10 0,-7 6 10 15,0-6-10-15,4 9 0 0,-1-6 0 0,-3 0 0 16,4 3 0-16,0 0 0 0,-1-6 0 0,-3 0 0 16,7 6 0-16,-7-13 8 0,4 4-8 0,-4 3 0 15,7-3 20-15,-7-4-2 0,0-2 0 0,0-4 0 16,0 3-9-16,0-9-1 0,-7 10-8 0,3-4-782 15,4-6-163-15</inkml:trace>
  <inkml:trace contextRef="#ctx0" brushRef="#br0" timeOffset="2851.883">3881 10907 2075 0,'0'0'59'0,"0"0"13"0,0 0-58 0,0 0-14 0,0 0 0 0,0 0 0 16,0 0 40-16,10 0 6 0,4-6 1 0,-3 6 0 0,6 0-35 0,1-3-12 15,7-3 9-15,3 6-9 16,4 0 0-16,-8-3 0 0,5 3 0 0,2-7 0 15,-2 7 0-15,-5 7 0 0,1-7 0 0,0 3 0 16,-8-3-36-16,1 6 0 16,0-3 0-16,-15 3 0 0,4-2-125 0,-3 5-25 0,-4-3-5 0,-4 4-1 15,-6-1 72-15,-1 0 13 0,-10 7 3 0,0-6 1 16,-4-1 28-16,0 7 6 0,-3-7 1 0,-7 4 0 16,3-4-35-16,0 7-6 0,4-7-2 0,0 0 0 0,3 1 128 0,1-1 26 15,2-2 5-15,8 2 0 0,0-9 159 0,-3 9 31 16,9-9 6-16,1 10 2 0,7-10-97 0,0 0-19 15,0 0-4-15,7 0-1 0,8 6-45 0,-1-6-8 16,7 0-3-16,4-6 0 0,3 6-43 0,4 0-9 16,3-3-1-16,-7-4-1 0,7 4-15 0,-3-3-8 0,3 0 8 15,-3 3-13-15</inkml:trace>
  <inkml:trace contextRef="#ctx0" brushRef="#br0" timeOffset="4595.93">5006 10274 1538 0,'0'0'44'0,"0"0"8"0,0-9-41 0,0 2-11 0,0-2 0 0,0-1 0 15,0 1 90-15,0 3 16 0,0 6 3 0,0 0 1 0,0 0-42 0,0 0-9 0,0 0-2 0,0 0 0 31,0 0-28-31,0 6-5 0,0 10-2 0,0-4 0 16,0 7 2-16,0 6 0 0,0 0 0 0,3-6 0 16,-3 9-24-16,4 1 0 0,-4 2 0 0,0-3 0 15,7 0 0-15,-7-3 0 0,0 4 0 0,7-11 0 16,-3 8 0-16,-1-8 0 0,8 1 0 0,-11-3 8 0,7 0-8 0,-4-7 9 16,4 0-9-16,-3-6 10 0,-4-3 8 0,0 0 2 15,0 0 0-15,14 0 0 0,-14 0 17 0,7-9 4 16,-3 0 1-16,-4-1 0 0,3 1-16 0,1-1-3 15,-4-5-1-15,7 5 0 0,-7-8-14 0,0 2-8 16,0-3 8-16,0 6-8 0,0-8 0 0,3 8 8 16,-3-6-8-16,4-3 0 0,-4 10 8 0,0-4-8 15,3 7 10-15,-3-4-10 0,0 1 0 0,4 8 0 16,-4 4-11-16,0 0 11 0,0 0-12 0,0 0 12 0,0 0-10 16,3 4 10-16,4 2-10 0,0 9 10 0,-3-2-10 0,3 3 10 15,0 3 0-15,-3-1-9 0,3 1 9 0,-4 6 0 16,4 0 0-16,0-6-8 0,-3 9 8 0,6-9 0 15,-3 6 0-15,1 3 0 0,6-9 0 0,-7 6-8 16,3-9 8-16,1-3 0 0,-4 2 0 0,4 1 0 16,3-7 0-16,-7-6 0 0,3 7 0 0,1-10 0 15,3 0 11-15,-3-10 4 0,-4 7 1 0,3-6 0 16,1-7 14-16,-4-3 3 0,3 1 1 0,1-7 0 16,0-1-10-16,-8-2-3 0,4 3 0 0,0-3 0 15,-3 3-5-15,-1-3-2 0,1 3 0 0,-1 6 0 16,-3-3-3-16,4 6-1 0,-4 0 0 0,0 4 0 15,0 2-10-15,0 1 0 0,3 3 0 0,-3 6 0 16,0 0 0-16,0 0 0 0,0 0-14 0,0 0 5 16,0 0-147-16,0 0-30 0,0 0-6 0,7 0-882 15</inkml:trace>
  <inkml:trace contextRef="#ctx0" brushRef="#br0" timeOffset="5132.949">5673 10224 1414 0,'0'0'40'0,"0"0"9"0,0 0-39 0,7-3-10 0,0-4 0 0,0 4 0 15,-7 3 97-15,7-6 18 0,-7 6 3 0,0-3 1 16,0-3-18-16,0-4-3 0,-4 1-1 0,-3 2 0 16,4 4-21-16,-8-3-4 0,4 3 0 0,0-3-1 15,-3 6-31-15,2-3-7 0,-9-4-1 0,6 7 0 16,1 0-15-16,-1 7-3 0,0-4-1 0,4 6 0 0,0-3-13 0,0 4 0 16,0-1-9-16,4 7 9 0,3-4-10 0,-4-2 10 15,1 5-10-15,3 4 10 0,0-3-11 0,0-4 11 16,0 4-12-16,0 3 12 0,3-3 0 0,1-4 0 15,-4 4 0-15,3 0 0 0,1-4 0 0,-1 4 0 16,1-7 0-16,-1 1 0 0,4 5 0 0,0-5 0 16,-7-1 0-16,4 1 0 0,0-4 0 0,-1 3 0 15,1-6-13-15,3 7 4 0,-4-4 9 0,-3-6 0 16,7 3 0-16,4-3 0 16,-1-3-64-16,-3-3-18 0,8 6-3 0,-1-10-938 0</inkml:trace>
  <inkml:trace contextRef="#ctx0" brushRef="#br0" timeOffset="5405.013">5860 10318 2084 0,'0'0'46'0,"0"0"10"0,7-10 1 0,-7 1 1 0,3-4-46 0,-3 4-12 0,4-3 0 0,-1-4 0 15,1 0 56-15,-1 7 8 0,1-10 3 0,-1 6 0 16,-3-2-35-16,4 5-6 0,-1 1-2 0,1 3 0 15,-4-4-3-15,0 10-1 0,0-3 0 0,0 3 0 16,0 0-3-16,0 0-1 0,0 0 0 0,0 0 0 16,4 10-8-16,-1-1-8 0,-3 0 12 0,0 1-12 15,4 9 8-15,-4-1-8 0,0-2 0 0,0 3 0 16,3-3 16-16,-3 2-4 0,0 1-1 0,4-3 0 0,-4-4-11 0,0 4 12 16,0 3-12-16,3-10 12 0,1 7-12 0,-1-7-17 15,-3 1 4-15,0-10-760 16,7 6-152-16</inkml:trace>
  <inkml:trace contextRef="#ctx0" brushRef="#br0" timeOffset="5698.647">6054 10183 1918 0,'0'0'42'0,"0"0"9"0,0-13 1 0,0 10 3 0,0-6-44 0,0 3-11 0,0-4 0 0,3 1 0 15,-3 6 72-15,4-4 13 0,-1-8 3 0,1 12 0 16,3-4-54-16,-4 4-10 0,8-3-3 0,-8-3 0 15,5 9-13-15,-1 0-8 0,0 0 8 0,0 0-8 16,3 0 18-16,-3 9-1 0,4-3 0 0,-8 4 0 16,5-1-1-16,-1 10-1 0,0-3 0 0,-4-4 0 15,1 10 2-15,-1-3 1 0,-3 0 0 0,0-1 0 16,0 1-2-16,0 0 0 0,-3 6 0 0,3-6 0 16,-4 0 0-16,-3 3 0 0,4-3 0 0,-4-7 0 15,3 4 11-15,-3 3 1 0,0-4 1 0,-4-2 0 16,4 3-2-16,0-7-1 0,0 7 0 0,0-4 0 15,0-6-18-15,0 4-8 0,0-4 8 0,3-3-8 32,4-3-147-32,0 0-34 0,-7 0-7 0</inkml:trace>
  <inkml:trace contextRef="#ctx0" brushRef="#br0" timeOffset="6431.304">6590 10666 2559 0,'0'0'56'0,"-4"-6"12"0,1-4 3 0,3 1 1 0,-4 3-58 0,4 6-14 0,0 0 0 0,0-4 0 15,0 4 16-15,0 0 0 0,4-6 0 0,-4 6 0 31,0 0-43-31,0 0-8 0,0 0-1 0,0 0-717 0,0 0-143 0</inkml:trace>
  <inkml:trace contextRef="#ctx0" brushRef="#br0" timeOffset="6652.466">6791 10446 2203 0,'0'0'48'0,"0"0"11"0,-7-3 1 0,7 3 2 0,0 0-50 16,0 0-12-16,0 0 0 0,0 0 0 0,0 0 53 0,3 10 8 16,1-1 2-16,3 7 0 0,0-4-52 0,4 7-11 15,-1 3 0-15,4 0 0 0,0 3 0 0,1 3 0 16,2-3-10-16,1 4 10 0,0-4 0 0,-1 0 0 16,1-3 0-16,-4 3 0 0,0-6 0 0,0-4 0 0,0-2 0 0,-3 3-719 31,-1-7-139-31</inkml:trace>
  <inkml:trace contextRef="#ctx0" brushRef="#br0" timeOffset="6832.561">6992 10509 2344 0,'-11'6'67'0,"8"-2"13"0,-1 11-64 0,-3-5-16 0,0 5 0 0,0-2 0 16,-3 12 56-16,-4-6 7 0,-1 6 1 0,1 0 1 0,-3 3-26 0,-4 0-6 15,-1 1-1-15,1 2 0 16,-3-3-32-16,2 7 0 0,-2-7 0 0,-1 6-767 16,4-5-160-16</inkml:trace>
  <inkml:trace contextRef="#ctx0" brushRef="#br0" timeOffset="8266.142">8054 10446 1956 0,'0'0'56'0,"0"0"11"0,0 0-54 0,0 0-13 0,0 0 0 0,11 0 0 16,-1 0 53-16,4 0 8 0,-3 0 2 0,6 0 0 15,1 0-19-15,0-3-4 16,6-3-1-16,1 6 0 0,0-3-26 0,7-3-5 0,-4-4 0 16,4 7-8-1,-4-3-31-15,0-4-13 0,0 4-2 0</inkml:trace>
  <inkml:trace contextRef="#ctx0" brushRef="#br0" timeOffset="8438.07">8220 10123 2023 0,'0'0'44'0,"-4"10"10"0,4 6 2 0,4 2 0 15,-4 1-44-15,3 6-12 0,1-3 0 0,-1 10 0 0,4-4 19 0,0 6 1 16,-3-6 1-16,7 10 0 15,-4-3-12-15,0-1-9 0,3 1 12 0,1 2-950 16</inkml:trace>
  <inkml:trace contextRef="#ctx0" brushRef="#br0" timeOffset="8857.203">8943 9982 2278 0,'0'0'50'0,"-4"10"10"0,4 5 3 0,0-5 1 0,-3 9-51 0,-1-4-13 0,1 4 0 0,-1 6 0 15,1-3 29-15,-1 10 3 0,-3-4 1 0,0 6 0 0,0 1-22 0,-4-4-11 16,4 4 10-16,0-7-10 16,-3 6 0-16,-1-5 0 0,4 2 0 15,-3-9 0-15,3 3 12 0,-1 0-1 16,-2-6 0-16,3 0 0 0,3-10 19 0,-3 7 4 15,4-7 1-15,3 1 0 0,0-10-15 0,0 0-2 0,0 0-1 0,0 0 0 16,0 0 1-16,10 0 0 0,1-7 0 0,7 4 0 16,-1-3-18-16,1 6 0 0,3-10 0 0,4 7 0 15,-1-3 0-15,-2 3-12 0,2-3 3 0,1 6 1 16,-4 0-20-16,0 0-4 0,0 6-1 0,-3 3 0 16,0-6 41-16,-8 7 8 0,1 6 1 0,-4-7 1 15,0 7-18-15,0-7 0 0,-7 0 0 0,0 7 0 16,-4-3 0-16,-3-4 10 0,0 0-2 0,-7 7 0 15,4-6 8-15,-8-1 0 0,0-9 1 0,-3 9 0 16,0-9-1-16,0 0-1 0,-4-3 0 0,1-3 0 0,-1 3-7 0,0-3 0 16,4-4-8-16,0 4 12 15,0-7-64-15,3 4-14 0,4-7-2 0,0 7-714 16,3-7-142-16</inkml:trace>
  <inkml:trace contextRef="#ctx0" brushRef="#br0" timeOffset="9338.117">9405 10277 1944 0,'0'0'43'0,"0"0"9"0,0 0 1 0,7-9 1 15,-3-1-43-15,3 1-11 0,0-1 0 0,0-5 0 0,3 5 46 0,-3-2 7 16,1-4 2-16,2-3 0 0,1 4-34 0,-4-4-6 0,0 0-2 0,0 0 0 16,3-6 17-16,-3 6 3 15,-7 4 1-15,4-4 0 16,0 9 18-16,-4-5 4 0,3 5 1 0,1 7 0 0,-4 3-21 0,0 0-5 16,0 0-1-16,0 0 0 0,0 0-16 0,-4 10-3 15,-3-1-1-15,3 10 0 0,4-4-10 0,0 4 0 16,-7 0 0-16,4 6 0 0,-1-3 0 0,4 3 0 15,-3 0 0-15,-1 0 0 0,1-3 0 0,3 3 0 16,0-6 0-16,0 0 0 0,0-3 0 0,3 3-11 16,1-4 3-16,-4-2-776 15,3-7-154-15</inkml:trace>
  <inkml:trace contextRef="#ctx0" brushRef="#br0" timeOffset="9728.012">9366 9920 2084 0,'0'0'46'0,"0"-4"10"0,0-5 1 0,0 3 1 0,0-4-46 0,0 10-12 0,-3-9 0 0,3 9 0 16,-7-6 22-16,3 3 2 0,-3 3 1 0,0 0 0 15,-4 3-11-15,1 3-2 16,-1-3-1-16,1 3 0 16,3 4 1-16,-4 5 1 0,4-5 0 0,0-1 0 15,0 4-13-15,3 3 0 0,-3-1 0 0,4-2 0 0,-1 2 0 0,4 1 0 16,-3-3 0-16,3 2 0 0,3 4 0 0,1-3 0 16,-4 3 0-16,0-1 0 15,3 1 0-15,1 6 0 0,-4-6 0 0,3 0 0 16,-3 6 0-16,4-6 8 0,-4 0-8 0,0-1 12 0,0 4 4 0,0-3 0 15,3-6 0-15,1 2 0 0,-4 1-1 0,3-3 0 16,-3-4 0-16,4-3 0 0,0 4-5 0,-1-1-1 16,-3-9 0-16,4 0 0 0,6 10-9 0,-3-10 10 15,4 0-10-15,-1 0-716 16,5 0-148-16</inkml:trace>
  <inkml:trace contextRef="#ctx0" brushRef="#br0" timeOffset="10118.094">9811 10054 2174 0,'0'0'48'0,"0"0"9"0,0-9 3 0,0 6 1 0,0-7-49 0,0 1-12 0,0-7 0 0,0 7 0 0,0-7 50 0,3 7 7 16,1 0 2-16,-1-1 0 0,4-6-39 0,-3 7-8 15,-1 0-2-15,5 5 0 16,-5-2 13-16,-3 6 2 0,0 0 1 0,0 0 0 16,11 0-6-16,-11 0-2 0,3 6 0 0,1 4 0 15,-1-1-18-15,1 1 0 0,-4 9 0 0,0-4 0 0,0 4 0 0,0 0 0 16,-4 6 0-16,4-6 0 0,0 9 0 0,-3-9 0 16,-1 6 0-16,4 0 0 0,-3 0 0 0,-1-3 0 15,4-3 0-15,-3 6 0 0,-1 0 8 0,1-6 0 16,-1 6 1-16,0-6 0 0,-3-1 4 0,4-2 1 15,-4-3 0-15,3 2 0 0,-3 1 0 0,0-3 0 16,4-4 0-16,-4 0 0 0,0 1 6 0,3-4 2 16,-3 4 0-16,3-4 0 0,-3-3-9 0,0-3-1 15,0 0-1-15,0 0 0 16,0 0-81-16,0 0-16 0,0 0-3 0,0 0-1079 0</inkml:trace>
  <inkml:trace contextRef="#ctx0" brushRef="#br0" timeOffset="17326.41">3923 8894 1530 0,'0'0'33'0,"0"0"7"0,0 0 2 0,0 0 2 0,0 0-36 0,0 0-8 0,0 0 0 0,3-9 0 15,1 6 59-15,-1-7 9 0,5 4 3 0,-5-3 0 16,4-1-51-16,-7-6-9 0,7 7-3 0,0-10 0 15,-7 4 8-15,4 2 0 0,-4-6 1 0,7 4 0 16,-7-4 13-16,0 3 2 0,0 4 1 0,0-4 0 16,0 6 3-16,0-5 0 0,0 5 0 0,0 7 0 15,0-3-9-15,0 6-2 0,0 0 0 0,0 0 0 16,0 0-6-16,0 0-2 0,0 6 0 0,0 7 0 16,0-4-17-16,3 7 0 0,1 3 0 0,-4-1 0 15,3 8 0-15,4-8 0 0,-7 1 0 0,8-3 0 16,-5 3 0-16,1-1 10 0,-1-2-10 0,1 3 12 0,-1 0-12 0,4-4 0 15,-7 1 0-15,4-3 8 0,-4 2-8 0,7-5 0 16,-7-1 0-16,0-9-683 16,0 0-133-16</inkml:trace>
  <inkml:trace contextRef="#ctx0" brushRef="#br0" timeOffset="17806.419">3881 8625 1476 0,'0'0'32'0,"0"-4"8"0,-7-8 0 0,3 2 1 0,4 1-33 0,-4 0-8 0,4-1 0 0,-3 1 0 16,-1 3 61-16,4-4 11 0,-3 7 1 0,-4-3 1 16,3-4-21-16,-3 10-4 0,4-3-1 0,-1-3 0 15,-3 6-15-15,7 0-3 0,-3 0-1 0,3 0 0 16,-15 0-20-16,12 6-9 0,-4-3 8 0,0 4-8 16,3 2 0-16,-6 0 0 0,6 1 0 0,-3 5 0 15,4-2 0-15,-4 6 0 0,7 6 0 0,-4 0 0 0,1 0-10 16,3 3 10-16,0 1 0 0,0-4-9 0,0 3 9 0,0-3 0 15,0-3 0-15,0 3-8 0,3 0 8 0,1-6 0 16,-4 9 0-16,7-9 0 0,-7 6 0 0,3 0 0 16,4-6 0-16,-7 6 0 0,0-6 0 0,4 0 9 15,-1-1-9-15,4-2 0 0,-3-6 16 0,3 5-3 16,-7-2-1-16,3-7 0 0,1 3 13 0,-4-9 3 16,3 4 0-16,-3-4 0 0,8 6 1 0,-1-3 1 15,-7-3 0-15,10 6 0 0,-10-6-12 0,4 0-2 16,-4 0-1-16,10 0 0 0,1 0-15 0,-8 0 0 15,4 0 0-15,8 0-686 16,-5-6-140-16</inkml:trace>
  <inkml:trace contextRef="#ctx0" brushRef="#br0" timeOffset="18242.454">4286 8697 1295 0,'0'0'36'0,"-3"-10"9"0,3 7-36 0,-4-3-9 0,1-4 0 0,3 4 0 16,0-3 72-16,0 6 13 0,0-4 3 0,0 7 0 0,0-9-52 0,0 9-9 15,3-3-3-15,1-3 0 16,-4 6 13-16,0-10 3 0,0 10 0 0,3-6 0 15,-3 6-7-15,7-3-1 0,-7 3 0 0,0 0 0 16,0 0-7-16,0 0-1 0,7 0-1 0,-3 9 0 16,3 1-14-16,-4-1-9 0,1 0 12 0,3 7-12 0,-7 3 19 0,4 0-3 15,-4-4-1-15,7 4 0 0,-7 0-6 0,0 0-1 16,3-4 0-16,1 4 0 0,-4 0-8 0,3 0 0 16,1-3 0-16,-1 2 0 0,-3 1 0 0,7 3 12 15,-7-3-12-15,0 0 12 0,4 0-12 0,-4 6 10 16,0-7-10-16,0 1 10 0,3 0 19 0,-3-3 4 15,-3-1 1-15,3-2 0 0,-4-4 2 0,4 1 0 16,0-1 0-16,-7-2 0 0,0-4 8 0,7-3 3 16,-7 6 0-16,4-6 0 0,-8 6-27 0,4-6-4 0,-4 3-2 0,4-3 0 15,-3 0-14-15,-1 0-18 0,1 0 4 16,-1 0-752-16,0 0-150 0</inkml:trace>
  <inkml:trace contextRef="#ctx0" brushRef="#br0" timeOffset="19668.416">4064 5689 1609 0,'0'0'35'0,"-4"-3"7"0,4 3 2 0,-7-6 2 0,7 6-37 0,0 0-9 16,0 0 0-16,-3 0 0 0,3 0 66 0,0 0 11 16,-7-3 3-16,7 3 0 0,-7 3-37 0,0-3-7 15,3 0-2-15,-6 9 0 0,3-2-26 0,0-4-8 16,7 6 0-16,-11 7-895 15</inkml:trace>
  <inkml:trace contextRef="#ctx0" brushRef="#br0" timeOffset="20233.595">4064 6865 1630 0,'0'0'36'0,"0"-9"7"0,0 0 1 0,0 2 3 0,0-2-38 0,0-7-9 0,0 7 0 0,0-1 0 16,0 7 90-16,0-6 16 0,0 3 3 0,0 6 1 16,0 0-66-16,0 0-12 0,0 0-4 0,-4 0-645 15,-6 0-130-15</inkml:trace>
  <inkml:trace contextRef="#ctx0" brushRef="#br0" timeOffset="20630.721">4053 7975 1384 0,'0'0'39'0,"0"0"9"0,0 0-38 0,0 0-10 0,0 0 0 0,0 0 0 16,0 0 110-16,0 0 20 0,0 0 4 0,0 0 1 15,0 0-14-15,0 0-2 0,0 0-1 0,0 0 0 16,0 0-41-16,0 0-8 0,0 0-1 0,0 0-1134 16</inkml:trace>
  <inkml:trace contextRef="#ctx0" brushRef="#br0" timeOffset="24861.923">2314 11488 1742 0,'0'0'38'0,"7"-7"8"0,-3 4 2 0,-4 3 1 0,0 0-39 0,7-6-10 0,-7 6 0 0,0-3 0 16,0 3 52-16,0 0 8 0,0 0 1 0,0 0 1 16,0 0-26-16,-11 9-6 0,-3 4-1 0,4-4 0 15,-5 13-9-15,5-3-3 0,-1 0 0 0,-3 9 0 16,7-9-5-16,4 12 0 0,-11-3-1 0,6 0 0 15,5 1 9-15,-4 5 3 0,7-6 0 0,-4 4 0 16,4-10-23-16,0 12 0 0,4-9 0 0,3 0 8 16,-4-3-8-16,8 3 0 0,0-6 0 0,-1 6 0 15,4-12 0-15,-3 3 12 0,-1-1-2 0,5-2-683 16,-5-7-137-16</inkml:trace>
  <inkml:trace contextRef="#ctx0" brushRef="#br0" timeOffset="25462.482">2480 11704 1612 0,'0'0'45'0,"0"0"11"0,0 0-44 0,0 0-12 16,0 0 0-16,0 0 0 0,0 0 68 0,0 0 12 16,0 0 3-16,0 0 0 0,0-10-28 0,0 10-6 15,0 0-1-15,7-3 0 0,-7-9-32 0,7 2-6 0,0 1-2 0,4 0 0 16,-1-1 4-16,-3 1 0 0,4-1 0 0,0 4 0 15,-1-3-4-15,1 9-8 0,-1 0 12 0,-6 0-4 16,6 0-8-16,-6 6 0 0,3-3 0 0,-3 6 8 16,-1 7-8-16,4-6 0 0,-7 5 0 0,0-5 0 15,0 8 10-15,0-2-10 0,0-3 12 0,0 2-12 16,0 1 12-16,-7-3-4 0,4-4 0 0,-1 7-8 16,4-7 12-16,-7 0-12 0,3 1 12 0,-6-4-12 15,6 4 20-15,-3-7-4 0,4 3 0 0,-8-3 0 16,11 3-3-16,-10-2-1 0,6 2 0 0,4-6 0 15,0 0-4-15,0 0-8 0,0 0 11 0,0 0-11 16,0 0 0-16,7 0 0 0,4 0 0 0,-1 6 0 16,1-12-8-16,3 6 8 0,7 0 0 0,-7 0-9 0,0 0 9 15,4 0 0-15,-4 6 0 0,-3-3 0 0,-1-3 0 0,-3 6 0 16,4-2 0-16,-4 2 0 0,-7-6 0 0,0 3 0 16,0 6 0-16,0-2 0 15,-7 2 0-15,3 7 11 0,-10-7-11 0,4 1 12 0,-1-7 0 0,-3 12 1 16,-11-5 0-16,15-1 0 0,-11 1 5 0,6-1 1 15,1 0 0-15,-3-2 0 0,3 2-10 0,3-9-1 16,0 10-8-16,4-4 12 0,0-3-12 0,7-3 9 16,0 0-9-16,-3 0-728 15,3 0-152-15</inkml:trace>
  <inkml:trace contextRef="#ctx0" brushRef="#br0" timeOffset="25719.362">2822 11942 1624 0,'0'0'46'0,"0"0"10"0,0 0-45 0,0 0-11 0,0 0 0 0,0 0 0 15,0 0 63-15,0 0 10 0,0 0 3 0,0 0 0 0,0 10-4 0,4-7 0 16,-4 6 0-16,3 1 0 15,-3 2-7-15,0 1-1 0,0-4-1 0,0 7 0 16,-3 3-31-16,3-4-7 0,0-2-1 0,0 6 0 16,0-4-24-16,0 4-12 0,3-10 0 0,-3 7-1049 15</inkml:trace>
  <inkml:trace contextRef="#ctx0" brushRef="#br0" timeOffset="26120.229">3175 11964 1515 0,'0'0'33'0,"0"0"7"0,4-9 2 0,3-1 1 0,3-2-35 0,-6-4-8 0,3-3 0 0,0 0 0 16,3-2 19-16,1 2 1 0,-4-3 1 0,0-3 0 15,0 0 12-15,4 0 3 0,-8 3 0 0,8-4 0 16,-11 8 38-16,3-1 8 0,4 3 2 0,-7 7 0 16,0-1-18-16,0 1-3 0,0 9-1 0,0 0 0 15,0 0-32-15,0 0-6 0,0 3-2 0,-7 13 0 16,4-7-22-16,3 10 0 0,-7-3 0 0,7 9 8 15,0-3-8-15,0 3 0 0,0 0 0 0,7-3 0 16,-7 9 0-16,0-3 0 0,3-3 0 0,4-3 0 16,-7 4 0-16,4 2 8 0,-1-9-8 0,-3 6 8 15,4-7-8-15,0-2 11 0,-1 3-11 0,4-3 12 16,-7-7-86-16,4 0-17 0,3 1-3 0</inkml:trace>
  <inkml:trace contextRef="#ctx0" brushRef="#br0" timeOffset="26485.923">3478 11437 2055 0,'0'0'45'0,"0"0"10"0,0 0 1 0,0 0 2 0,0 0-46 0,0 0-12 0,0 0 0 0,0 0 0 16,0 10 24-16,4 5 4 0,-1 1 0 0,1-3 0 15,7 12-28-15,-4-6 0 0,7 6 0 0,-4 3 0 16,-3 0 9-16,4-3-9 0,3 3 10 0,-3 7-10 15,-1-1 39-15,1 1 1 0,-4-7 1 0,0 10 0 16,0-4-5-16,-3 1 0 0,-4-1-1 0,0-6 0 16,-4 10-13-16,4-3-2 0,-11-1-1 0,1 4 0 15,-1-4-19-15,-3 4 0 0,0-4 0 0,-11 1-1117 16</inkml:trace>
  <inkml:trace contextRef="#ctx0" brushRef="#br0" timeOffset="28619.107">2431 12309 871 0,'0'0'19'0,"0"0"4"0,0 0 1 0,0 0 0 0,0 0-24 0,0 0 0 0,0 0 0 0,0 0 0 16,0 0 51-16,0 0 5 0,0 0 0 0,0 0 1 0,0 0 10 0,0 0 1 15,-4 0 1-15,4 0 0 16,-7 0-6-16,7 0-2 0,0 0 0 0,0 0 0 16,-3 3-14-16,3-3-3 0,0 0-1 0,0 0 0 15,0 0 3-15,0 0 1 0,0 0 0 0,0 0 0 16,0 0-4-16,0 0-1 0,0 0 0 0,0 0 0 0,0 0-3 0,0 0-1 15,0 0 0-15,0 0 0 16,0 0-7-16,0 0-2 0,0 0 0 0,0 0 0 0,0 0-8 0,0 0-1 16,0 0-1-16,0 0 0 0,0 0-8 0,0 0-2 15,0 0 0-15,0 0 0 0,0 0-9 0,0 0 10 16,0 0-10-16,3 6 10 0,-3-6-10 0,7 0 10 16,0 0-10-16,4 7 10 0,-1-7-10 0,1 0 0 15,0-7 0-15,3 7 8 0,0 0-8 0,3 0 0 16,-3 0 0-16,1-6 0 0,6 6 0 0,-11 0 0 15,8 0 0-15,3 0 0 0,-10 0 0 0,6 0 0 0,1 0 0 16,-11 0 0-16,11 0 0 0,-8 0 0 0,-3 0 0 0,0 0 8 16,4 0 0-16,-11 0 0 0,0 0 0 0,0 0 0 15,0 0 4-15,0 0 0 0,0 0 0 0,0 0-743 32,0 0-148-32</inkml:trace>
  <inkml:trace contextRef="#ctx0" brushRef="#br0" timeOffset="29730.328">3140 12347 1436 0,'0'0'32'0,"0"0"6"0,0 0 2 0,0 0 0 0,0 0-32 0,0 0-8 15,7 0 0-15,0 0 0 0,3 0 28 0,1 0 5 0,-4 0 1 0,7 0 0 16,-3 0-25-16,-4 0-9 0,3 0 0 0,1 6 9 15,0-6 27-15,-1 0 4 16,1 0 2-16,3 0 0 0,-4 0 12 0,-3 0 2 16,11 0 1-16,-7 3 0 0,-4-3-17 0,3 0-3 0,4 0-1 0,-3 0 0 15,-4 6-19-15,4-6-4 0,-11 0-1 0,7 4-628 16,-7-4-125-16</inkml:trace>
  <inkml:trace contextRef="#ctx0" brushRef="#br0" timeOffset="33331.411">4039 5551 1396 0,'0'0'31'0,"0"0"6"0,0 0 2 0,0 0 0 0,-3-6-31 0,-4 0-8 16,3 3 0-16,-6-4 0 0,6 7 61 0,4 0 11 0,-7-3 3 0,7 3 0 15,0 0-26-15,0 0-5 16,-3 3 0-16,-5 7-1 0,1-4-17 0,7 10-3 16,0-4-1-16,0 4 0 0,0-3-13 0,0 9-9 0,0-10 12 0,0 7-12 15,0 3 12-15,0-3-12 0,4-1 12 0,-4 1-12 16,3 6 16-16,-3-6-3 16,0 0-1-16,8 0 0 0,-8-3 6 0,0 2 1 0,0-2 0 0,0-7 0 15,0 1 11-15,0-1 2 0,0-9 1 0,0 0 0 16,0 0-2-16,0 0-1 0,0 0 0 0,0 0 0 15,0 0-18-15,0 0-3 0,0 0-1 0,0 0 0 16,0-9-20-16,3 3-5 0,-3 2-1 0,4-5-656 16,-4 3-131-16</inkml:trace>
  <inkml:trace contextRef="#ctx0" brushRef="#br0" timeOffset="34126.406">3923 5420 1231 0,'0'0'27'0,"0"0"5"0,3-7 2 0,-3-2 1 0,4 0-35 0,-1-1 0 15,5 1 0-15,-8-1 0 0,3 1 64 0,-3 3 7 0,7-4 1 0,-7 10 0 16,0 0 10-16,0 0 2 15,0 0 1-15,0 0 0 0,-10 10-41 0,-1-1-8 16,0 7-1-16,8 3-1 0,-8-1-4 0,1 1-1 0,6 6 0 0,-3-6 0 16,4 3-29-16,-12-3-12 0,8 0 1 0,4 0 0 15,-8-1 11-15,1 1 12 0,6-3-2 0,-6 0-1 16,3-4-9-16,3-2 0 0,4-10 0 0,0 0 8 16,0 0-8-16,0 0 0 0,0 0 0 0,0 0 0 15,14-4 0-15,-3-5 13 0,3 0-1 0,-4-7-1 16,5 6-11-16,-5-5 0 0,1 5 0 0,-1-2 8 15,1-4-8-15,-4 7 0 0,0-1 0 0,4 1 0 16,-11 0 0-16,0 2 0 0,3-2 0 0,-3 3 8 16,0 2 0-16,-3 4 0 0,3 0 0 0,0 0 0 15,0 4-8-15,-11 2 12 0,4 3-12 0,0-2 12 16,-4 2-12-16,4-6 0 0,0 6 0 0,-3 1 8 16,-5 6-8-16,5-7 0 0,-1 7 0 0,-3-7 8 15,7 0 8-15,4 1 0 0,-4-1 1 0,-1 1 0 16,8-4-17-16,0-6 10 0,0 0-10 0,0 0 8 15,0 0 4-15,0 0 1 0,0 0 0 0,0 0 0 0,15 0-5 0,-5-6 0 16,4-4-8-16,-3 1 12 0,-4-7-12 0,4 7-10 16,-1-1 2-16,1 1 0 0,-1 0 8 0,-6-7 0 15,6 6 0-15,-6 7 0 0,3-3 0 0,-4 3 0 16,5-3 0-16,-8 6 0 0,-8 0 0 0,8 0 0 16,0 0 8-16,-3 6-8 0,-4-3 0 0,0 6 0 15,0-2 0-15,3 2 0 0,-10 1 0 0,7-1 0 16,4 0 0-16,-12 1 8 0,8-1-8 0,4-3 11 15,-8 4-11-15,4 6 12 0,0-7-12 0,0 0 0 16,4 1 0-16,-8-1 0 0,7-3 0 0,1-2 0 0,-1 5 0 0,1-3 8 16,3-6-8-16,0 0 0 0,0 0 0 0,0 0 0 15,0 0 0-15,0 0 0 0,0 0 0 0,18-6 0 16,-1 6 0-16,-3-9 0 0,-3-1 0 0,-4 1 0 16,0-1 0-16,-3 4 8 15,3-3-8-15,-7 6 0 0,0-4 0 0,3-2 0 0,-3 9 0 0,0 0 0 16,-3-6 0-16,3 6 0 0,-7 6 0 0,3 0 0 15,-3-3 0-15,0 7 8 0,-4-1-8 0,1 1 0 16,-1 5 8-16,8-5-8 0,-12 5 0 0,5-2 8 16,-1 2-8-16,4 1 8 0,0-3-8 0,-3 2 8 15,3-2-8-15,0 3 0 0,-1-7 0 0,5 7 0 16,3-7 0-16,-7 1 0 0,7-1 0 0,0 7-1040 16</inkml:trace>
  <inkml:trace contextRef="#ctx0" brushRef="#br0" timeOffset="35344.617">4036 6624 768 0,'0'0'21'0,"0"0"7"0,0 0-28 0,0 0 0 0,0 0 0 0,0 0 0 15,0 0 108-15,0 0 16 0,0-6 3 0,0 6 1 0,0 0-45 0,3-10-9 16,1 7-2-16,-4 3 0 16,3-6-8-16,-3 6-1 0,7-3-1 15,-7 3 0-15,7-7-6 0,-7 7-2 0,0 0 0 0,0 0 0 16,0 0-7-16,0 0-2 0,0 0 0 0,0 10 0 16,4-1-17-16,-4 10-4 0,0-3-1 0,0 12 0 15,-4-3-11-15,4 3-3 0,0 0 0 0,0 4 0 16,-7-1 0-16,4 4 0 0,-1-1 0 0,4-6 0 15,-3 7-9-15,3-7 0 0,0 7 0 0,0-10 8 16,0 0 1-16,0-3 0 0,0-3 0 0,0-4 0 16,0-5-9-16,0-1 0 0,0-9 0 0,0 0-988 15</inkml:trace>
  <inkml:trace contextRef="#ctx0" brushRef="#br0" timeOffset="36004.749">3916 6571 1234 0,'0'0'27'0,"0"0"5"0,0 0 2 0,7-7 2 0,-7 7-36 0,3-3 0 0,4 3 0 0,-7 0 0 16,0 0 71-16,0 0 7 0,0 0 2 0,0 3 0 15,-7 7-27-15,0-1-5 0,-3 7 0 0,6-7-1 16,-10 10-12-16,4-3-3 0,-5 3 0 0,5-1 0 16,-1-2-10-16,-3 3-2 0,4-4-1 0,-1-2 0 15,0 3-7-15,8-7-2 0,-8 1 0 0,4-1 0 16,7-9 0-16,0 0 0 0,0 0 0 0,0 0 0 15,0 0 9-15,0 0 1 0,0 0 1 0,7-9 0 16,-3-1-21-16,3 1 0 0,-4-1 0 0,1 1 0 0,3-7 12 0,4 7-3 16,-8-1 0-16,4 4 0 0,-7-3-9 0,7-1 0 15,0 7 0-15,-7-3 8 0,0 6 2 0,4-9 0 16,-4 9 0-16,0 0 0 16,0 0-2-16,0 0-8 0,0 0 12 0,0 0-4 15,0 0-8-15,-4 9 10 0,4 0-10 0,-10 1 10 0,6 5-10 0,-6 1 8 16,3-3-8-16,-1 5 8 0,1-2-8 0,4 0 8 15,-8-4-8-15,4 4 8 0,0 0-8 0,7-4 0 16,-7-2 0-16,7 5 0 0,-3-5 0 0,3-7 0 16,0-3 0-16,0 0 0 0,10 6 0 0,-6 0 0 15,6-12 0-15,-6 6 0 0,6-6 0 0,1 3 0 16,0-4 0-16,-1-2 0 0,4 9 0 0,-3-9 0 0,-4-1 0 0,4 10 0 16,-1-3 0-16,-3-3 0 0,0 6 0 0,-7 0 0 15,0 0 0-15,0 0 0 0,0 0 0 0,0 0 8 16,0 9-8-16,0-2 0 0,-3 2 0 0,-1 3 0 15,4-5 17-15,-10 8 5 0,3-2 1 0,-1 3 0 16,1-7-12-16,4 0-3 0,-8 7 0 0,11-3 0 16,-10-4 7-16,6 0 1 0,4 1 0 0,-7 2 0 15,4-2-4-15,3-1 0 0,0-6 0 0,0-3 0 16,0 0-12-16,0 10 0 0,0-4 0 0,0 3-704 16,0 1-144-16</inkml:trace>
  <inkml:trace contextRef="#ctx0" brushRef="#br0" timeOffset="36813.416">4001 7721 974 0,'0'0'28'0,"-8"-6"5"0,8-3-33 0,-7 6 0 0,4-4 0 0,-1-2 0 16,1 3 93-16,3 6 12 0,0-3 3 0,0 3 0 15,0 0-33-15,0 0-7 0,0 0 0 0,0 0-1 16,0 0-22-16,0 0-4 16,0 0-1-16,0 0 0 0,0 9-22 0,0 0-5 15,0 1-1-15,7 5 0 0,-4-2 11 0,1 9 1 0,7 0 1 0,-11-3 0 16,3 12 11-16,1-9 3 0,-1 3 0 0,4 3 0 16,0-3 3-16,-7 0 1 0,0 4 0 0,4-4 0 15,-4-6-17-15,0 9-3 0,0-9-1 0,0 6 0 16,0-6-9-16,0-1-1 0,0-2-1 0,0-7 0 15,0 7 0-15,-4-3 0 0,4-4 0 0,0-9-687 16,0 0-138-16</inkml:trace>
  <inkml:trace contextRef="#ctx0" brushRef="#br0" timeOffset="37669.274">3916 7768 1108 0,'0'0'24'0,"0"0"6"0,7-3 1 0,-4-3 0 0,4 3-31 0,1-3 0 0,-8 6 0 0,0 0 0 15,0 0 92-15,0 0 12 0,0 0 2 0,0 0 1 16,0 0-35-16,0 0-6 0,0 0-2 0,-8 9 0 15,-2 0-34-15,3 7-7 0,-4-6-2 0,-3 8 0 16,7-2-9-16,-3-3-3 0,-1 2 0 0,-3-5 0 16,3 8 5-16,4-2 1 0,-3-3 0 0,3 2 0 15,-1-5-4-15,1-1-1 0,4 1 0 0,3-4 0 16,0-6 2-16,0 0 1 0,0 0 0 0,0 0 0 16,0 0 2-16,0-6 0 0,7 2 0 0,-4-5 0 15,12 0-15-15,-12-7 0 0,4 7 0 0,0-1 0 0,0-6 0 0,4 4 0 16,-4-1 0-16,0 4-10 0,-3 0 10 0,3 5 0 15,-7-2 0-15,3-3 0 0,-3 9 8 0,0 0 4 16,7 0 1-16,-7 0 0 0,0 0-4 0,0 0-1 16,-7 0 0-16,4 9 0 0,-4 1 1 0,-1-1 0 15,1 0 0-15,4 4 0 0,-8-4-1 0,4 1-8 16,0-1 12-16,0 1-4 0,4-1-8 0,-4 7 0 16,-1-7 0-16,1 4 8 0,4-4 0 0,-8-3-8 15,1 4 12-15,6-1-4 0,-3-3 2 0,4-3 0 0,3 4 0 0,0-4 0 16,-7-6-10-16,7 3 10 0,7-7-10 0,-7 7 10 15,3-9-10-15,4 6 10 0,0-13-10 0,0 10 10 16,4-7 0-16,-1-2 0 0,5 2 0 0,-5-2 0 16,4 5-10-16,0 1-9 0,-10-1 9 0,3 1-13 15,4 3 13-15,-8-4 0 0,-3 10 0 0,0 0 0 16,-3 0 0-16,3 10 0 0,0-10 0 0,0 9 0 16,-7 0 0-16,3 1 0 0,0 6 0 0,-3-7 0 15,4 7 0-15,-8-4 8 0,1-2 0 0,6-1-8 16,-6 7 0-16,3-7 0 0,-4 0-12 0,7 1 3 15,-6-4 9-15,6-3 16 0,4 4-4 0,0-7-1 16,0 0 1-16,0 0 0 0,0 0 0 0,0 0 0 16,0 0-12-16,0 0 0 0,4-7 9 0,3 4-9 15,0-3 0-15,-7 6 0 0,0 0 0 0,0 0 0 16,7-3 0-16,-7 3 0 0,0 0 0 0,0 0 0 16,0 0 0-16,4 9 0 0,3-6 0 0,-7 13 0 0,0-7 0 0,0 1 0 15,-7-1 0-15,7 7 0 0,-4-7 0 0,0 1 8 16,1 5-8-16,-1-5-1043 15</inkml:trace>
  <inkml:trace contextRef="#ctx0" brushRef="#br0" timeOffset="45270.397">2251 6608 1591 0,'0'0'35'0,"0"0"7"0,0 0 2 0,0 0 0 0,-4-3-35 0,4 3-9 0,0 0 0 0,0 0 0 15,0 0 76-15,0 0 14 0,0 0 2 0,0 0 1 16,0 0-36-16,0 0-7 0,0 0-2 0,0 0 0 16,0 0-33-16,0 0-7 0,14-6-8 0,-3 6 11 15,3-3-11-15,7 3 0 0,-7-7 0 0,7 7 0 16,-3 0 0-16,3 0 0 0,0-6 0 0,-6 6 0 16,2 6 0-16,1-6 12 0,-1 0-4 0,-6 0-640 15,3 10-128-15</inkml:trace>
  <inkml:trace contextRef="#ctx0" brushRef="#br0" timeOffset="45959.389">2240 7903 1447 0,'0'0'32'0,"0"0"6"0,0 0 2 0,0 0 0 0,0 0-32 0,0 0-8 0,0 0 0 0,0 0 0 16,0 0 77-16,0 0 14 0,0 0 2 0,7 0 1 15,-7 0-63-15,14 0-13 0,-3 0-2 0,3 0-1 16,7 0 3-16,-3 0 1 0,-1 0 0 0,12 0 0 15,-8 0 16-15,4 0 3 0,-1 0 1 0,-3 7 0 16,4-7-7-16,-7 3-2 0,-1 3 0 0,1-6-655 16,3 9-131-16</inkml:trace>
  <inkml:trace contextRef="#ctx0" brushRef="#br0" timeOffset="48173.418">6639 11569 1558 0,'-7'0'34'0,"7"0"7"0,-3 0 2 0,3 0 1 0,-4-9-35 0,1 2-9 0,-4 4 0 0,7-6 0 16,-4 3 54-16,1-4 9 0,3 1 1 0,-4-1 1 16,8 4-37-16,-1-6-7 0,1 2-1 0,-4 1-1 15,7-7-3-15,-4 7-1 0,1 2 0 0,3-2 0 16,0 0 11-16,0-1 2 0,-4 10 1 0,8-3 0 15,-4-3-13-15,-7 6-4 0,7 9 0 0,0 1 0 16,-3-1-12-16,3 7 0 0,-7 2 8 0,0 8-8 16,-4-8 0-16,1 11 9 0,-1-4-9 0,-3 3 8 15,-3 0-8-15,2-3 10 0,-2 3-10 0,-1 4 10 16,-3-10-10-16,4 3 12 0,-5-6-12 0,5-1 12 16,-4-2-3-16,3 3 0 0,-3-3 0 0,4-7 0 0,-5 0-9 0,1 1 0 15,4-1 0-15,-4-3 8 0,-1-2 3 0,5-4 0 16,3-10 0-16,-4 10 0 0,4-9-11 15,0-1 0-15,4-5 0 0,3 5 8 16,0-2 4-16,3-4 0 0,1 7 0 0,-1-7 0 0,4 7-28 0,-3-1-4 16,6 1-2-16,-3-1 0 0,8 4 9 0,-5 6 1 15,1 0 1-15,-11 0 0 0,14 0 20 0,3 6 4 16,1 4 1-16,0-1 0 0,3 1-14 0,-3-4 0 16,-1 6-12-16,1-5 12 0,-4 8 0 0,4-5 11 15,-8-1 0-15,4 4 0 0,0-7-11 0,-3 3 0 16,0 1 9-16,-1-1-9 0,1 1-8 0,-1-4-7 0,1-6-1 0</inkml:trace>
  <inkml:trace contextRef="#ctx0" brushRef="#br0" timeOffset="48375.464">6914 11801 1936 0,'0'0'43'0,"0"0"9"0,-3 9 1 0,-1-2 1 16,4-7-43-16,0 0-11 0,-3 3 0 0,-1 6 0 0,4 1 35 0,0-4 5 16,0 3 0-16,0-5 1 15,-3 8-27-15,3 1-6 0,0-7 0 0,0 3-8 16,-4 1-68-16,4-7-21 0,0-3-4 0,0 0-751 16</inkml:trace>
  <inkml:trace contextRef="#ctx0" brushRef="#br0" timeOffset="48690.709">7024 11763 1936 0,'0'0'43'0,"0"0"9"0,0-6 1 0,7-3 1 0,-4-7-43 0,1 7-11 0,3-4 0 0,4-3 0 15,-8-2 38-15,8 2 6 0,-4-3 0 0,0 0 1 16,0-6-31-16,-4 6-6 15,8-6-8-15,-8 7 11 0,5-1-3 0,-5 3 0 16,-3-3 0-16,4 10 0 0,3-1 22 0,-7 1 4 16,0 0 1-16,0 2 0 0,0 7-9 0,0 0-2 0,-4 7 0 0,1-7 0 15,3 3 1-15,-4 3 0 0,4 3 0 0,0 10 0 16,0-3-13-16,4 3-2 0,-4 0-1 0,3-1 0 16,-3-2-9-16,4 3 0 0,-4 0 0 0,3-1 0 15,-3 8 0-15,7-8 0 0,-3 7-11 0,-4-6 11 16,3 6 0-16,1-6 16 0,-4 0-3 0,3 6 0 15,-3-6-143-15,0 6-29 0,0 0-5 16,-3-3-481-16,3-6-96 0</inkml:trace>
  <inkml:trace contextRef="#ctx0" brushRef="#br0" timeOffset="49200.591">6484 11259 1620 0,'7'-10'46'0,"-7"7"10"16,0-3-45-16,0 6-11 0,0 0 0 0,0 0 0 16,0 0 55-16,0 0 9 0,0 9 1 0,0 7 1 0,-7-4-34 0,4 13-6 0,-5 1-2 0,1 2 0 31,-3 0-24-31,-1 7 8 0,1 5-8 0,-1-2 0 16,1 0 18-16,2 5-2 0,1 1 0 0,4 0 0 15,-4-6 4-15,3 0 0 0,4 2 0 0,0-2 0 16,0-4-20-16,4 1 0 0,-1-7 0 0,4 0 0 15,4 7 10-15,0-10-10 0,3 3 8 0,3-3-8 16,4-6-91-16,1 6-23 0,-1-6-5 0,4 0-668 16</inkml:trace>
  <inkml:trace contextRef="#ctx0" brushRef="#br0" timeOffset="49515.262">7197 11284 1875 0,'0'0'41'0,"0"0"9"0,0 0 2 0,0 0 0 0,0 0-41 0,0 0-11 0,0 0 0 0,0 0 0 0,0 0 75 0,10 6 13 15,-3-3 2-15,4 6 1 16,-1 7-115-16,1-3-22 16,0 2-5-16,3 10-1 0,0-3 61 0,0 10 12 0,-3-4 3 0,-1 7 0 15,1 2 28-15,-1 7 7 0,-3 0 1 0,0 0 0 16,-3 3-8-16,-1 3 0 0,-3-3-1 0,0 0 0 16,-3 3-26-16,-4-3-5 0,0 4 0 0,-4-4-773 15,1-4-155-15</inkml:trace>
  <inkml:trace contextRef="#ctx0" brushRef="#br0" timeOffset="58494.648">9084 11462 1609 0,'0'0'35'0,"0"0"7"0,0 0 2 0,0 0 2 0,-7 10-37 0,3-4-9 16,4-6 0-16,-7 3 0 0,7-3 78 0,-3 7 14 16,-4-4 2-16,7-3 1 0,0 0-23 0,0 0-5 15,0 0-1-15,0 0 0 0,-7-3-22 0,7 3-4 0,0 0 0 16,0-7-1-16,0-2-24 0,3-1-5 0,4-5-1 0,0 5 0 15,0-2-9-15,4 2 0 0,-4-5 9 0,4 5-9 16,-1 4 0-16,4-3 8 0,-3-1-8 0,0 7 0 16,-1-3 0-16,4 6 8 15,-3-3-8-15,-4 6 0 0,0 3 0 0,0-3 0 0,-3 7 0 0,-4 5 0 16,0 1 0-16,0 3-8 0,-8 0 8 0,5-1-12 16,-1 8 12-16,-3-8 0 0,-3 7 0 0,6-3 0 15,-3-6 0-15,0 3 0 0,0 0 0 0,0-4 8 16,0 4-8-16,0-3 0 0,0-4 0 0,-4-5 8 15,8 2-8-15,3-9 0 0,0 0 8 0,-4 9-8 16,4-9 10-16,0 0-2 0,0 0-8 0,0 0 12 16,0 0-12-16,7-9 0 0,-3 0 0 0,6 2 0 15,1-2 0-15,0 0 0 0,3-1 0 0,-4 1 0 16,4 2-8-16,0 4 8 0,-3-3 0 0,0 6 0 0,3 0-8 0,-4 0 8 16,-3 0 0-16,-7 0 0 0,7 6-11 0,-3 4 11 15,-1-1-10-15,-3 7 10 0,0-4 0 0,-3 4 0 16,-4 3-8-16,-4 0 8 0,4-4 0 0,-3 4 0 15,-4 0 9-15,-1-3-9 0,1 2 0 0,0-8 0 16,4 6 0-16,-1-7 0 16,4 0 12-16,-4-5-4 0,1 2-8 0,3 3 12 0,-4-3-3 0,4-2-1 15,0-4 0-15,0 0 0 16,0 0-62-16,7 0-13 0,0 0-2 0,0-4-946 16</inkml:trace>
  <inkml:trace contextRef="#ctx0" brushRef="#br0" timeOffset="58762.207">9458 11817 1839 0,'0'0'40'0,"0"0"9"0,0 0 2 0,0 0 1 15,0 0-42-15,0 0-10 0,4 3 0 0,3 6 0 16,-4 1 71-16,-3-4 12 0,4 3 2 0,-4 10 1 0,0-9-33 0,0 8-6 16,0-2-2-16,0 3 0 15,0 0-23-15,0-4-5 0,-4 4-1 0,4 0 0 16,0-3-8-16,-3 3-8 0,3-4 9 0,0-2-9 16,0-4-121-16,0-3-31 0,0-6-5 0</inkml:trace>
  <inkml:trace contextRef="#ctx0" brushRef="#br0" timeOffset="59111.207">9592 11839 2098 0,'0'0'60'0,"0"0"12"0,0 0-58 0,4-10-14 0,-4 1 0 0,7 6 0 15,-4-7 15-15,4-5 0 0,0 5 0 0,0 1 0 16,0-7-15-16,0 1 11 16,4 2-11-16,-4-6 10 0,0-6-10 0,4 6 8 15,-8-6-8-15,8 6 8 0,-4 1 0 0,-4-8-8 0,4 8 12 0,1 2-4 16,-1-3 18-16,-4 0 3 0,4 10 1 0,-3 0 0 16,-1-1-2-16,1 4 0 0,-4 6 0 0,0 0 0 15,0 0-16-15,0 0-4 0,0 0-8 0,0 0 12 16,0 0-12-16,3 6 0 0,1 4 0 0,-1-1 0 15,1 0 15-15,-4 10-3 0,0 0-1 0,0-3 0 16,-4 12-11-16,4-9 12 0,-3 12-12 0,3-9 12 16,0 9-3-16,-4-2 0 0,4-7 0 0,0 9 0 15,0-9-9-15,0 3 12 0,0 0-12 0,0-6-728 16,4 0-153-16</inkml:trace>
  <inkml:trace contextRef="#ctx0" brushRef="#br0" timeOffset="59604.912">9045 11058 1324 0,'0'0'29'0,"0"0"7"0,0 0 0 0,0 0 1 16,0 0-29-16,0 0-8 0,0 9 0 0,0 4 0 0,0 3 64 0,-3 2 12 15,3 1 3-15,-4 6 0 0,1 10-12 0,-1 2-3 16,1 10 0-16,-4 7 0 0,-1-1-21 0,1 0-5 15,0 7-1-15,0-4 0 0,4-2-9 0,-4-1-3 16,3 0 0-16,4 1 0 0,0-11-9 0,0 1-3 16,4 0 0-16,-1-15 0 15,1-1-3-15,6 3-1 0,-6-9 0 0,6 3-639 16,5 3-128-16</inkml:trace>
  <inkml:trace contextRef="#ctx0" brushRef="#br0" timeOffset="59980.323">9828 11052 2098 0,'0'0'46'0,"0"0"10"0,-3 0 1 0,3 0 3 16,-4-10-48-16,4 10-12 0,0 0 0 0,0 0 0 16,0 0 43-16,0 0 6 0,0 0 2 0,4 10 0 0,-4-1-41 0,3 10-10 15,1-3 0-15,3 9 0 16,0-3 0-16,0 3 0 0,4 9 0 0,-1 4 0 0,1-4 20 0,-1 10 4 15,1 0 2-15,-4 3 0 0,0 3 10 0,-3-3 3 16,-1 0 0-16,-3 7 0 0,0 8-17 0,-3-8-3 16,-4 5-1-16,3-2 0 15,-7-4-7-15,1 0-2 0,-1 1 0 0,-3 5-778 16,0-2-156-16</inkml:trace>
  <inkml:trace contextRef="#ctx0" brushRef="#br0" timeOffset="67891.745">2727 14413 1586 0,'0'0'44'0,"0"-6"12"15,-7-3-45-15,3 9-11 0,4 0 0 0,0-7 0 0,-7 4 71 0,0-3 12 16,7 6 2-16,-10 0 1 0,3 9-41 0,-4-2-8 16,8 2-1-16,-8 0-1 0,7 1-17 0,-6-1-3 15,6 7-1-15,-3-7 0 0,4 7-14 0,-4-4 0 16,3-2 0-16,4 6 0 0,-7-7 9 0,7 0-9 16,0 1 8-16,0-10-8 15,0 0 12-15,0 0-4 0,0 0 0 0,0 0 0 0,11-3 6 16,-4-4 1-16,3 4 0 0,-3-9 0 0,0 2-7 0,4-2 0 15,-4-4-8-15,0 7 12 0,4-10-12 0,-11 9 0 16,3-5 8-16,4 5-8 0,-7 1 0 0,0 0 0 16,0 2 8-16,0-2-8 0,0 9 11 0,0 0-1 15,-10-3 0-15,10 3 0 0,-11 3 4 0,4-3 1 0,4 9 0 0,-1-2 0 16,-7-4-15-16,4 9 0 0,0-9 8 0,7 7-8 16,-7-1 0-16,4 1 0 0,3-1 0 0,0-3 0 15,0 4 0-15,0-10 0 0,0 0 0 0,0 6 0 16,0-6 0-16,0 0 0 0,0 0 0 0,10 0 0 15,-3-6 0-15,4 6 0 0,0-10 0 0,-1 4 0 16,-6 3 0-16,3-3 0 0,3-4 0 0,-10 7 0 16,4-3 0-16,-1 3 0 0,4-4 0 0,-7 7 0 15,0 0 0-15,0-9 0 0,-7 3 11 0,7 6-11 16,-7-3 16-16,7 3-3 0,-7 0-1 0,4 0 0 16,-4 0-12-16,3 0-12 0,4 0 3 0,0 0-1010 15</inkml:trace>
  <inkml:trace contextRef="#ctx0" brushRef="#br0" timeOffset="68607.558">2671 15163 1616 0,'0'0'36'0,"0"0"7"15,0 0 1-15,0 0 1 0,0 0-36 0,-4 9-9 0,4 0 0 0,-7 1 0 16,3-1 8-16,4 1 0 0,0-7 0 0,-7 3 0 16,7 4-8-16,-3-1 0 0,3-9 0 0,0 0 8 15,0 0 3-15,0 0 0 0,0 0 0 0,0 0 0 0,10 0 27 0,-6-3 6 16,-4 3 0-16,7-10 1 0,0-2-16 0,0 9-3 16,-3-7-1-16,3 4 0 15,-4-3-2-15,4-1-1 0,-7 7 0 0,0-3 0 0,0-4-22 0,0 10 0 16,0 0 0-16,0 0 0 0,0 0 0 0,0 0 12 15,0 0-2-15,0 0-1 0,0 0 11 0,0 0 1 16,-10 0 1-16,3 7 0 0,3-4-14 0,-6-3-8 16,10 0 8-16,0 0-8 0,0 0 0 0,-4 9 8 15,-3-9-8-15,7 0 0 0,0 0 0 0,0 0 0 16,0 0 0-16,0 0 0 0,0 0 0 0,7-3 0 0,-3-3 0 0,-1-4 0 16,4 4 0-16,-3 3 0 0,3-3 0 0,-7 6 0 15,0 0 0-15,0-3 0 0,0 3 0 0,0 0 0 16,0 0 0-16,0 0 0 0,0 0 0 0,-7 3 0 15,-4-3 28-15,4 6 2 0,0-3 0 0,-4 3 0 16,4-6-14-16,0 10-4 0,-3-1 0 0,6 1 0 16,-6-4-12-16,6-3 11 0,-3 6-11 0,3-9 10 31,4 7-68-31,0-7-14 0,0 0-2 0</inkml:trace>
  <inkml:trace contextRef="#ctx0" brushRef="#br0" timeOffset="69078.63">2625 15969 1771 0,'0'0'39'0,"0"0"8"0,0 0 1 0,0 0 2 0,0 0-40 0,0 0-10 15,0 0 0-15,0 0 0 0,0 0 48 0,0 0 8 0,0 0 2 0,0 0 0 0,0 0-21 0,0 0-4 16,0 0-1-16,-4 6 0 16,4-3-13-16,-7 6-3 15,4 1-1-15,3-4 0 0,-4-3-7 0,-3 7 0 16,7-4-8-16,0 3 12 0,-4-2-12 0,4-7 9 0,0 3-9 0,0 6 8 15,0 1-8-15,0-4 0 0,0-6 0 0,0 0 8 16,0 3-8-16,0-3 0 0,0 0 0 0,11 6 0 16,-11-6 0-16,4 3 0 0,6-3 0 0,1 0 0 15,-11 0 0-15,3 0 0 0,4-3-9 0,7 3 9 16,-10-6 11-16,3 6 5 0,-7 0 2 0,0 0 0 16,4-3-18-16,-1-3-12 0,-3 6 1 0,0 0 1 15,0 0 34-15,0 0 6 0,0 0 2 0,-3-4 0 16,-1 4 4-16,-7 0 0 0,11 0 1 0,-7 4 0 15,0-4-21-15,7 6-5 0,-10-3-1 0,3 3 0 16,3-6-18-16,4 10-4 0,0-10-1 0,0 0-1083 16</inkml:trace>
  <inkml:trace contextRef="#ctx0" brushRef="#br0" timeOffset="69889.315">2117 14065 1404 0,'0'0'31'0,"0"-6"6"0,0-4 2 0,0 4 0 15,-7-3-31-15,3-1-8 0,1 1 0 0,3 0 0 16,-7 2 32-16,3-2 6 0,4-1 1 0,-7 7 0 16,3-6 1-16,1 3 0 0,-4-4 0 0,3 1 0 0,-3-1 9 0,4 1 3 15,-4 3 0-15,3-4 0 0,1 7-4 0,-4-3 0 16,3 3 0-16,-3-3 0 0,3-1-16 0,1 4-3 15,-4 3-1-15,7 0 0 0,-4 0-17 0,-3 0-11 16,7 0 12-16,0 0-12 0,0 0 10 0,-3 3-10 16,-4 4 8-16,7-7-8 0,-7 6 0 0,0 3 0 15,3-6 0-15,-3 7 0 0,3-4 0 0,1-3 0 16,-4 3 0-16,3 4 0 0,-3-1 0 0,4 1 0 16,-4-4 0-16,7 6 0 0,-4-2 0 0,4 6-14 15,-3 2 2-15,6 1 0 0,1 6 12 0,-4 3 0 16,7 7 12-16,-4 3-12 0,4 6 0 0,4 9 0 0,-8-3 0 0,8 6 0 15,-7-2 0-15,6 8 0 0,1-2 0 0,-11-4 0 16,10 7 0-16,-10 0 0 0,11-3 0 0,-8-4 0 16,1 7 8-16,3-10-8 0,-3 10 0 0,3-1 0 15,-7 1 8-15,3 6-8 0,1 3 0 0,-4-3 0 16,7-3 9-16,-7-3-1 0,0 0-8 0,3-1 12 16,-3-2-4-16,7 3-8 0,-7-7 11 0,4-3-11 15,-4 1 13-15,7-11-4 0,-4 1-1 0,-3-6 0 16,0 3-8-16,4-4 0 0,3-2 0 0,-7-7 0 15,0-3 11-15,4 3-3 0,3-9-8 0,-7 6 12 16,0-6-4-16,0 0 0 0,3-3-8 0,-3-1 12 16,4-5 5-16,3 2 1 0,-7-2 0 0,0-10 0 15,0 6 2-15,0 3 0 0,0-9 0 0,3 10 0 16,-3-10-9-16,11 6-2 0,-4-3 0 0,-4-3 0 0,8 0-9 0,-8-3 0 16,8-3 0-16,3 6-732 15,-3-10-147-15</inkml:trace>
  <inkml:trace contextRef="#ctx0" brushRef="#br0" timeOffset="70718.075">2981 13980 1814 0,'0'0'40'0,"0"-3"8"0,0-6 1 0,4 3 3 0,3-4-42 0,-4 1-10 0,-3-7 0 0,7 13 0 16,0-6 36-16,0-1 4 15,-3-5 2-15,3 5 0 16,0 4-22-16,0-7-4 0,4-2 0 0,-4 5-1 0,0-9 9 0,3 13 1 16,1-6 1-16,-4-4 0 0,0 13 14 0,4-3 2 15,-8-4 1-15,4 10 0 0,-3-6-17 0,-4 6-3 16,0 0-1-16,10 6 0 0,-10 10-13 0,4-4-9 0,-8 4 12 0,4 3-12 15,0 0 8-15,-7 9-8 0,4-3 0 0,-1 3 0 16,1 7 0-16,-1-1 0 0,4 4 0 0,-3-4 0 16,3 10 0-16,0 3 0 0,0-6 0 0,-8 6 0 15,16 3-9-15,-8-3 9 0,0 0-8 0,0 7 8 16,3-4-8-16,-3 3 8 0,4 0-8 0,-1 4 8 16,-3 6 0-16,7-1 0 0,0-2 9 0,-7-4-9 15,0 7 8-15,4-3-8 0,3 2 0 0,-4 1 0 16,1 0 9-16,3-7-9 0,-7 4 0 0,10-7 9 15,-6 3-9-15,0-2 0 0,3-4 0 0,3-3 0 16,-6 3 0-16,3-9 8 0,-7 3-8 0,7 0 8 16,0-3-8-16,-4-4 0 0,4 1 0 0,1-4 0 15,-5 1 0-15,1-7 0 0,6 0 0 0,-10 4 0 16,4-4 0-16,3-9 8 0,-7 9-8 0,0-9 0 0,0 6 0 16,0-6 8-16,0-4-8 0,0 4 0 15,-7-10 8-15,3 1-8 0,4-1 0 0,-7 1 8 16,0-4 20-16,0-3 4 0,3 3 1 0,-3-6 0 0,4 7 17 0,-8-4 3 15,1-3 1-15,6 0 0 0,-6 0-34 0,3-3-6 16,-1 3-2-16,-2 0 0 16,-1 0-100-16,8 0-21 0,-8 3-4 0,4-3-640 15,0 0-128-15</inkml:trace>
  <inkml:trace contextRef="#ctx0" brushRef="#br0" timeOffset="73461.643">2491 14488 1623 0,'0'0'36'0,"0"0"7"0,0 0 1 0,0 0 2 0,0 0-37 0,0 0-9 0,0 0 0 0,0 0 0 16,0 0 0-16,0 0 8 16,0 0-8-16,0 0-721 15</inkml:trace>
  <inkml:trace contextRef="#ctx0" brushRef="#br0" timeOffset="73808.788">2649 15141 1496 0,'0'0'42'0,"0"0"10"0,0 0-41 0,0 0-11 16,0-10 0-16,0 10 0 0,-7-3 80 0,7 3 13 15,0-6 3-15,0 6 1 0,-10 0-45 0,3 0-10 16,3 0-2-16,4 0 0 0,0 0-14 0,0 9-3 15,-7-2-1-15,4 2-609 16,-1 0-121-16</inkml:trace>
  <inkml:trace contextRef="#ctx0" brushRef="#br0" timeOffset="74059.912">2656 16075 1785 0,'0'0'39'0,"0"0"8"0,0 0 1 0,0 0 4 0,0 0-42 0,0 0-10 0,0 0 0 0,0 0 0 16,0 0 44-16,0 0 6 0,0 0 2 0,0 0 0 15,0 10-52-15,-7-4 0 0,7-6-9 0</inkml:trace>
  <inkml:trace contextRef="#ctx0" brushRef="#br0" timeOffset="76516.273">3916 14962 1754 0,'0'0'49'0,"0"0"12"15,0 0-49-15,0 0-12 0,0 0 0 0,0 0 0 0,0 0 57 0,7 0 9 16,0 0 2-16,-7 0 0 0,21 0-45 16,-3 9-9-16,3-9-2 0,4 7 0 0,-1-4-12 0,5 3 0 15,-1-6 0-15,-4 9 0 0,1-9 0 0,3 7 0 16,-3-4 0-16,0-3 0 0,-1 6 9 0,-2-3-1 16,-8 4 0-16,3-4 0 15,-3-3-30-15,1 6-6 0,-5-6-2 0</inkml:trace>
  <inkml:trace contextRef="#ctx0" brushRef="#br0" timeOffset="76706.346">3990 15225 1970 0,'0'0'56'0,"0"0"12"0,11 0-54 0,-11 0-14 0,7 0 0 0,3-6 0 15,8 6 31-15,-4 0 3 0,4-6 1 0,-1 3 0 16,1 3-22-16,-1 0-4 0,1 0-1 0,3-7 0 15,0 7-8-15,-6 0 0 0,6 7 0 0,-7-7 8 16,0 9-26-16,-3 1-6 0,3-1 0 0,-7 7-868 16</inkml:trace>
  <inkml:trace contextRef="#ctx0" brushRef="#br0" timeOffset="82577.212">7684 14401 1101 0,'0'0'24'0,"0"0"4"0,0 0 2 0,0-3 2 0,7-4-32 0,-7 7 0 15,0 0 0-15,-4-9 0 0,8 6 94 0,-4 3 12 16,0 0 2-16,-7 0 1 0,3 0-32 0,4 0-6 16,0 0-2-16,-7 9 0 0,-4 1-35 0,8 5-7 15,-1-2-2-15,4 2 0 0,0-2-15 0,0 3-10 16,0-1 12-16,4-2-12 0,-1-4 10 0,1 7-10 15,-8-7 8-15,8 1-8 0,3-1 11 0,0 1-3 0,-3-10-8 0,-4 0 12 16,0 0 0-16,10 0 0 16,1 0 0-16,-1 0 0 0,1-10 8 0,-4 7 2 0,3-3 0 0,1-4 0 15,0 1-7-15,-8 0-2 0,-3 2 0 0,4-2 0 16,-1 6-1-16,-3-7-1 0,-3 1 0 0,-1 3 0 16,1-4 13-16,-1 4 4 0,1 3 0 0,-4-3 0 15,-4 6-6-15,0 0-1 0,4-4 0 0,0 8 0 16,0-4-12-16,-3 6-9 0,-1-6 12 0,0 3-12 15,11-3 12-15,-10 9-12 0,3-2 12 0,0 2-12 16,0 0 0-16,3-2 0 0,4-7 0 0,0 0 0 16,0 0 0-16,0 0 0 0,0 0 0 0,0 0 0 15,0 0 0-15,4-7 0 0,3-2 0 0,3 6 0 16,1-3 0-16,0-4 0 0,-4-5 0 0,3 11-9 16,1-5 9-16,-4 0 0 0,-4 2-9 0,-3-2 9 15,0 9 0-15,0 0 0 0,0 0 0 0,0 0 0 16,-7 0 0-16,7 0 0 0,0 0 0 0,-3 0 0 15,-4 9 0-15,0-2 0 0,0-4 0 0,3 6 0 0,1 1 0 0,-1-4 0 16,-3 3 0-16,7 1-683 16,0-1-133-16</inkml:trace>
  <inkml:trace contextRef="#ctx0" brushRef="#br0" timeOffset="83207.433">7726 15316 1360 0,'0'0'30'0,"0"0"6"0,-4-6 2 0,4 3 0 0,0 3-30 0,0 0-8 0,0 0 0 0,-3-6 0 16,-1 6 76-16,4 0 15 16,0 0 2-16,-10 6 1 0,3-3-30 0,0 6-7 15,0 1-1-15,3 6 0 0,0-1-36 0,1-2-8 16,-1 2-2-16,1 1 0 0,3-3 62 0,0 2 13 15,-4-5 3-15,4-1 0 16,0-9-122-16,0 10-24 0,7-1-5 0,-7-9-1 0,0 0 50 0,11 0 14 0,0 0 0 16,-1-3 0-16,4-3 0 0,-3-4 0 15,-4 1 9-15,3-7-1 0,1 7-8 0,0-1 8 0,-11-2-8 0,3-1 8 16,4 4-8-16,-7-1 0 0,0 7 0 0,-7-6 8 16,4 3 2-16,-4 2 1 0,-4-2 0 0,0 6 0 15,1 6 26-15,-4-2 6 0,0-4 1 0,3 9 0 16,0-3-13-16,1 4-3 0,-1-7 0 0,4 6 0 15,-3-3-18-15,3 4-10 0,0-1 10 0,3 1-10 16,4-10 0-16,0 0 0 0,0 0 0 0,0 0-700 16,7 6-144-16</inkml:trace>
  <inkml:trace contextRef="#ctx0" brushRef="#br0" timeOffset="83928.118">7137 14194 1594 0,'0'0'35'0,"3"-10"7"0,1 1 2 0,-4-1 1 0,3 4-36 0,1-3-9 0,-4-1 0 0,0 1 0 16,0-7 67-16,0 4 11 0,3 2 2 0,-3 1 1 16,0-7-9-16,0 7-3 0,-7-7 0 0,4 7 0 15,3-1-18-15,-4 7-4 0,-6-6-1 0,3 3 0 16,3-1-14-16,4 7-2 0,-11-3-1 0,1 3 0 15,3 0-19-15,-4 3-10 0,4 4 10 0,-3 2-10 16,3 0 0-16,0 7 0 0,3 3 0 0,4 0 0 16,0 15-14-16,0 1 1 0,0 2 0 0,4 10 0 0,-4 4 13 0,7 5 0 15,-7-3 0-15,3 1 0 0,1 8 0 16,3-2-9-16,-7-4 9 0,3 4 0 0,-3 3 0 16,0-7 0-16,4 4 0 0,-4 2 0 0,3-8 0 0,-3 8 0 15,0-5 0-15,0 2 0 0,4-5 0 0,-1 2 0 16,-3 4 0-16,4-7 0 0,-1 0-8 0,4-6 8 15,-3 4-8-15,-1-8 8 0,1-5 0 0,3 0 8 16,0-4 0-16,-3 1 0 0,3-7-8 0,0-3 0 16,0-6 0-16,0 6 0 0,3-6 10 0,-2 0-2 15,-5-4-8-15,4-5 12 0,0-1-12 0,0 0 9 0,-7-9-9 0,4 4 8 16,3 2 8-16,-7-6 0 0,0 0 1 0,0 0 0 16,0 0-5-16,7 0-2 0,3 3 0 0,-10-3 0 15,0 0-10-15,11 6 0 0,0-6 0 0,-1 7 0 31,4-7-19-31,-3 3-5 0,-1-6-2 0,1-4-702 0,7 1-140 0</inkml:trace>
  <inkml:trace contextRef="#ctx0" brushRef="#br0" timeOffset="84527.552">8008 14203 1586 0,'7'-28'44'0,"-3"18"12"0,-1-5-45 0,4-4-11 0,4 3 0 0,3 4 0 16,0-7 26-16,-3 3 3 0,3-3 1 0,0 10 0 15,0-7 11-15,0 4 3 0,-3-4 0 0,-4 7 0 16,3-1-10-16,-3 1-2 0,4-7 0 0,0 16 0 15,-11 0 20-15,0 0 3 0,0 0 1 0,0 0 0 16,7 0-16-16,-4 10-2 0,-6-1-1 0,3 10 0 16,3-3-37-16,-6 9 0 0,3 3 0 0,-4 6 0 15,4 1 0-15,0 2 0 0,-3 7 0 0,3 3 0 16,-4-3 0-16,4 3 0 0,0 4 0 0,4-4 0 16,-1 3 0-16,1 3 0 0,-4-6 0 0,7 6 0 15,0 7 0-15,0-4 0 0,-7 7 0 0,3-3 0 16,1-4 0-16,-1 7 0 0,-3 0 0 0,0-4 0 15,0-2 0-15,4-4 9 0,-1 0-9 0,-3 1 0 16,4-11 10-16,-1-5-10 0,1 3 8 0,-1-10-8 0,5 4 8 16,-5-10-8-16,-3 3 0 0,0-9 8 0,4-4 3 0,-4 4 0 15,-4-3 0-15,1-3 0 0,-5-7 29 16,5 3 5-16,-4 1 2 0,-4-4 0 16,-3-3-12-16,14-3-3 0,0 0 0 0,-14 0 0 0,4 0 0 0,-5 0-1 15,5-3 0-15,-1-3-821 16,1 6-164-16</inkml:trace>
  <inkml:trace contextRef="#ctx0" brushRef="#br0" timeOffset="95007.684">4844 15997 742 0,'0'0'20'0,"0"0"7"0,0 0-27 0,7 6 0 0,-7-6 0 0,14 0 0 15,-7 0 11-15,7 0-3 0,0 0-8 0,0 0 12 0,0 0 18 0,0-6 3 0,4 6 1 0,0 0 0 32,3-3 10-32,0 3 3 0,4 0 0 0,-4-7 0 15,4 7 16-15,-1 0 3 0,-3 0 1 0,8 0 0 16,-8 0-11-16,4 0-1 0,-1 0-1 0,4 0 0 15,1 0-22-15,-1 0-5 0,4-3-1 0,-1 3 0 16,5-6-18-16,-1 6-8 0,0 6 8 0,4-6-8 0,0 3 0 0,0-3 8 16,-1 7-8-16,-6-4 0 0,3-3 0 0,1 6 0 15,-8-3 0-15,7-3 0 0,-7 10 0 0,4-4 8 16,0-6-8-16,0 9 12 16,-4-2 5-16,0-4 2 0,4 3 0 0,-4-3 0 0,11-3-3 0,-11 6-1 15,4-6 0-15,-7-6 0 0,3 6-6 0,0 0-1 16,-3-3 0-16,-4-3 0 0,0 3 4 0,-3-4 0 15,-1 1 0-15,1 3 0 0,-7-3-1 0,3 2 0 16,-4-2 0-16,1 6 0 0,-4 0 25 0,0-3 6 16,0-3 1-16,-3 6 0 0,-4 0-3 0,0 0 0 15,7-3 0-15,-7 3 0 0,7 0-24 0,0-7-6 0,-4 7-1 16,-3 0 0-16,0 0-9 0,0 0-12 0,0 0 2 0,0 0-626 16,0 0-124-16</inkml:trace>
  <inkml:trace contextRef="#ctx0" brushRef="#br0" timeOffset="97088.269">2314 16417 1090 0,'0'0'24'0,"0"0"4"0,0 0 2 0,0 0 2 0,0 0-32 0,0 0 0 0,0 0 0 0,0 0 0 0,0 0 12 0,0 0-4 15,0 0-8-15,0 0 12 16,0 0-12-16,11 6 0 0,-11-6 0 0,0 0 0 16,10 10 16-16,1-10 1 0,-11 0 0 0,14 6 0 0,0-3 18 0,-3 3 3 15,6-3 1-15,-2-3 0 0,-1 0-21 0,7 7-4 16,-4-7-1-16,5 0 0 0,-1-7-1 0,3 7-1 15,-6 0 0-15,10-9 0 0,-3 6-2 0,0-10 0 16,-1 4 0-16,1 6 0 0,-4-7 2 0,4 4 0 16,-7-3 0-16,-1-1 0 0,8 1-11 0,-11 3 12 15,0-4-12-15,0 7 12 0,-3-6 14 0,-1 2 3 16,1-2 1-16,0 6 0 0,-4-3 0 0,-4-4 0 16,4 4 0-16,0 3 0 0,-7-3 0 0,0 6 0 15,0-10 0-15,0 10 0 0,0-3-14 0,0 3-2 16,0 0-1-16,0 0 0 0,0 0-13 0,0 0 8 0,0 0-8 0,0 0 0 15,0 0 0-15,0 0 0 0,0 0 0 0,0 0 0 16,0 0 0-16,0 0 0 0,0 0 0 0,0 0 0 16,0 0 0-16,0 0 0 0,0 0 0 0,11 3 0 15,-11-3 0-15,0 0 0 0,0 10 0 0,0-10 0 16,0 0 0-16,0 9 0 0,-7-3 0 0,7-3 0 16,-4 4 0-16,4-7 11 0,0 9-11 0,-14-3 10 15,11 4-10-15,-4-7 12 0,-4 6-12 0,-3-2 12 16,3 2 0-16,-3 7 0 0,-3-4 0 0,-1-2 0 15,-3-1-12-15,0 7 12 0,7-7-12 0,-8 7 12 16,5-4-12-16,-1-5 8 0,0 2-8 0,4 0 8 16,-3 1-28-16,3-10-7 0,-1 6-1 0</inkml:trace>
  <inkml:trace contextRef="#ctx0" brushRef="#br0" timeOffset="98686.328">7419 15871 1450 0,'0'0'32'0,"0"0"6"0,-7 0 2 0,3-3 1 0,-3-3-33 0,7 6-8 0,0 0 0 0,0 0 0 15,0 0 30-15,0 0 4 0,0 0 1 0,0 0 0 16,11 9-25-16,-1-2-10 0,1-4 8 0,3 6-8 15,0-9 0-15,4 10 0 0,7-10-14 0,-1 0 5 16,-3 0 9-16,4-4 8 0,3-2-8 0,-3 3 11 16,3-3 9-16,1 3 3 0,-5-7 0 0,4 1 0 15,1 3 6-15,-5-4 2 0,1 1 0 0,0-1 0 16,-4 1-13-16,-7 0-2 0,4-4-1 0,-8 10 0 16,1-3-4-16,-1-4-1 0,-3 10 0 0,1-3 0 15,-8 3 9-15,7-6 1 0,-4 3 1 0,-3 3 0 16,0 0 7-16,0 0 0 0,0 0 1 0,0 0 0 0,0 9-20 0,0 4-9 15,-3-7 8-15,-4 3-921 16</inkml:trace>
  <inkml:trace contextRef="#ctx0" brushRef="#br0" timeOffset="101931.339">4847 14576 1188 0,'0'0'26'0,"0"0"6"0,0 0 0 0,0 0 1 0,0 0-33 0,0 0 0 0,0 0 0 0,-7 10 0 15,7 5 26-15,-7-5-2 0,4 2 0 0,-1-2 0 0,0 5-12 0,4-5-2 16,0-1-1-16,0 1 0 16,0-1 7-16,0-3 2 0,4 4 0 0,-4-10 0 15,0 0 19-15,0 0 4 0,0 0 1 0,0 0 0 16,7 0-3-16,0 0-1 0,4-10 0 0,-4 4 0 16,0 3-1-16,-4-7 0 0,4 1 0 0,0-7 0 0,-3 7-29 0,-4 0-8 15,4-1 0-15,-1 1 0 0,-3-7 16 0,0 13 3 16,-3-3 0-16,-1-4 0 0,4 10 17 0,-4 0 4 15,-3-6 1-15,0 3 0 0,4 3-12 0,-4 0-2 16,0 3-1-16,7-3 0 0,-4 6-14 0,-3-6-2 16,7 0-1-16,0 0 0 0,0 7-9 0,-7-4 0 15,7-3 0-15,0 0 8 0,0 0-8 0,0 0 0 16,0 0 0-16,0 0 0 0,0 0 0 0,0 0 0 16,0 0 0-16,7 0 0 0,-7 0 0 0,7 0 0 15,4 0 0-15,-4 0 8 0,-7 0-8 0,0 0 0 0,7 0 0 0,-7 0 0 16,3 9-8-16,4-3 8 0,1-3-10 0,-5 7-622 31,4-4-125-31</inkml:trace>
  <inkml:trace contextRef="#ctx0" brushRef="#br0" timeOffset="102440.45">4865 15031 1328 0,'0'0'29'0,"0"0"7"0,0 0 0 0,0 0 1 0,-7 3-29 0,0 3-8 0,7-6 0 0,-4 10 0 16,-3-1 52-16,0 7 10 0,0-7 2 0,3 1 0 16,1 8-40-16,-1-2-8 0,4-3-2 0,-3-4 0 15,3 7 0-15,3-7 0 16,-3 1 0-16,4-1 0 0,-1 0-14 0,-3-9 9 0,0 0-9 15,11 0 8-15,-11 0 4 0,7 7 1 0,7-14 0 0,-3 4 0 16,-1-3 4-16,1-3 1 0,3 5 0 0,-7-2 0 16,4-3-18-16,-4-1 0 0,-4 10 0 0,-3 0-9 15,0 0 9-15,0-9 8 0,0 3-8 0,0 6 11 16,0 0 0-16,-3 0 0 0,3 0 0 0,-11 0 0 16,1 0 14-16,6 0 3 0,-10 0 1 0,7 0 0 15,0 6 3-15,0-3 1 0,0 3 0 0,0-6 0 16,7 0-19-16,-4 10-4 0,4-10-1 0,0 0 0 15,0 0-9-15,-3 0 0 0,3 0 0 0,0 0-930 16</inkml:trace>
  <inkml:trace contextRef="#ctx0" brushRef="#br0" timeOffset="102891.21">4882 15630 1556 0,'0'0'44'0,"0"0"10"0,0 0-43 0,0 0-11 0,0 0 0 0,0 0 0 15,-7 9 36-15,0 1 4 0,4-4 2 0,-4 3 0 16,0 1-42-16,3-1 0 0,4 1 0 0,-3-1 0 16,-1 0 0-16,4-9 8 0,4 10-8 0,-4-10 8 15,0 0-8-15,0 0 0 0,0 0 0 0,7 6 0 16,-7-6 14-16,7 0 1 0,0-6 0 0,3 6 0 0,-3-3-1 0,4-4 0 15,-4 4 0-15,-3-3 0 0,3 3 2 0,0-3 0 16,-7 6 0-16,0 0 0 16,0 0 36-16,0 0 7 0,0 0 1 0,0 0 1 15,-7 0-11-15,3 9-2 0,-3-3-1 0,7 4 0 16,-10-7-22-16,6 6-4 0,-3-2-1 0,3 2 0 16,1 0-20-16,-1 7 0 0,4-13 0 0,0 7-678 15,4-4-130-15</inkml:trace>
  <inkml:trace contextRef="#ctx0" brushRef="#br0" timeOffset="103566.192">5648 14639 1235 0,'4'-16'35'0,"-1"16"8"0,-3-9-35 0,4-1-8 16,-1 1 0-16,1 0 0 0,-1 6 84 0,-3-4 16 16,0 7 2-16,0 0 1 0,0 0-9 0,0 0-2 0,0 0 0 0,-7-6 0 15,0 12-44-15,7-6-8 16,-7 7-3-16,3-4 0 0,-10 6-18 0,11 7-4 16,-4-7-1-16,3 1 0 0,1-1-2 0,-1 0-1 15,4 1 0-15,4-4 0 0,-4 3-11 0,0-9 8 16,3 4-8-16,-3-4 8 0,0 0-8 0,11 6 0 15,-1-6 9-15,-3-6-9 0,4 6 9 0,3-4-9 16,-3-5 12-16,3 3-12 0,-4-4 0 0,-3 1-11 16,4 0 0-16,-4 2 0 0,-3 4 11 0,3-6-12 0,-7 2 12 0,3-2-12 15,-6 6 12-15,3 3 0 0,0-6 0 0,-7 3 0 16,0-4 19-16,3 1-1 0,-7 3 0 0,1 3 0 16,3-6 9-16,-7 6 1 0,3 0 1 0,4 0 0 15,-3 0 3-15,2 0 1 0,1 6 0 0,7-6 0 16,0 0-23-16,-7 3-10 0,0 3 8 0,7-6-8 31,0 10-26-31,0-1-10 0,4 0-3 0,-1 1-652 0,4-1-130 0</inkml:trace>
  <inkml:trace contextRef="#ctx0" brushRef="#br0" timeOffset="103986.246">5606 15166 1392 0,'0'0'40'0,"0"0"8"0,0 0-39 0,0 0-9 0,0-10 0 0,0 4 0 16,0 6 45-16,0 0 7 0,0-3 2 0,0-3 0 16,0 6-16-16,0 0-3 15,0 0-1-15,0 0 0 0,0 0-9 0,0 0-1 16,0 0-1-16,0 0 0 0,0 0-4 0,0 0-1 15,0 0 0-15,7 0 0 0,-7 0-18 0,0 0 0 0,0 0 8 0,10 0-8 16,1-10 11-16,-1 7-2 0,-10-3 0 0,4 3 0 16,0-4-9-16,-4 7 8 0,0 0-8 0,0 0 8 15,0 0 11-15,0 0 1 0,0 0 1 0,0 0 0 16,0 0 23-16,0 0 5 0,0 0 1 0,0 0 0 16,0 0-5-16,-8 0-1 0,8 7 0 0,-7-4 0 15,0-3-24-15,7 0-4 0,0 0-2 0,-3 6 0 16,-4-3 2-16,7-3 1 0,0 0 0 0,0 0 0 15,0 0-17-15,0 0 0 0,0 0 0 0,0 0 0 16,0 0 0-16,7 0-19 0,0 7 4 0,-7-7 1 31,10 0-58-31,-2 3-12 0,-1 3-3 0,-7-6 0 0,0 0-83 0,7 9-17 0,-4 1-3 0,1-1-1 16</inkml:trace>
  <inkml:trace contextRef="#ctx0" brushRef="#br0" timeOffset="104301.665">5634 15552 1720 0,'-7'-10'48'0,"7"1"12"0,0 6-48 0,-4-4-12 0,1-2 0 0,3 9 0 15,-7-10 60-15,7 10 8 16,0 0 3-16,0 0 0 0,-11 7-52 0,4-4-11 16,0 6-8-16,3 1 12 0,-3 5-12 0,0-5 0 0,4 5 0 0,-1-2-11 15,4-4 11-15,0 1 0 0,0 5 0 0,4-5-8 16,-1-1 8-16,1 1 0 0,6-1 0 0,-10-9 0 16,0 0 0-16,8 6 0 0,-1-2 0 0,3 2 0 15,-3-6 0-15,4 3 8 0,-8 3-8 0,-3-6 0 16,0 0 0-16,7 6 0 0,0-2 0 0,-7-4-571 15,0 0-113-15</inkml:trace>
  <inkml:trace contextRef="#ctx0" brushRef="#br0" timeOffset="106734.976">4628 14319 1598 0,'0'0'35'0,"0"0"7"0,4-9 2 16,0 6 1-16,-1-7-36 0,1-5-9 0,-4 5 0 0,3 1 0 0,-3-7 56 0,0 7 8 16,-3-7 3-16,3 7 0 15,-7-4-15-15,3-3-2 0,-3 7-1 0,0-1 0 0,0 1-13 0,-4-7-2 16,1 7-1-16,-1 0 0 0,-3-1-1 0,0 4 0 15,3-4 0-15,-3 7 0 0,4-3-23 0,-8 3-9 16,7-3 0-16,-3 6 9 0,4 0-1 0,-4 0-8 16,3 6 12-16,4-3-4 0,0 6-8 0,3 1-11 15,4 6 3-15,0 2 0 0,0 1-10 0,0 6-2 16,7 4 0-16,-3 2 0 0,10 0 8 0,-10 4 2 16,6 2 0-16,1 4 0 0,-1-3 10 0,1 6-8 0,-4-7 8 15,0 13-8-15,-3-3 8 0,3 7 0 0,-4-4 0 0,1 6 0 16,-4-2 0-16,3 5 0 0,-3-2 0 0,0 2 0 15,-3 4 0-15,3-7 0 0,0 7 0 0,3 0 0 16,-3-3 0-16,4-4 0 0,-1 4 0 0,-3-4 0 16,7 4 0-16,-7-4 0 0,0 4-9 0,0-4 9 15,0 7 0-15,0-10 0 0,0 7 0 0,-7-13 0 16,4 6 0-16,-1-15 0 0,4 6 0 0,-3-10 0 16,3-6 0-16,0-3 0 0,0-6 0 0,3 0 0 15,1-10 13-15,-1 4-2 0,-3-13-1 0,0 0 0 16,0 0 5-16,11 3 1 0,-4-6 0 0,7-3 0 15,-7-1-6-15,7 4-1 0,0-3 0 0,-3-3 0 16,3 5-9-16,4-2 0 0,-1 3 0 0,-6-3 0 16,3 6 0-16,-4 0-9 0,5 0 9 0,2 0-13 15,1 0-38-15,-4 0-7 0,7 0-2 0,4 0-566 16,0 0-114-16</inkml:trace>
  <inkml:trace contextRef="#ctx0" brushRef="#br0" timeOffset="107288.545">5913 14354 2023 0,'3'-25'57'0,"1"12"13"0,6-6-56 0,-3 4-14 0,0-4 0 0,7 0 0 16,-3-3 39-16,0 3 5 0,6 0 0 0,-3 0 1 15,-3 4-36-15,-4 5-9 0,4-2 0 0,-1-1 0 16,1 4 0-16,-1 6 0 0,-3 3 0 0,-7 0-11 16,11 0 11-16,0 9 0 0,-4 1 0 0,-4-1 0 15,4 10 0-15,0-4 0 0,-3 11 0 0,-1 2 0 16,1 6 0-16,-4 4 0 0,3 6 0 0,1 0 0 16,-4 3 0-16,0-3-8 0,7 9 8 0,-7-6 0 15,0 6 0-15,0 1 0 0,3 5 0 0,1-2 0 0,-4-4 0 0,4 10 0 16,-4-10 0-16,0 7 0 0,0-4 0 0,0 7 0 15,3-4 0-15,1-2 0 0,-4 5 0 0,0-8 0 16,0 8 0-16,3-8 8 0,1-4-8 0,-1-3 0 16,-3 3 0-16,4-12 8 0,-1 6-8 0,-3-10 11 15,4-2-11-15,-1-1 12 0,-3-9-4 0,4 3-8 16,-4-6 12-16,-4 0-4 0,1-4 6 0,-4 1 1 16,0-7 0-16,0 1 0 0,-8-7 23 0,5 6 5 15,-8-2 1-15,4-1 0 0,0-3-13 0,0 3-3 0,-4-3 0 0,1-3-746 16,3 7-150-16</inkml:trace>
  <inkml:trace contextRef="#ctx0" brushRef="#br0" timeOffset="108581.643">4865 14507 1194 0,'0'0'33'0,"0"0"9"0,0 0-34 0,0 0-8 0,0-3 0 0,0-3 0 16,0 3 95-16,0 3 17 0,0 0 3 0,0-7 1 0,0-2-27 0,0 9-5 15,0 0 0-15,0 0-1 16,0 0-28-16,0 0-6 0,0 0-1 0,0 0 0 15,-7 6-32-15,7-6-6 0,-7 3-2 0,0 4 0 16,3 5-26-16,-3-5-6 0,4 8 0 0,-1-2-872 16</inkml:trace>
  <inkml:trace contextRef="#ctx0" brushRef="#br0" timeOffset="108882.452">4766 15141 1638 0,'0'0'36'0,"0"0"7"0,0-3 1 0,-3-7 3 0,3 4-38 0,0-4-9 0,0 1 0 0,0 3 0 16,0 3 59-16,3-4 9 0,-3-2 3 0,0 6 0 15,0-3-24-15,0 6-5 0,0 0-1 0,0 0 0 16,0 0-41-16,0 0 0 0,0 0-13 0,-3 9-887 16</inkml:trace>
  <inkml:trace contextRef="#ctx0" brushRef="#br0" timeOffset="109075.565">4787 15934 1858 0,'0'0'52'0,"0"0"13"0,0-9-52 0,0 9-13 15,7-3 0-15,-3-4 0 0,3-2 9 0,-7 9-1 0,0 0 0 0</inkml:trace>
  <inkml:trace contextRef="#ctx0" brushRef="#br0" timeOffset="110337.891">2607 14479 1642 0,'0'0'46'0,"0"0"11"0,0 0-45 0,0-3-12 16,0-3 0-16,0-4 0 0,0 4 32 0,0 6 5 15,0-3 1-15,4-3 0 0,-4 6-13 0,0 0-2 0,0 0-1 0,0 0 0 16,0 0-14-16,0 0-8 15,0 0 8-15,0 0-8 0,0 0 10 0,0 0-2 16,0 6-8-16,0 3 12 0,0 1-3 0,0-1-1 16,0 7 0-16,3-7-557 15,-3 1-112-15</inkml:trace>
  <inkml:trace contextRef="#ctx0" brushRef="#br0" timeOffset="110659.367">2575 15257 1364 0,'0'0'30'0,"0"0"6"0,0 0 2 0,7-10 0 0,-7 7-30 0,0 3-8 16,0-6 0-16,4-3 0 0,-4 9 65 0,0 0 12 16,0 0 3-16,0 0 0 0,0 0-41 0,0 0-8 15,0 0-2-15,0 0-536 16,-4 9-107-16</inkml:trace>
  <inkml:trace contextRef="#ctx0" brushRef="#br0" timeOffset="110896.569">2572 16050 1792 0,'0'0'40'0,"0"0"8"0,0 0 1 0,0 0 1 0,0 0-40 0,0 0-10 0,0 0 0 0,0 0 0 15,0 0 0-15,0 0 8 0,3 10-8 0</inkml:trace>
  <inkml:trace contextRef="#ctx0" brushRef="#br0" timeOffset="112308.681">7673 14557 1858 0,'-7'-9'52'0,"7"9"13"0,7-6-52 0,-7 6-13 0,3-3 0 0,5-4 0 15,-8 7 27-15,0 0 2 0,0 0 1 0,0 0 0 31,0 0-166-31,0 0-32 0,-4 10-8 0,-3 9-492 0</inkml:trace>
  <inkml:trace contextRef="#ctx0" brushRef="#br0" timeOffset="112553.247">7606 15658 1951 0,'0'0'43'0,"0"0"9"0,0 0 1 0,3-3 2 0,1-3-44 16,-1-4-11-16,1 10 0 0,-4 0 0 0,0 0 71 0,4-9 12 15,-1 9 2-15,-3 0 1 0,0 0-65 0,0 0-13 16,0 0-8-16,0 0-1005 15</inkml:trace>
  <inkml:trace contextRef="#ctx0" brushRef="#br0" timeOffset="114717.912">2551 13730 806 0,'0'0'23'0,"0"0"5"0,0 0-28 0</inkml:trace>
  <inkml:trace contextRef="#ctx0" brushRef="#br0" timeOffset="117814.184">4692 12043 1749 0,'0'0'38'0,"0"0"8"0,-4-10 2 0,4 4 2 0,4 3-40 0,-1-4-10 16,5-2 0-16,-1 0 0 0,3 6 10 0,4-7 0 15,0-6 0-15,1 7 0 0,2 0-10 0,1-7 0 16,-1 3 0-16,1-2 0 0,-4-1 0 0,4 7 0 16,-4-1 0-16,-3 1 0 0,-1 9 0 0,1-6 0 15,-4 2 0-15,-7 4 8 0,0 0-8 0,7 10 0 16,-4-4 0-16,1-3 0 0,-4 7 0 0,0 5 8 16,0-5 0-16,-4-1 0 0,1 1-8 0,3 5 0 15,-7-5 0-15,0-1 8 0,3 0-8 0,4 1 0 16,-3-1 0-16,-1 1 0 0,4-4 0 0,0 3 0 0,0-9 0 0,7 3 0 15,-7-3 0-15,4 7 0 0,10 2-9 0,-11-9 9 16,4 10-13-16,4-10 1 0,-4 6 0 0,0-3 0 16,4 3 12-16,-4-3-9 0,0 4 9 0,-7-7-8 15,0 3 8-15,3 6 0 0,-6 1 0 0,3 5 0 16,-7-5 0-16,0-1 14 0,-4 0-3 0,4 7-1 16,-7-6 13-16,3-1 2 0,1 0 1 0,-4 1 0 15,3-1 8-15,0 1 2 0,-3-4 0 0,4 3 0 16,-1-2-2-16,-3-4 0 0,3 3 0 0,1-6 0 15,3 3-22-15,-7-3-4 0,7 0 0 0,3 0-963 16</inkml:trace>
  <inkml:trace contextRef="#ctx0" brushRef="#br0" timeOffset="118056.004">5105 12105 1874 0,'0'0'53'0,"0"0"11"0,0 0-51 0,0 0-13 0,0 0 0 0,0 0 0 16,7 10 16-16,0-4 1 0,0 3 0 0,-4 1 0 16,1-1-8-16,-4 10-1 0,0-10-8 0,0 7 12 15,0 3-12-15,0-3 9 0,0-4-9 0,0 4 8 16,0 3-21-16,0-4-5 0,0-2-1 15,3-4-810-15</inkml:trace>
  <inkml:trace contextRef="#ctx0" brushRef="#br0" timeOffset="118369.577">5369 11898 1690 0,'7'-15'48'0,"-3"11"11"0,6-2-47 0,5-3-12 16,-8-1 0-16,7-5 0 0,-4 12 0 0,1-7-12 0,7 4 2 0,-11-4 1 15,3 10 1-15,1-3 0 0,-1 3 0 0,-3 3 0 32,0-3-4-32,1 10-1 0,-8-1 0 0,3 1 0 15,-6-1 13-15,3 7 16 0,0 3-3 0,-11-4-1 0,4-2-2 0,0 9-1 16,3-10 0-16,-3 7 0 0,0-3 0 0,0 3 0 15,0-10 0-15,4 7 0 0,3-7 13 0,-8 7 2 16,8-7 1-16,0 1 0 0,0-1 3 0,0-9 1 16,8 3 0-16,-1 3 0 0,0-2-13 0,7-4-4 15,-4 0 0-15,4 0 0 0,4-4-4 0,0 4-8 16,-4-9 11-16,3 3-567 16,1 3-114-16</inkml:trace>
  <inkml:trace contextRef="#ctx0" brushRef="#br0" timeOffset="118784.69">4805 11792 1065 0,'0'0'23'0,"0"0"5"0,0-7 0 0,-7-2 4 0,0 6-32 0,3-3 0 16,1 2 0-16,-1-2 0 0,4 6 14 0,0-3-3 15,-7-3-1-15,7 6-494 16</inkml:trace>
  <inkml:trace contextRef="#ctx0" brushRef="#br0" timeOffset="119045.113">4770 11676 888 0,'0'0'25'0,"3"-10"6"0,-3 4-31 0,0-3 0 0,7-1 0 0,-7 1 0 15,0 2 69-15,0 4 8 0,4-3 2 0,-1-3 0 16,-3 6-17-16,0 3-3 0,0 0-1 0,0 0 0 15,4-10 1-15,-4 10 0 0,0 0 0 0,0 0 0 16,0 0 4-16,0 0 1 0,-4 3 0 0,-3 7 0 16,0-1-24-16,-3 7-5 0,-1 3-1 0,4-1 0 15,-11 7-10-15,4 13-1 0,0-3-1 0,0-1 0 16,-4 10-9-16,1-6-1 0,3 6-1 0,3-1 0 16,-3 1-11-16,3-6 0 0,4 0 0 0,0 2 8 15,7-2-8-15,0-4 0 0,7 1 0 0,0-1 0 16,0-2-8-16,4-1-4 0,3-9-1 0,0 3-882 15</inkml:trace>
  <inkml:trace contextRef="#ctx0" brushRef="#br0" timeOffset="119450.242">5771 11425 2149 0,'-7'-16'47'0,"7"16"9"0,0-3 3 0,0 3 2 0,0 0-49 0,0 0-12 0,0 0 0 0,0 0 0 0,0 0 0 0,7 3 0 16,-3 7 0-16,3 5-10 16,-3 4 10-16,3 0 0 0,0 0 0 0,0 12-8 15,3 0 0-15,-3 4 0 0,4 2 0 0,0 7 0 16,-1 10 8-16,-6-1 0 0,3 0 0 0,-4 1 0 0,-3 5 0 0,0 4 12 15,-3 3-4-15,-4 3 0 0,-4 3 3 0,-3-3 1 16,0-3 0-16,-7 6-650 16,-4-3-130-16</inkml:trace>
  <inkml:trace contextRef="#ctx0" brushRef="#br0" timeOffset="124685.257">17293 3805 1922 0,'0'-16'42'0,"0"7"9"0,0-1 1 0,0-2 3 0,-3-4-44 0,3 0-11 0,0-2 0 0,-4-1 0 15,4 3 112-15,0 4 20 0,-3-4 4 0,-1 6 0 16,4 1-47-16,-3 3-9 0,3 6-3 0,0 0 0 15,0 0-32-15,0 0-6 0,0 0-2 0,0 6 0 16,-4 10-18-16,0-4-4 0,1 13-1 0,3 0 0 16,0 4-14-16,-4-1 0 0,4 6 0 0,0 1 0 15,0-7 0-15,4 0-8 0,3 1 8 0,-3-4 0 16,3 3 0-16,-4-3 0 0,4 0 0 0,4-6 0 16,-4 0 0-16,3-10 0 0,1 7 0 0,0-7 0 15,-1-6 0-15,-3 4 0 0,4-7 0 0,-11 0 9 16,3-7 3-16,8-2 0 0,3-4 0 0,-3-2 0 0,-4-4-12 0,0 0 12 15,3-6-12-15,1-3 12 0,-1-7-12 0,-2 7 0 16,-1-13 0-16,-4 10 8 0,1-10 0 0,-4 10 0 16,0-1 0-16,0 4 0 0,0 0-8 0,3 3 0 15,1 9 0-15,-4 7 0 0,-4-1 0 0,8 7 0 16,-4 3 0-16,0 0 0 0,0 0 0 0,0 0-12 16,7 13 4-16,-4 2 8 0,4 4 0 0,0 0 0 15,0 0 12-15,0 6-4 0,4 0-16 0,0 3-4 16,-1-3-1-16,-3 0 0 0,4-3 13 0,-1-3 0 15,1 6 0-15,0-9-9 0,-1-3 9 0,1-4 0 16,-1 3 0-16,1-8 0 0,0 2 8 0,-4-6-8 0,3-6 10 0,1-4-10 16,-1 1 16-16,-6 3-2 15,6-7-1-15,-6-3 0 0,3-2 4 0,-3 2 1 16,-1-3 0-16,1 0 0 0,-1-6 2 0,1 3 1 0,-4-9 0 0,3 12 0 16,-3 0-9-16,4 0-1 0,-1 4-1 0,-3 2 0 15,0-3-10-15,0 7 0 0,4 3 0 0,-4 6 0 16,0 0 0-16,0 0-14 0,0 0 3 0,0 0 1 15,0 9-95-15,0 4-19 0,3-1-4 0</inkml:trace>
  <inkml:trace contextRef="#ctx0" brushRef="#br0" timeOffset="209892.21">18009 3228 1558 0,'0'0'34'0,"0"0"7"0,-7 6 2 0,7-6 1 0,0 0-35 0,0 0-9 0,-3 0 0 0,3 0 0 16,0 0 117-16,0 0 22 0,0 0 4 0,-4 0 1 15,1 0-46-15,3 0-9 0,3-9-1 0,-3 9-1 16,0-10-27-16,0 1-6 0,0 3-1 0,4-7 0 16,-4-3-7-16,0 7-2 0,-4-7 0 0,8 7 0 15,-4-4-17-15,0-2-4 0,-4 8-1 0,-3-5 0 0,4-4 10 0,-1 7 3 16,1-7 0-16,-1 7 0 0,-3-1-23 0,3 7-12 15,1-3 12-15,-4-4-12 0,7 10 18 0,-4 0-3 16,-6 0-1-16,10 0 0 16,0 0-14-16,-4 10 0 0,1-1 0 0,-1 7 0 0,-3 3-10 0,0 0 10 15,4-1-8-15,3 4 8 0,-8 0 0 0,8-3 0 16,0 6 0-16,0 3-8 0,4-3 8 0,-4 1-8 16,0-8 8-16,4 7-8 0,3-3 8 0,-4 4 0 15,1-8 0-15,-1-2-8 0,4 3 8 0,0-4 0 16,-3-2 0-16,-1-4 0 0,1 7 0 0,-1-6 0 15,4-4 0-15,-7 3 0 0,4 1 0 0,-4-7 0 0,0-3 0 0,4 9 0 16,-4-3 0-16,0-6 0 0,0 0 0 0,7 7 0 16,3-4 0-16,-10-3 0 0,7-3 0 0,4 3 8 15,-4-7-8-15,3 7 0 0,-3-6 0 0,-7 6 0 32,0 0-18-32,15-3-8 0,-5-3-2 0,1 3 0 15,3-4-207-15,-4-2-41 0,1 0-9 0</inkml:trace>
  <inkml:trace contextRef="#ctx0" brushRef="#br0" timeOffset="210481.504">18182 3331 1814 0,'0'0'40'0,"0"0"8"0,0 0 1 0,0 0 3 0,0 0-42 0,0 0-10 0,0 0 0 0,0 3 0 16,-3 4 78-16,3-7 14 0,0 0 2 0,0 0 1 15,7-7-27-15,0-2-4 0,3 0-2 0,1-1 0 16,0 1-16-16,-1-10-3 0,4 0-1 0,-3 0 0 16,-1-6-9-16,4 0-1 0,-3 0-1 0,3-3 0 15,-3 0-7-15,-1-1-2 0,-3-5 0 0,0 9 0 16,1-10-5-16,-1 13-1 0,-7-3 0 0,0 0 0 15,3-3-4-15,-3 3-2 0,-3 6 0 0,3 0 0 16,-4 4-2-16,-3 2 0 0,3 4 0 0,1 2 0 16,-4-2-8-16,0 9 0 0,7 0 0 0,-4 9 0 15,1 1 0-15,-4 5 0 0,3-2 0 0,1 12 0 16,-1 0 0-16,1 0 0 0,3 3 0 0,-4 1-11 16,4 5 11-16,0 4 0 0,0-4-9 0,0 4 9 15,4 6 0-15,-4-10 0 0,3 4 0 0,4-7 0 0,-3 1 0 0,-1-7 0 16,4 0 0-16,4-6 0 0,-4-4 0 0,0-2 0 15,0 3 0-15,0-13 0 0,4 6 0 0,-4-3 12 16,0-6-12-16,0-6 12 0,3 3-28 16,1-3-4-16,-4 3-2 0,4-4 0 15,-1-2-141-15,1 0-28 0,3-1-5 0,-3 1-505 16,-4-1-101-16</inkml:trace>
  <inkml:trace contextRef="#ctx0" brushRef="#br0" timeOffset="211127.235">18623 3018 1785 0,'0'0'39'0,"0"0"8"0,0 0 1 0,0 0 4 0,0 0-42 16,0 0-10-16,0 0 0 0,0 0 0 0,4-7 80 0,-4 7 13 15,7-9 3-15,0 3 1 0,0 3-34 0,3-4-7 16,1-2-2-16,0 6 0 0,3-7-9 0,-7 4-1 16,3-3-1-16,4 2 0 0,1-2-22 0,-5 6-4 15,4-3-1-15,-7-4 0 0,4 7 1 0,3-3 0 16,-3 6 0-16,-4-3 0 0,-7 3 12 0,0 0 3 15,7 3 0-15,-4 6 0 0,1-3-20 0,-4 4-3 16,0-1-1-16,0 1 0 0,0 5-8 0,-4-2 0 16,4 3 9-16,0-1-9 0,0-2 0 0,0 6 0 15,0-4 0-15,0 4 0 0,4 0 0 0,-1 0 0 0,1 3 0 0,-1 0 8 16,4-4-8-16,-3 8 0 0,3-8 0 0,-3 7 0 16,-1-6 0-16,1-3 0 0,-1 3 0 0,1-4 0 15,-1-2 0-15,1 3 0 0,-4-7 0 0,3 7 0 16,-3-7 0-16,-3 1 11 0,-1-1-11 0,4 0 12 15,-3-2-12-15,-4 2 8 0,3-6-8 0,1 7 8 16,-5-4 12-16,5-3 1 0,-4 3 1 0,0-3 0 16,0-3-2-16,3 0-1 0,-3 0 0 0,4 0 0 15,-4 0-19-15,7 0 0 0,-7 0 0 0,3 0 0 16,-3-3-89-16,7 3-25 0,0 0-5 0,0 0-1 16</inkml:trace>
  <inkml:trace contextRef="#ctx0" brushRef="#br0" timeOffset="213290.936">19618 3601 2487 0,'0'0'55'0,"0"0"11"0,0-3 2 0,-4-3 2 0,4-4-56 0,0 10-14 0,-3-9 0 0,-1 9 0 16,1-7 76-16,3 7 13 0,0 0 3 0,0 0 0 16,0 0-61-16,0 0-12 15,0 0-3-15,-7 0 0 16,3 7-48-16,1 2-9 0,-1 1-3 0,1-1-1190 0</inkml:trace>
  <inkml:trace contextRef="#ctx0" brushRef="#br0" timeOffset="213432.69">19657 3940 2055 0,'0'0'45'0,"0"0"10"0,0 0 1 0,0 9 2 0,0-9-46 0,0 6-12 0,0-6 0 0,-4 10 0 32,1-7 108-32,-4 3 19 0,3-3 4 0,-3 4 1 15,0 2-79-15,0 0-15 0,0-2-3 0,0 2-1 16,-4-6-16-16,4 7-3 0,4-4-1 0,-4 3 0 15,0 1-14-15,0-4 0 0,7-6 0 0</inkml:trace>
  <inkml:trace contextRef="#ctx0" brushRef="#br0" timeOffset="214069.733">20775 2974 1695 0,'0'0'37'0,"0"0"8"0,-7 0 2 0,0 3 1 0,-4 6-39 0,1-2-9 16,-1 8 0-16,-3-2 0 0,0 6 51 0,0 6 8 0,0 9 1 0,-4 4 1 15,4 6-22-15,0 3-5 16,0 12-1-16,3-2 0 0,-3 12 21 0,4-6 4 16,2 9 1-16,1-3 0 0,4-4 1 0,-1-2 1 15,8 0 0-15,3-3 0 0,4-7-24 0,-1-6-5 16,4 3 0-16,4-12-1 0,3-1-16 0,0-2-3 0,0-7-1 0,4 3 0 15,0-9-29-15,3 0-6 0,0-3 0 0,0-6-736 16,-3-7-148-16</inkml:trace>
  <inkml:trace contextRef="#ctx0" brushRef="#br0" timeOffset="-214231.308">21308 3629 1638 0,'0'0'36'0,"0"0"7"0,0 0 1 0,0 0 3 0,0 0-38 0,0 0-9 15,0 0 0-15,0 0 0 16,7 6 92-16,-4 4 16 0,1-1 3 0,-1 7 1 0,-3-4-54 0,4 4-10 0,-1 9-3 0,-3 3 0 31,4 1-24-31,-4 5-5 0,0-6 0 0,0 7-1 16,0-7-6-16,0 7-1 0,0-7 0 0,0-3 0 0,0 0 12 0,4-6 3 15,-4 0 0-15,0-1 0 0,0-2 9 0,0 0 3 16,0-4 0-16,3-5 0 0,-3-7-5 0,0 0-1 16,0 0 0-16,0 0 0 0,0 0 26 0,0-7 5 15,0-2 0-15,0 0 1 0,0-7-33 0,0 3-6 16,0-12-2-16,0 6 0 0,4-6-9 0,-1-3-3 16,4-6 0-16,-3-1 0 0,6-2-8 0,1 2 0 15,-4 1 0-15,7-4 0 0,0 13 0 0,0-3 0 16,-3 2 0-16,3 14 0 0,0-4 0 0,0 4 0 15,4-1 0-15,-4 10-11 0,-3 3 11 0,3 3 0 16,-4 3 0-16,1 4 0 0,-1-1 0 0,-3 10 16 0,4-3-3 0,-7 3 0 16,3 6-24-16,0-7-5 0,-4 11 0 0,1-1-1 15,-1 6 17-15,1-2 0 0,-4-1 0 0,3-6 0 16,-3 3 0-16,4-2 8 0,-4 2-8 0,3-9 0 31,1 3-29-31,3-10-12 0,-4-3-3 0</inkml:trace>
  <inkml:trace contextRef="#ctx0" brushRef="#br0" timeOffset="-212995.18">21816 3190 1216 0,'0'0'27'0,"0"0"5"0,0 0 2 0,0 0 0 0,0-3-34 0,0 3 0 16,0-6 0-16,0-4 0 0,0 4 135 0,0 6 20 16,0-9 4-16,0 6 1 0,-4-4-62 0,4 7-12 15,-3-3-2-15,-1-3-1 0,1-4-16 0,-4 7-3 16,3-3-1-16,1-3 0 0,3 9-31 0,0 0-7 15,0 0-1-15,0 0 0 0,-4 0-1 0,4 0-1 16,-7 0 0-16,7 0 0 0,-7 3-22 0,3 3 0 0,1 3 0 0,-1 1 0 16,1 9 0-16,-1-4 0 0,1 4 0 0,-1-3 0 15,4 3 0-15,-3-1 0 0,3 8 0 0,0-8 0 16,0 7 0-16,0-3 0 0,0 4 0 0,3-8 8 16,-3 1-8-16,0 3 0 15,4-3 0-15,-4 0 0 0,3-4 0 0,1 4 0 0,-1-6 0 0,-3-4 0 16,4 7 0-16,-1-7 0 0,1 1 0 0,-4-1 0 15,3 0 0-15,5-2 9 0,-8-7 0 0,0 0 0 16,3 9-9-16,-3-9 10 0,7 0-10 0,-7 0 10 16,0 0-2-16,7 6 0 0,0-6 0 0,4 0 0 15,-11 0-8-15,7-6 0 0,0 6 9 0,3 0-9 16,1-9-88-16,-4 9-21 0,0-7-5 0,0 4-578 16,0-3-116-16</inkml:trace>
  <inkml:trace contextRef="#ctx0" brushRef="#br0" timeOffset="-212348.249">22087 3476 1422 0,'0'0'40'0,"0"0"9"0,0 0-39 0,0 0-10 15,0 0 0-15,0 0 0 16,7-4 103-16,-3-2 18 0,3-3 4 0,-3-1 1 15,-1 1-56-15,1-7-11 0,3 7-3 0,0-7 0 16,-7 4-22-16,3-4-5 0,4-3-1 0,4 0 0 0,-4-6 7 0,-3 6 1 16,-1 1 0-16,1-8 0 0,3 8-20 0,-4-1-3 15,-3 0-1-15,0 3 0 0,-3 1 9 0,3 2 2 16,0-3 0-16,-4 7 0 0,-3 0 5 0,4 9 0 16,3 0 1-16,-8 0 0 0,8 0-17 0,-7 0-3 15,-3 9-1-15,3-3 0 0,-4 4-8 0,8-1 0 16,-4 1 0-16,3-1 0 0,1 3 0 0,-1 10 0 15,0-3 0-15,1 0 0 0,3 0 0 0,3 0-11 16,1 6 3-16,0 0 0 0,-4-6 8 0,3 9 11 16,4-9-3-16,0 3 0 0,0-4-8 0,0-5 0 15,-3 3 0-15,3-7 0 0,3 7 0 0,-2-7 0 0,-5 1 0 0,4-7 0 16,0 3 11-16,0-3 0 0,-7-3 0 0,0 0 0 16,0 0-11-16,0 0-16 15,7-3 4-15,4-3-739 0,-8 6-148 0</inkml:trace>
  <inkml:trace contextRef="#ctx0" brushRef="#br0" timeOffset="-211147.584">22426 3127 1047 0,'0'0'23'0,"0"0"5"0,0 0 0 0,0 0 2 0,0 0-30 0,0 0 0 0,0 0 0 0,0 0 0 16,0 0 84-16,0 0 12 0,0 0 1 0,0 0 1 0,0 0-19 0,0 0-4 16,0 0-1-16,0 0 0 15,7-9-26-15,-7 9-6 0,0 0-1 0,0 0 0 16,7 0-4-16,0-6-1 0,-7 6 0 0,0 0 0 15,0 0-4-15,7-3 0 0,4 3-1 0,-8-7 0 16,-3 7-6-16,7 0-1 0,4-3 0 0,-4-3 0 16,4 6-12-16,-11 0-4 0,0 0 0 0,7 0 0 15,0 0-8-15,-7 0 0 0,0 0 9 0,0 0-9 0,0 0 12 0,7 6-3 16,-7-6 0-16,0 0 0 16,0 0 3-16,3 10 1 0,1-7 0 0,-4-3 0 15,3 12-1-15,-3-12 0 0,0 10 0 0,4-7 0 0,-4-3 3 0,0 9 0 16,4 1 0-16,-1 5 0 0,-3-5-6 0,4 9-1 15,-4-10 0-15,0 10 0 0,0 3 0 0,0-3-8 16,3-1 12-16,-3 1-4 0,0 6-8 0,4-6 0 16,-4 6 9-16,3-6-9 0,-3 0 0 0,4 0 0 15,-4-1 0-15,3 4 0 0,-3-9 8 0,0 6-8 16,4-4 10-16,-4 4-10 0,3-3 14 0,1-4-3 0,-8 4-1 0,4-6 0 16,0 5 1-16,0-2 0 0,0-4 0 15,-3-3 0-15,-4 4 5 0,3-1 0 0,4-9 1 0,0 0 0 16,-7 0 10-16,0 7 1 0,7-7 1 0,0 0 0 15,0 0-2-15,-7 0-1 0,0 0 0 0,0 0 0 16,7 0-17-16,-7-7-9 0,0 7 10 0,0 0-10 31,-4 0-80-31,4 0-23 0,-4 0-4 0,1 0-1026 0</inkml:trace>
  <inkml:trace contextRef="#ctx0" brushRef="#br0" timeOffset="-203856.564">22789 4128 2386 0,'0'0'52'0,"0"0"12"0,15 0 1 0,-15 0 3 0,0 0-55 0,0 0-13 0,0 0 0 0,14 6 0 0,0-3 54 0,-4 3 8 16,-3 4 2-16,8-1 0 0,-1 10-29 0,-4 0-6 0,-10 3-1 0,4 0 0 31,-1 3-28-31,1 3 0 0,-8 0 0 0,-3 4 0 16,-10-4 0-16,6 0 0 0,4-3 0 0,0 0-800 15,-11-3-165-15</inkml:trace>
  <inkml:trace contextRef="#ctx0" brushRef="#br0" timeOffset="-202920.521">23756 3592 1933 0,'0'0'42'0,"0"0"9"0,0 0 1 0,0 0 4 0,0 0-45 0,0 0-11 0,0 0 0 0,0 0 0 15,0 0 89-15,0 0 16 0,4 9 3 0,-1 7 1 16,1-7-49-16,-4 10-9 0,0 6-3 0,0 3 0 16,0 0-35-16,0 4-13 0,-4-1 9 15,4 4-9-15,-3-7 10 0,3 6-10 0,-4-5 12 0,4-4-12 16,-3 0 28-16,3-6-2 0,0 6 0 0,-4-13 0 16,4 4 7-16,0-7 2 15,0 1 0-15,0-10 0 0,0 0 0 0,0 0 0 0,0 0 0 0,0 0 0 16,0 0 1-16,4-10 1 0,-1-5 0 0,1 2 0 15,-1-6-19-15,1-6-4 0,-1 0-1 0,4-3 0 16,-3-7-13-16,3 1 11 0,-4 2-11 0,4-2 10 16,0-1-10-16,1 1 0 0,2-1 0 0,-3 14-11 15,4-5 11-15,-4 1 0 0,3 13 0 0,1-4 8 16,0 7-8-16,-1 2 0 0,4 4-8 0,-3 3 8 16,-1 3 0-16,1 4 0 0,0 12 0 0,-1-1-8 15,1 1 8-15,-4 6-8 0,3 0 8 0,-3 4-8 0,0-1 8 0,1-3-10 16,-5 3 10-16,4 3-10 0,-3-2 10 0,-1-4 8 15,-3-3-8-15,4 3 11 0,-4-6-11 0,0-4 0 16,0-2-10-16,0-7-1340 16</inkml:trace>
  <inkml:trace contextRef="#ctx0" brushRef="#br0" timeOffset="-202169.553">24356 3187 1569 0,'0'0'34'0,"0"0"7"0,0 0 2 0,0-13 2 0,0 4-36 0,0 0-9 0,0-1 0 0,0 1 0 15,-4-1 132-15,4 7 25 0,-3-3 5 0,3-3 1 16,-7 2-85-16,3-2-17 0,-3 6-3 0,4-3-1 16,-4 2-11-16,3-2-2 15,-7 6-1-15,4 0 0 0,0 0-31 0,0 0-12 0,-3 6 11 0,3-2-11 16,0 2 8-16,-1-3-8 0,1 6 0 0,0 7 0 15,4-7 0-15,-1 1 0 0,1 9 0 0,-1-4 0 16,4 1 0-16,0-3 0 0,0 5 0 0,0 4 0 16,4 0 0-16,-1-3 0 0,-3 6 0 0,0-6 0 15,0 6 0-15,4-6 0 0,-4 6 0 0,3-6 0 16,-3 6 8-16,4-6-8 0,-4 0 0 0,3-1 0 16,1-8 8-16,-1 5-8 0,-3-5 0 0,4 6 9 15,0-7-9-15,-1-6 12 0,-3-3-12 0,0 0 12 16,0 0 4-16,0 0 0 0,7 0 1 0,4 0 0 15,-1 0-2-15,-3 0-1 0,0-9 0 0,4 9 0 0,0-10-23 16,-4 7-5-16,0-3-1 0,3 3-773 16,-3-4-156-16</inkml:trace>
  <inkml:trace contextRef="#ctx0" brushRef="#br0" timeOffset="-201524.911">24582 3360 1450 0,'0'0'32'0,"0"0"6"0,0 0 2 0,0 0 1 0,0 0-33 0,0 0-8 0,0 0 0 0,0 0 0 16,0 0 111-16,0 0 20 16,7 0 4-16,0-10 1 0,0 4-39 0,0-4-7 15,0 1-2-15,0 0 0 0,3-10-19 0,-2 9-4 16,2-5-1-16,-3-4 0 0,0 0-25 0,0-6-6 15,0 6-1-15,0 0 0 0,0-6 7 0,-3 6 1 16,0-6 0-16,-1 7 0 0,-3-1-40 0,-3 0 0 16,3 3 0-16,-4 4 0 0,4-4 0 0,-7 7 0 15,3 2 0-15,1 7 8 0,-4-3-8 0,3 3 8 0,-3 3-8 16,0 4 8-16,0 8-8 0,-3-2 0 0,2 6 0 0,1-4 0 16,0 14 0-16,0-11 0 15,4 14-8-15,-1-10 8 0,1 12 0 0,3-6 0 0,3-3 0 0,1 10 0 16,-1-7-11-16,1 0 11 0,3 4-13 0,0-10 5 15,0 3 8-15,4-6 8 0,-4-1-8 0,0-2 11 16,3 3-11-16,1-10 10 0,-1-2-10 0,1-4 10 16,0 3-10-16,-1-6 0 0,1 0 0 0,-1 0-823 15,1-6-157-15</inkml:trace>
  <inkml:trace contextRef="#ctx0" brushRef="#br0" timeOffset="-201066.283">25015 3316 2098 0,'0'0'46'0,"0"0"10"0,0 0 1 0,0 0 3 0,0 0-48 0,0 0-12 0,0 0 0 0,11 0 0 16,-11 0 90-16,7 6 16 0,4-6 3 0,-1 0 1 15,4 0-70-15,-3 0-13 0,3 0-3 0,0 0-1 16,0 0-23-16,0 0 0 0,1 0 0 0,-1 0 0 15,0 3-100-15,0-3-17 0,-4 0-4 0</inkml:trace>
  <inkml:trace contextRef="#ctx0" brushRef="#br0" timeOffset="-200710.313">25386 3394 2001 0,'0'0'44'0,"0"0"8"0,0 0 3 0,0 0 2 0,0 0-45 0,0 0-12 15,3-9 0-15,4 2 0 0,-3-2 49 0,3 0 8 0,-3-10 2 0,3 9 0 16,-4-5-31-16,4 2-7 0,0-3-1 0,0-2 0 16,4-1 19-16,-4-6 3 15,0 9 1-15,0-3 0 0,0-6-8 0,4 13-2 0,-8-7 0 16,4-3 0-16,0 9-4 0,-3-2-1 0,-1 5 0 0,1 1 0 15,-4-1-10-15,0 10-2 0,0 0-1 0,0 0 0 16,0 0-2-16,0 0 0 0,0 0 0 0,0 0 0 16,0 10-13-16,-4-1 0 0,4 7 8 0,0-4-8 15,0 4 0-15,0 0 0 0,0-4 0 0,4 7 0 16,-4-3 0-16,3 3 0 0,-3-1 0 0,4-2 0 16,-4 9 0-16,0-6 0 0,0 0 0 0,0 6 0 15,0-6 0-15,0 0 0 0,0-1 0 0,-4-2-819 16,4 0-165-16</inkml:trace>
  <inkml:trace contextRef="#ctx0" brushRef="#br0" timeOffset="-199722.599">25820 2986 1868 0,'0'0'41'0,"0"0"9"0,0 0 2 0,0 0 0 0,0 0-42 0,0 0-10 16,0 0 0-16,0 0 0 0,0 0 69 0,0 0 12 15,10-3 3-15,-3-3 0 0,-7 6-46 0,8 0-9 16,-1-3-1-16,0 3-1 0,0 0-8 16,3 0-2-16,-10 0 0 0,7 0 0 0,0-6-1 0,4 6 0 15,-11 0 0-15,0 0 0 0,0 0 16 0,0 0 4 16,7 0 0-16,-7 0 0 0,0 0 1 0,0 0 1 15,0 0 0-15,0 0 0 0,0 0-8 0,0 0-2 16,0 0 0-16,0 0 0 0,0 0-14 0,0 0-3 16,0 0-1-16,0 0 0 0,0 0-10 0,0 0 0 15,0 0 9-15,0 0-9 0,0 0 0 0,0 0 0 16,0 0 0-16,0 0 0 0,0 0 8 0,0 0-8 16,0 0 10-16,0 0-10 0,0 0 11 0,0 0-11 15,0 0 12-15,0 0-12 0,0 0 12 0,0 0-12 0,0 0 12 0,0 0-12 16,0 0 8-16,7 0-8 0,0 0 0 0,-7 0 0 15,11 0 8-15,-4 0-8 0,0 0 0 0,0 6 0 16,0-6 0-16,4 0 0 0,-11 0 0 0,7 0 0 16,0 0 0-16,3 0 0 0,1 0 0 0,-4 0 0 15,3 0 0-15,1 3 8 0,-11-3-8 0,7 0 10 16,0 0-1-16,-7 0 0 0,0 0 0 0,0 0 0 16,11 0 3-16,-11 0 0 0,0 0 0 0,0 0 0 15,0 0-4-15,0 0 0 0,0 0 0 0,0 0 0 16,0 0 4-16,0 0 1 0,0 0 0 0,0 0 0 15,0 0-5-15,0 0 0 0,0 0-8 0,0 0 12 16,0 0-12-16,0 9 0 0,3-2 0 0,1 2 0 16,-4 0 0-16,0 1 0 0,-4-4 0 0,4 7 0 0,-3-4 0 0,3 7 0 15,0-7 0-15,-4 10 0 0,4-3 0 16,-3 2 0-16,-1 8 0 0,4-8 9 0,0 1-9 0,-3 0 0 16,-1 6 0-16,4-6-11 15,-3 6 11-15,3 0 0 0,0-6 0 0,0 0 8 0,0-4-8 0,0-2 0 16,3 6 0-16,-3-10 8 0,0 4-8 0,0-4 0 15,0 0 0-15,0-5 0 0,0-4 0 0,0 0 12 16,0 0-2-16,-3 9-1 0,3-9 3 0,0 0 1 16,-4 6 0-16,0-3 0 0,-3 4 2 0,0-4 0 15,0 3 0-15,0-6 0 0,0 6-7 0,-3-2 0 16,6-4-8-16,-3 0 12 0,-4 0-12 0,8 0 0 16,-4 0 8-16,0 0-8 0,0 0-13 0,7 0-6 0,-4-4-1 0,-3-2-927 15,4 0-185-15</inkml:trace>
  <inkml:trace contextRef="#ctx0" brushRef="#br0" timeOffset="-199227.365">26321 2842 2246 0,'0'0'49'0,"3"-9"11"0,1-1 1 0,-1 1 3 0,-3 3-52 0,0-4-12 16,0 7 0-16,0 3 0 0,4-6 67 0,-4 6 10 15,0 0 3-15,0 0 0 0,0 0-54 0,0 0-10 0,3 6-3 16,1 7 0-16,3 2-13 0,0 4 0 0,0 6 0 0,0 0 0 15,4 3 0-15,-1 1 11 0,1 5-11 0,-1 1 10 16,-2 2 14-16,2 1 2 0,-3 6 1 0,0 0 0 16,0 3 2-16,-3 6 1 0,-1 0 0 0,1-2 0 15,-8 2-7-15,1-6-2 0,-4 6 0 0,-4 1 0 16,1-1-7-16,-8 0-2 0,-3 0 0 0,0-5 0 16,-1 2-12-16,1-6 0 0,-7-1 0 0,0-5-865 15,0 0-174-15</inkml:trace>
  <inkml:trace contextRef="#ctx0" brushRef="#br0" timeOffset="-196493.222">21382 4520 795 0,'0'0'17'0,"0"0"4"0,0 0 1 0,0 0 1 0,0 0-23 0,7 0 0 0,4 0 0 0,-4 0 0 16,3 6 42-16,-3-3 4 0,7 3 1 0,0-2 0 0,1 2-21 0,2-3-4 15,4 3-1-15,1-3 0 16,-1 4-13-16,0-7-8 0,4 6 10 0,-1-3-10 16,1-3 10-16,3 0-10 0,-3 0 10 0,3 6-10 15,-3-3 8-15,3-3-8 0,-3 7 0 0,-1-4 0 16,-2-3 8-16,-1 6-8 0,0-3 0 0,-7-3 0 16</inkml:trace>
  <inkml:trace contextRef="#ctx0" brushRef="#br0" timeOffset="-194634.045">4660 12478 1148 0,'-14'0'25'0,"7"-6"6"0,0 6 1 0,0 0 0 0,0 0-32 0,-4-3 0 0,4-3 0 0,0 6 0 16,0-10 64-16,4 10 8 15,-4-9 0-15,3 9 1 0,0-3-15 0,4 3-3 0,0 0-1 0,0 0 0 16,0 0-22-16,11-6-5 0,-4-4-1 0,7 4 0 15,-3 6-6-15,6-3-2 0,-2-4 0 0,2 7 0 16,1-3 6-16,-1 3 0 0,1 0 1 0,3 0 0 16,-3-6-9-16,3 6-1 0,0 0-1 0,0-3 0 15,4-3-14-15,0 6 11 0,-8-4-11 0,1 4 10 16,7-6-10-16</inkml:trace>
  <inkml:trace contextRef="#ctx0" brushRef="#br0" timeOffset="-193473.523">23668 4438 831 0,'0'0'18'0,"0"0"4"0,0 0 1 0,7-6 1 0,0 6-24 0,4-3 0 0,-4 3 0 0,0-6 0 16,3 6 28-16,1-4 0 0,-1-2 1 0,5 6 0 16,-5 0-17-16,4 0-3 0,4-3-1 0,3-3 0 15,0 6 9-15,7 0 2 0,1-3 0 0,6 3 0 16,4-7 5-16,0 7 2 0,3 7 0 0,4-7 0 16,0 3-8-16,-1-3-2 0,1 0 0 0,-3 6 0 15,3-6-16-15</inkml:trace>
  <inkml:trace contextRef="#ctx0" brushRef="#br0" timeOffset="-191766.421">2272 8035 869 0,'-11'-9'24'0,"8"2"7"0,-4 7-31 0,3-9 0 0,-6 6 0 0,10 3 0 15,0 0 87-15,0-10 11 0,-11 1 2 0,8 3 1 16,3-4-51-16,0 4-10 0,0 6-3 0,7-9 0 16,0-1-37-16,-7 10-8 0,14-9-2 0,7 6 0 15,-3-4 10-15,3 4 0 0,3-3 0 0,1 0-8 16,0 3 8-16,7-4 0 0,-8 7 0 0,-3-3 0 15,4 3 0-15,0-6 0 0,-1 6 0 0,1-3 0 16,-4 3 8-16,-7-7 3 0,1 7 1 0,-1 0 0 16,-4 0-12-16,-3 0 0 0,7-3-12 0,-14 3 12 15,0 0 0-15,0 3 0 0,0-3 0 0,0 10 8 16,0-4-8-16,-7 4 0 0,0-7 0 0,-10 9 0 16,3-9-23-16,-8 7-9 0,5-1-3 0,-8 1 0 15,0-1 27-15,-6-3 8 0,2 4 0 0,1-1 0 16,0 0 0-16,3-2 11 0,1-7 0 0,-1 3 0 0,7-3 33 15,4 0 6-15,0 0 2 0,3 0 0 0,1 0-14 0,6-3-2 16,4 3-1-16,0 0 0 0,4-7-23 0,3-2-12 16,3 6 12-16,15-3-12 0,-7-1 0 0,3 4 0 15,7 3 0-15,0-6 0 0,4 3-18 0</inkml:trace>
  <inkml:trace contextRef="#ctx0" brushRef="#br0" timeOffset="-191143.197">2575 6527 1609 0,'-10'-7'35'0,"10"7"7"0,-4-9 2 0,-3 9 2 0,0-3-37 0,0-3-9 0,3-4 0 0,4 10 0 16,-7 0 49-16,0 0 8 0,0 0 2 0,7 0 0 0,0 0-37 0,-10 10-7 16,6-1-2-16,-3 0-836 15</inkml:trace>
  <inkml:trace contextRef="#ctx0" brushRef="#br0" timeOffset="-190983.268">2547 7662 1450 0,'-7'0'32'0,"7"0"6"0,0 0 2 0,0 0 1 0,7-10-33 0</inkml:trace>
  <inkml:trace contextRef="#ctx0" brushRef="#br0" timeOffset="-189964.121">5355 12353 1134 0,'0'0'24'0,"0"0"6"0,0 0 1 0,-3 3 1 0,-4-3-32 0,7 0 0 16,-7 0 0-16,7 0 0 0,0 0 58 0,0 0 5 0,0 0 1 0,0 0 0 0,0 0-21 0,0 0-4 16,0 0-1-16,10 0 0 15,1-3-27-15,-1 3-11 16,4-6 8-16,-14 6-8 0,22 0 0 0,-1-3 0 16,3-4 0-16,-6 7 0 0,3-3 0 0,0-3 8 0,1 6-8 0,-5 0 0 15,1-3 10-15,-1 3-10 0,-9-7 12 0,6 7-12 16,-7 0 14-16,-7 0-4 0,0 0-1 0,0 0 0 15,0 0-1-15,0 0 0 16,0 0 0-16,-7 0 0 0,-7 7 0 0,6-4-8 0,-13-3 12 0,4 6-4 16,-1-3 8-16,-3 4 0 0,0-4 1 0,0 3 0 15,-4-3 21-15,0-3 4 0,4 6 1 0,3-2 0 16,4 2-2-16,-3-6 0 0,6 0 0 0,0 3 0 16,4 3-19-16,7-6-4 0,0 0-1 0,7 6 0 15,0-2-17-15,8 2-11 0,2-3 2 0,11-3-896 16</inkml:trace>
  <inkml:trace contextRef="#ctx0" brushRef="#br0" timeOffset="-187215.13">17438 5323 2242 0,'0'0'49'0,"0"0"11"0,0-10 1 0,0 1 3 0,0 9-52 0,0 0-12 15,0 0 0-15,-4 3 0 0,1 6 39 0,6 7 5 0,-3 12 0 0,0-3 1 16,4 10-33-16,-1 9-12 16,-6 3 0-16,6-3 9 0,1 9-9 0,-1 6 0 15,-3-8 0-15,7 2 8 0,-7 0 8 0,4 1 2 16,3-4 0-16,-7-3 0 0,0-6-26 0,0-4-6 15,4-2-1-15,-4-7 0 0,0 0 23 0,0-9 5 16,-4-3 1-16,4 2 0 0,0-8 38 0,-3-10 8 0,3 0 2 0,0 0 0 16,0 0-25-16,-4-10-5 0,-3-8 0 0,3 2-1 15,1-3-15-15,-1-6-2 0,1-3-1 0,3 0 0 16,-4-1-13-16,11-5 0 0,0-1 0 0,0 7 0 16,4 0 0-16,0 3 0 0,-1 6-11 0,4 3 11 15,4 1-15-15,3 5 5 0,-7 10 1 0,7 0 0 16,-3 7 0-16,0-4 0 0,-1 12 0 0,1-5 0 15,0 9 9-15,-4-4-10 0,0 10 10 0,-4-3-10 16,-3 3 10-16,1 0 0 0,-5-6 0 0,1 9 0 16,-4-2 0-16,0-1 8 0,-4-3-8 0,-3 0 11 15,-4 0-11-15,4-4 0 0,-7 4 9 0,-3-3-9 16,2-6 12-16,-2 2-1 0,-1 4-1 0,-3-13 0 16,-4 4 1-16,4-7 0 0,0-3 0 0,3 0 0 0,-3 0-11 0,0-3-9 15,0-3 9-15,3-4-852 16,1 1-164-16</inkml:trace>
  <inkml:trace contextRef="#ctx0" brushRef="#br0" timeOffset="-186480.05">18006 5671 1558 0,'0'0'34'0,"0"0"7"0,0 0 2 0,0 0 1 0,7-4-35 0,-4-2-9 15,4-3 0-15,0-1 0 0,-3 1 63 0,7-7 10 0,-1 7 3 0,-3-7 0 16,7-3-25-16,-3 1-5 0,0-1-1 0,3 0 0 16,0-6-5-16,-4-3-2 0,1 3 0 0,-1-1 0 15,1-2-4-15,-4 9-1 0,0-6 0 16,-3 0 0-16,-1 6-20 0,-3 1-4 0,0-1-1 0,-3 9 0 16,-1-5 13-16,-3 5 3 0,0 1 0 0,4 9 0 15,-5-3-4-15,-2 6 0 0,3 6 0 0,-4 1 0 16,1 5-20-16,3 1 0 0,-4 3 0 0,4 3-8 15,0 3 8-15,3 0-13 0,1 3 5 0,-1 0 8 16,4 4-12-16,4-4 12 0,-1 0-10 0,1 0 10 16,3-2-8-16,0-1 8 0,0-7 0 0,4 8-9 15,-1-8 9-15,4 1 0 0,-3-3 0 0,0-4 0 16,-1-2 0-16,1 5 8 0,-1-5-8 0,1-1 8 16,-1-9 0-16,1 10 0 0,0-10 0 0,-4 6-720 15,-7-6-144-15</inkml:trace>
  <inkml:trace contextRef="#ctx0" brushRef="#br0" timeOffset="-185787.601">17978 5178 1393 0,'0'0'30'0,"0"0"6"0,3-6 2 0,1 3 2 0,3-3-32 0,-4-4-8 0,1 7 0 0,-1-3 0 15,1-4 61-15,-1 4 11 0,-3 3 1 0,4-3 1 16,-1 3-23-16,1-4-5 0,-8 4-1 0,4 3 0 16,0 0 16-16,0 0 3 0,0-6 1 0,0 6 0 15,0-3-7-15,-3-4-2 0,-1 1 0 0,1 3 0 16,-1-3-16-16,1 3-3 0,-1-4-1 0,4 4 0 0,-7-3 0 0,4 3 0 15,-1-3 0-15,1 6 0 16,-1 0-16-16,-3 0-3 0,3 0-1 0,-3 0 0 0,0 6-6 0,4 3-2 16,-4-6 0-16,3 13 0 0,-3 0-8 0,7 3 0 15,-3-1 0-15,-1 7-11 0,1 4 11 0,3-1 0 16,-4 0 0-16,4 7 0 0,-3-1 0 0,-1 4-8 16,0-4 8-16,4 1-8 0,-3-7 8 0,3 0 0 15,0 4 0-15,-4-11 0 0,1 5 0 0,-1-1 0 16,4-13 0-16,0 4 0 0,-7 3 0 0,4-10 9 15,3 1-9-15,0-1 0 0,0-3 0 0,-4 4 0 16,4-1 0-16,-3 0 0 0,3-9 35 0,0 0 0 16,0 7 0-16,-4-4 0 0,4 6-35 0,-3-3 0 15,3-6 0-15,-7 4 0 0,3 2 13 0,1 3-4 0,3-9-1 0,-4 0 0 16,-3 0-8-16,0 7 0 0,3-4 9 0,4-3-9 16,-3-3 12-16,-1 3-3 0,1-7 0 0,-1 7 0 15,4-3-17-15,-3 3-4 0,3-6-1 0,0 6 0 31,0 0-198-31,0 0-39 0,0 0-8 0,0 0-2 16,0 0 139-16,0 0 27 0,14 9 6 0,-4 1 0 16,-10-10-9-16,15 6-3 0,-15-6 0 0,10 3 0 0</inkml:trace>
  <inkml:trace contextRef="#ctx0" brushRef="#br0" timeOffset="-185186.184">18464 5216 1785 0,'0'0'39'0,"0"0"8"0,0 0 1 0,4-10 4 0,3 1-42 0,-3 3-10 0,-1 3 0 0,4-4 0 16,0-2 49-16,0 6 8 0,4-3 2 0,-4-4 0 0,0 7-39 0,0-3-8 15,4 6-2-15,-4-6 0 16,0 2 26-16,0 4 4 0,3 0 2 0,-3 0 0 16,4 0-4-16,-4 4-1 0,0 2 0 0,-3 0 0 15,3-3-14-15,0 7-3 0,-4-4-1 0,4 3 0 16,-3 1-10-16,3-1-1 0,-4 0-8 0,4 7 12 15,-3-3-12-15,3-4-16 0,0 7 3 0,0 3 1 16,0-4 12-16,0 4 0 0,0 0 0 0,0-3 0 0,-3 2 0 0,3 1 0 16,-4-3 0-16,1 3 0 0,0 0 0 0,-4-1 0 15,0-2 0-15,0-3 0 0,0 2 26 0,-4 4 5 16,4-10 1-16,-7 7 0 0,3-6 0 0,-3-1 0 16,0 0 0-16,-3-2 0 15,-1-4 9-15,1 6 3 0,-5-3 0 0,1 4 0 0,0-1-31 0,0 1-5 16,0-1-8-16,3-3 11 0,-3-2-11 0,4 2 0 15,3 3 0-15,0-3-820 16,0-2-170-16</inkml:trace>
  <inkml:trace contextRef="#ctx0" brushRef="#br0" timeOffset="-184703.448">19427 5752 2460 0,'0'0'70'0,"0"0"14"0,0 0-67 0,0 0-17 0,0 0 0 0,0 0 0 16,0 0 45-16,0 0 6 15,0 0 1-15,0 0 0 16,4 6-76-16,0-2-16 0,-4 5-2 0,-4 7-1053 0</inkml:trace>
  <inkml:trace contextRef="#ctx0" brushRef="#br0" timeOffset="-184572.586">19413 6154 1586 0,'0'0'44'0,"4"9"12"0,-4-9-45 0,7 6-11 0,-7-6 0 0,7 3 0 16,-7-3 119-16,7 7 21 0,-7-7 5 0,7 9 1 15,-7-9-56-15,0 0-11 0,4 6-3 0,-4-6 0 16,0 0-27-16,0 0-5 0,7 3-2 0,-7-3-758 15,0 0-151-15</inkml:trace>
  <inkml:trace contextRef="#ctx0" brushRef="#br0" timeOffset="-183313.045">20609 5385 1854 0,'11'-9'40'0,"-4"-1"9"0,0 4 2 0,0 3 1 0,0-3-41 0,0 6-11 0,-7 0 0 0,0 0 0 15,0 0 85-15,0 0 15 0,0 0 4 0,0 9 0 0,0 7-48 0,0 3-8 16,-7-1-3-16,0 8 0 16,4 2-8-16,-8 6-1 0,4 4-1 0,-4 6 0 15,-3 6-18-15,4-3-3 0,3 6-1 0,-4 1 0 16,4-1 11-16,0 0 3 0,3 1 0 0,4-1 0 16,0-6-13-16,4-3-2 0,-1-3-1 0,1-1 0 0,3-5-11 0,4-1 8 15,-4 1-8-15,7-7 8 16,-4-3-33-16,4-3-7 0,1 3-2 0,2 3 0 15,1-3-61-15,-4-6-12 0,4 6-2 0,-1-6-593 16,-6 6-118-16</inkml:trace>
  <inkml:trace contextRef="#ctx0" brushRef="#br0" timeOffset="-182111.465">21389 6009 1652 0,'0'0'36'0,"0"0"8"0,0-6 2 0,0 6 0 0,0 0-37 0,3-3-9 0,-3 3 0 0,0 0 0 16,0 0 95-16,0 0 17 0,0 0 3 0,8 9 1 15,-5 1-62-15,1 5-12 0,-4 4-2 0,0 0-1 16,0 0-13-16,0 6-2 0,-4 3-1 0,4-3 0 15,-3 0-1-15,-1-3 0 0,4 3 0 0,-4-6 0 16,1 6 8-16,3-6 2 0,-4 0 0 0,4-3 0 16,0-7 3-16,-3 0 1 0,3-9 0 0,0 0 0 15,0 0 3-15,0 0 1 0,3-6 0 0,-3-3 0 16,7-4 9-16,-3-3 3 0,3-9 0 0,0 7 0 16,0-11-42-16,0 4-10 0,4-3 0 0,-1 0 0 15,1 0 0-15,3-4 0 0,-3 4 0 0,-1 0 0 16,4 3 0-16,-3 0 0 0,3 6 0 0,-3 6 0 0,-1-2 0 0,-3 8-9 15,4-2 9-15,-4 6 0 0,0 3 0 0,0 3 0 16,4 3 0-16,-4 4 0 0,0-1 0 0,-4 10 0 16,4-4 0-16,-3 4 0 0,-1 0 0 0,1 0 0 15,-1 6 0-15,-3 0 0 0,0-6 0 0,0 9 0 16,0-3 0-16,0 0 0 0,0-3 0 0,0-3 9 16,0 3-9-16,0-3-869 15,4-7-179-15</inkml:trace>
  <inkml:trace contextRef="#ctx0" brushRef="#br0" timeOffset="-181406.161">21893 5598 1674 0,'0'0'36'0,"7"-6"8"0,1 3 2 0,-5-3 2 0,4 3-39 0,-3-4-9 0,3-2 0 0,-4 0 0 16,1-1 90-16,-4 1 16 0,3-1 3 0,1-5 1 0,-4 5-40 0,0-9-8 15,0 4-2 1,3 5 0-16,-3-8-9 0,0 8-3 0,-7 1 0 0,4-1 0 16,-1 4-12-16,1 3-2 0,-4-3-1 0,0 3 0 15,-4 3-19-15,0 0-4 0,1 0-1 0,-1 3 0 16,1 3-9-16,-1 3 0 0,0 1 0 0,4 9 8 15,0-1-16-15,0 1-4 0,4 3-1 0,-1 0 0 16,1 3 13-16,-1 3-12 0,4-9 12 0,0 6-12 16,0 0 12-16,4 0 0 0,-4-3 0 0,7-3-9 15,-4 3 9-15,1-3 0 0,-1-6 0 0,4 2 0 16,-3 4 0-16,3-10 9 0,-3 7-9 0,3-6 0 16,0-7 12-16,-4 3-12 0,-3-6 12 0,7 9-12 15,0-9 16-15,-7 0-4 0,0 0-1 0,11 0 0 0,-11 0-11 0,7 0 12 16,4 0-12-16,-4-3 12 15,0-3-98-15,0 0-19 0,3 3-4 0,1 3-1 16,-1 0-86-16,1 0-16 0,-4 0-4 0,4 0-1 16,6-7 119-16,-6 7 24 0,-4 0 5 0,4-3-515 15</inkml:trace>
  <inkml:trace contextRef="#ctx0" brushRef="#br0" timeOffset="-181000.531">22126 5724 1483 0,'0'0'32'0,"0"0"8"0,0 0 0 0,0 0 2 0,0 0-34 0,0 0-8 0,0 0 0 0,0 0 0 16,0 0 106-16,0 0 19 0,0 0 4 0,0 0 1 15,0 0-42-15,0 0-9 0,-3-10-2 0,-1 4 0 16,1 6-29-16,3-9-7 0,3-1-1 0,1 1 0 15,-4 0-24-15,3-1-6 0,4-5-1 0,0 5 0 16,-7-9-9-16,4 4 10 0,3-4-10 0,0 0 10 16,0 0-2-16,-3 3 0 0,3-2 0 0,-4-1 0 15,4 3 8-15,-3 4 2 0,-4-4 0 0,0 7 0 16,0-1-1-16,0 1 0 0,0 2 0 0,0 7 0 16,0 0-17-16,0 0 8 0,0 0-8 0,0 0 0 15,-7 0 0-15,7 0 0 0,-4 7 0 0,1-4 0 16,-1 6 0-16,1 7 0 0,-1-7 0 0,4 7 0 0,0 3 0 0,0 0-16 15,0-1 4-15,0 4 0 0,0 0 12 0,4-3 0 16,-1 6 9-16,-3-6-9 0,0 6 0 0,0-6 8 16,4 6-8-16,-1-6 0 15,4 0 9-15,-3 0-1 0,-1-4 0 0,1 4 0 0,3-10-8 0,0 1-9 16,-7-1 9-16,3-2-770 16,4-4-146-16</inkml:trace>
  <inkml:trace contextRef="#ctx0" brushRef="#br0" timeOffset="-180516.942">22408 5457 1512 0,'0'0'33'0,"0"0"7"0,0-3 2 0,4-6 0 0,-4-4-34 0,4 10-8 0,-1-6 0 0,-3 2 0 15,0-2 85-15,4 6 15 0,-1-3 4 0,4-4 0 16,0 1-46-16,-3-1-9 0,-1 4-1 0,4 3-1 16,0-3-5-16,0 6-1 0,-7 0 0 0,0 0 0 15,7-3-11-15,-7 3-2 0,8 0-1 0,-8 0 0 16,0 0-17-16,7 3-10 0,0 6 12 0,0-3-12 15,-4-2 8-15,1 11-8 0,-1-5 0 0,1-1 0 0,3 7 16 0,-4-7-3 16,-3 10-1-16,4 0 0 0,3-4 16 0,-3 4 4 16,-4 0 0-16,0 0 0 0,3 3-32 0,1-3 0 15,-1-1 0-15,1 1 0 0,-4 0 0 0,3 0 14 16,1 3-2-16,3-3-1 0,-4-7-11 0,1 10 0 16,-4-3 0-16,3-6 0 0,4 2 12 0,0 1 0 15,-10-4 0-15,-1-2 0 0,4-1 8 0,0-2 3 16,-3 2 0-16,-8-3 0 0,1-3 21 0,3 7 4 15,0-10 0-15,-4 0 1 0,-3 0-26 0,-4 0-6 16,4 6-1-16,-4-6 0 0,1 0-16 0,3 0 8 16,-4 3-8-16,0-3 0 0,1 6-8 0,6-6-9 15,-3 0-2-15,4 0-825 16,2 4-164-16</inkml:trace>
  <inkml:trace contextRef="#ctx0" brushRef="#br0" timeOffset="-179766.309">22225 5740 1666 0,'0'0'36'0,"0"0"8"0,0 0 2 0,0 0 2 0,0 0-39 0,0 0-9 0,0 0 0 0,0 0 0 16,0 0 82-16,0-7 14 0,0-2 4 0,4-1 0 15,-4 4-32-15,0-3-5 0,3-1-2 0,1 1 0 16,-1 0-19-16,1-1-4 0,-1-5-1 0,4 5 0 16,0-2 0-16,0-4 0 0,0 0 0 0,4-3 0 15,-4 1-10-15,0-1-3 0,0 3 0 0,0-3 0 16,0-6-10-16,-3 6-2 0,3 1-1 0,-4-1 0 15,1 0-3-15,-4 3 0 0,-4-3 0 0,4 4 0 16,-3 5 4-16,-1-2 1 0,-3-4 0 0,0 10 0 16,0 3-3-16,0-4-1 0,0 7 0 0,-4 0 0 0,4 0-9 0,-3 7-11 15,-1 2 3-15,1 1 0 0,-1-1 8 0,0 0 0 16,4 10 0-16,-3-3 0 0,6 12-15 0,-3-3-1 16,4 3 0-16,3 1 0 0,0 5 16 0,0-3-11 15,-4-2 11-15,4-1-10 0,4 6 10 0,-1-5 0 16,1-1 0-16,-1 3 0 0,-3-9 0 0,7 3 0 15,0 3 0-15,-3-9 0 0,3-3 12 0,0 3 8 16,0-4 2-16,0-2 0 0,0 3-34 0,-3-7-8 16,-1 0 0-16,4 1-1 15,-3-1-103-15,3-2-21 0,-4 2-4 0,-3-9-875 16</inkml:trace>
  <inkml:trace contextRef="#ctx0" brushRef="#br0" timeOffset="-178221.817">23086 6439 1366 0,'0'0'39'0,"0"0"8"0,0 0-38 0,3-10-9 16,1 7 0-16,-4 3 0 0,0 0 123 0,0 0 22 0,7-6 5 0,-7 6 1 16,0 0-43-16,0 0-9 15,7 9-2-15,-4-2 0 0,1 2-22 0,0 1-5 16,-8 2-1-16,4 4 0 0,-4 3-38 0,-3-1-8 16,0-2-2-16,-3 9 0 0,-1-6-21 0,1 0 0 15,-4 0 0-15,-1-1-1121 0</inkml:trace>
  <inkml:trace contextRef="#ctx0" brushRef="#br0" timeOffset="-177612.472">23460 6150 2055 0,'0'0'45'0,"0"0"10"0,0 0 1 0,0 0 2 0,0 0-46 0,0 0-12 0,0 0 0 0,0 0 0 16,0 0 80-16,3-6 13 0,1-3 3 0,3-1 1 15,3-5-46-15,-3 2-10 0,4-3-1 0,0-9-1 16,3 6-23-16,0-2-5 0,0-5-1 0,-3 1 0 16,3-3-10-16,0 0 10 0,-4-3-10 0,1 2 10 15,0 4 18-15,-1 6 4 0,1-9 1 0,-1 13 0 16,-3-4-5-16,-3 0 0 0,3 9-1 0,-4 1 0 15,1 3 8-15,-4 6 1 0,0 0 1 0,0 0 0 16,0 0-26-16,0 9-11 0,-4 7 8 0,1 0-8 16,3 2 12-16,-4 7-4 0,1-3 0 0,-1 7 0 15,1 5-8-15,-1-2-9 0,1-1 9 0,-1 0-13 16,1 1 13-16,-1 2 0 0,4-6 0 0,-3-3 0 16,3 4-126-16,0-4-22 0,0 0-5 0</inkml:trace>
  <inkml:trace contextRef="#ctx0" brushRef="#br0" timeOffset="-176946.796">23992 5592 1868 0,'-3'-19'41'0,"-1"10"9"0,1-4 2 0,3-2 0 0,-4-1-42 15,4 4-10-15,-3-4 0 0,3 0 0 0,-4 7 98 0,4 6 18 16,0-4 3-16,0 7 1 0,0-9-45 0,0 9-9 15,0 0-2-15,0 0 0 0,0 0-25 0,7 6-6 16,4-3-1-16,-1 7 0 0,1 5-9 0,0 4-3 0,3 0 0 0,0 6 0 16,0 0-6-16,0-3-2 0,0 13 0 0,-3-7 0 15,-1 6 13-15,1 1 3 0,-4-1 0 0,-3 4 0 16,-4-3-11-16,0 2-1 0,-8 7-1 0,1 0 0 16,-3-6-3-16,-8 5 0 0,1 1 0 0,-5-6 0 15,-2 6-3-15,3 0-1 0,-4 0 0 0,0 0 0 16,0 0-8-16,4-7 0 0,0 7 0 0,0 0-890 15,3-6-170-15</inkml:trace>
  <inkml:trace contextRef="#ctx0" brushRef="#br0" timeOffset="-170009.817">1757 4466 2311 0,'-14'-9'51'0,"14"9"10"0,-7-9 3 0,3 2 0 0,-3 4-51 0,4-3-13 0,3 3 0 0,0 3 0 15,0 0 41-15,0 0 6 0,0 0 1 0,0 0 0 16,10 3-48-16,1 3-18 0,3 4 1 0,0-1 0 16,7 7 4-16,-10-4 1 0,6 7 0 15,5 3 0-15,-1 0 4 0,3 0 8 0,-6 6-13 0,3-6 5 16,4 9 8-16,0-2 0 0,-1-1-9 0,1-3 9 15,7 3 0-15,-4 0 0 0,4 4 0 0,-4-10 0 16,4 3 0-16,3-6 0 0,-7-1 0 0,7 4 0 16,-3-9 0-16,3 3 8 0,-3-7-8 0,3 7 12 15,-3-7-12-15,-7 1-17 0,0-7 4 0,-4 3-682 16,3-6-136-16</inkml:trace>
  <inkml:trace contextRef="#ctx0" brushRef="#br0" timeOffset="-169590.291">2381 4432 979 0,'0'0'21'0,"0"0"5"0,0 0 1 0,0 0 1 0,0 0-28 0,-10 0 0 0,-1 0 0 0,11 0 0 32,0 0-78-32,-14 0-21 0,3 0-4 0,11 0-1 15,0 0 24-15,0 0 4 0,0 0 0 0,-10 0 1 0,-1-3 128 0,11 3 26 0,0 0 5 0,0 0 0 16,-7-6 52-16,0 2 11 0,7 4 1 0,-3-6 1 15,3 3-36-15,0 3-7 0,0 0-2 0,0 0 0 16,0 0-44-16,0 0-8 0,0 0-3 0,-15 9 0 16,8 1-9-16,-7 2-3 0,-7 4 0 0,4 9 0 15,-5 3-9-15,-2 1-3 0,-1 5 0 0,4 4 0 16,-4 6-10-16,0-1-3 0,1 8 0 0,3-4 0 16,-4 0 12-16,0 6 1 0,0-3 1 0,1-3 0 15,3 7-14-15,-4-1-4 0,0 0 0 0,1 0-944 16</inkml:trace>
  <inkml:trace contextRef="#ctx0" brushRef="#br0" timeOffset="-165741.307">17427 6618 1443 0,'0'0'32'0,"0"0"6"0,0 0 2 0,0 0 0 0,0-4-32 0,0 4-8 0,4-6 0 0,-4-3 0 0,3 6 45 0,4-4 7 16,0 7 2-16,0-6 0 0,-7 6-42 0,4 0-12 15,10 0 0-15,4 0 8 16,-4 0-18-16,3 0-3 0,5 0-1 0,-1 0-703 16</inkml:trace>
  <inkml:trace contextRef="#ctx0" brushRef="#br0" timeOffset="-145356.389">17900 7928 1792 0,'0'0'40'0,"0"0"8"0,0 0 1 0,7 0 1 0,-3-3-40 0,-1-3-10 0,-3 6 0 0,4 0 0 15,3-6 105-15,-7 3 19 16,-4-4 4-16,1 4 1 0,3-3-42 0,-4 6-9 0,1-10-2 0,-8 10 0 16,0-9-45-16,-3 9-10 0,0-9-1 0,-3 9-1 15,-1 0 17-15,0 0 3 0,-6 6 1 0,2-3 0 16,1-3-20-16,0 9-3 0,-4-9-1 0,4 10 0 16,-4-1-4-16,4 7 0 0,0 0-1 0,0-4 0 15,0 7-3-15,3 3-8 0,1 0 12 0,-1-3-4 16,4 6-8-16,3-6 0 0,1 6 0 0,6-6 0 15,4 6 0-15,-3-7 0 0,6 1-8 0,4 0 8 16,4-3 0-16,-1-1 0 0,4-2-9 0,1-4 9 16,2-2 0-16,1 2 0 0,3-3 8 0,4-3-8 15,-4-6 11-15,0-3-11 0,4 6 12 0,3-6-12 16,0-4 12-16,0 7-12 0,-3-6 12 0,0-7-12 16,-1 7-63-16,-2-7-19 0,-5 7-4 0,4-10-722 15,-3 0-145-15</inkml:trace>
  <inkml:trace contextRef="#ctx0" brushRef="#br0" timeOffset="-145071.369">17875 7411 1666 0,'0'0'36'0,"0"0"8"0,0 0 2 0,0 0 2 0,0 0-39 0,0 0-9 0,0 0 0 0,0 0 0 16,0 0 97-16,0 9 18 0,0 7 3 0,0-7 1 16,0 10-50-16,4 9-9 0,-4-2-3 0,0 2 0 15,0 6-9-15,3 10-1 0,1-6-1 0,-1 12 0 16,1-3-9-16,-1 6-1 0,1 1-1 0,-1-7 0 16,1 6-15-16,0-3-2 0,-4-3-1 0,7-3 0 15,0-6-5-15,-4 3 0 0,-3-7-1 0,7-3 0 16,-3-6-3-16,-4 1-8 0,3-8 12 0,-3-2-812 15,0-3-164-15</inkml:trace>
  <inkml:trace contextRef="#ctx0" brushRef="#br0" timeOffset="-144358.431">18217 8010 1601 0,'4'-13'45'0,"0"7"11"0,-4-3-45 0,0-1-11 0,3 4 0 0,-3-3 0 15,4-1 119-15,-4 1 21 0,3-1 5 0,-3 1 1 16,0 0-41-16,4-1-8 0,-4 4-1 0,0 6-1 16,0 0-23-16,0 0-5 0,0 0-1 0,0 0 0 15,0 0-23-15,3 9-5 16,-3 1-1-16,4 5 0 0,-1 4-20 0,1 0-4 0,-4 12-1 0,7-9 0 15,-4 10-12-15,4 5 0 0,-3-2 0 0,3-7 0 16,0 7 8-16,4-7-8 0,-4-3 0 0,0-3 9 16,0 0-9-16,-4-10 8 0,4 7-8 0,0-10 8 15,0 7 4-15,-3-10 1 0,-4-6 0 0,0 0 0 16,0 0 10-16,0 0 1 0,0 0 1 0,0 0 0 16,7-6 8-16,0-3 2 0,-7-1 0 0,4-5 0 15,-1 2-19-15,-3-6-3 0,0-3-1 0,0 0 0 0,0-3-12 0,0-9 8 16,0 6-8-16,0-7 0 15,4 1 0-15,-1 5 8 0,1 4-8 0,-1-3 0 16,1 9 0-16,-1 4 0 0,1 5 0 0,3 1 0 0,-4-1-12 0,-3 10 4 16,0 0 8-16,11 10-13 0,-4-4 3 0,0 3 1 15,4 4 0-15,-4 3 0 0,0 2 9 0,0 1-8 16,3 6 8-16,-2 0-8 0,2 4 8 0,1-4-8 16,-4 3 8-16,0-3-8 0,3-3 8 0,1 3 0 15,-4-6 0-15,0 0 0 0,4-4 0 0,-1 1 0 16,1-6 0-16,-1-1 0 0,-3 0 0 0,4-9 0 15,0 0 8-15,-1 0-8 0,1-6 18 0,-1-3-1 0,-3-4 0 0,4-6 0 16,0-3 10-16,-4 4 1 0,3-11 1 0,-3 11 0 16,0-11-7-16,0 4-2 0,-3 0 0 0,3 0 0 15,-7 3-9-15,4-3-3 0,-1 9 0 0,1-3 0 16,-4 10-8-16,3 0 0 0,-3-1 0 0,0 1 0 31,4 3-104-31,-4 6-19 0,0-10-4 0</inkml:trace>
  <inkml:trace contextRef="#ctx0" brushRef="#br0" timeOffset="-143680.005">19068 7615 1829 0,'0'0'52'0,"0"-6"11"0,3-4-51 0,-3 1-12 0,4-1 0 0,-1 1 0 16,-3-7 117-16,0 7 21 0,-3-1 4 0,3-2 1 15,-4-4-51-15,1 10-11 0,-1-7-1 0,1 7-1 16,-4-3-31-16,-1-1-5 0,1 1-2 0,0 9 0 16,0-10-27-16,0 10-6 0,-3 0 0 0,-1 0-8 15,4 4 9-15,0 2-9 0,0 3 0 0,0 1 9 16,3-1-9-16,1 7 0 0,-1 3 0 0,1-1 0 15,-1 7-12-15,4 4 12 0,0-4-12 0,0 0 12 16,0-3 0-16,4 3 0 0,-1 0 0 0,-3-3 0 0,4 0 0 0,-1 0 0 16,1-6 0-16,-4 2 0 0,3 1 0 0,1-3 0 15,-1-4 0-15,-3 4 0 0,4-7 0 0,0 7 13 16,-1-13-3-16,1 7-1 0,-4-10 7 0,3 6 2 16,-3-6 0-16,7 9 0 0,-7-9-3 0,11 0-1 15,-4 0 0-15,3 0 0 0,1 0-6 0,-4-3-8 16,0-3 11-16,4 0-11 0,-1 3-11 0,-3-4-9 15,4-2-1-15,-4 6-1 16,4-4-202-16,-1-2-41 0,1 0-8 0</inkml:trace>
  <inkml:trace contextRef="#ctx0" brushRef="#br0" timeOffset="-143239.663">19216 7750 1684 0,'0'0'37'0,"0"0"8"0,0 0 2 0,0 0 0 0,0 0-38 0,0 0-9 16,0 0 0-16,0 0 0 15,7-10 88-15,-4 10 15 0,4-6 3 0,-3-3 1 16,3 5-38-16,0-5-7 0,-3 0-2 0,-1-7 0 15,4 0-11-15,-3 4-2 0,-1-4-1 0,1-3 0 0,-1 4-2 16,1-4 0-16,-1 0 0 0,1 3 0 0,-1-3-11 0,-3 1-2 16,0 8-1-16,4-6 0 0,-4 7-18 0,0 0-4 15,0 9-8-15,0 0 12 0,0 0 1 0,0 0 0 16,0 0 0-16,-7 9 0 0,3 0-13 0,1 1 0 16,-4-1-12-16,7 7 12 0,-4 3-8 0,1-4 8 15,-1-2 0-15,4 9 0 0,-3-9 0 0,3 12-8 16,-4-7 8-16,4 1 0 0,0 6 0 0,4-6 0 15,-4 0 0-15,7-3 9 0,-7 2 2 0,3 1 0 16,4-9 0-16,0 5 0 0,0 1-3 0,0-7 0 16,4 1 0-16,-4-7 0 0,4 6-8 0,-1-2 0 0,1-7 0 0,3 0 0 15,-3 0-20-15,-1 0 0 0,1-10 0 0,3 4 0 32,-4 3-106-32,1-3-21 0,0-4-4 0,-1 1-576 0,1-1-115 0</inkml:trace>
  <inkml:trace contextRef="#ctx0" brushRef="#br0" timeOffset="-142444.111">19657 7367 1814 0,'0'0'40'0,"0"0"8"0,0 0 1 0,0 0 3 0,0 0-42 0,0 0-10 0,0 0 0 0,0 0 0 16,0-3 87-16,0 3 15 0,0 0 3 0,3-6 1 0,-3 6-51 0,7-10-11 0,-3 10-1 0,3-9-1 31,0 9-11-31,4-6-3 0,-4 2 0 0,3 4 0 15,1-6-1-15,-4 6-1 0,3 0 0 0,-2-3 0 16,-1 3 1-16,-7 0 0 0,10 0 0 0,-10 0 0 0,7 0-12 16,-7 0-3-16,0 0 0 0,0 0 0 15,0 0-2-15,0 0-1 0,4 3 0 0,-4-3 0 0,0 0-1 0,0 0 0 16,0 0 0-16,3 10 0 0,1-4 3 0,-1 3 0 16,-3 1 0-16,4-1 0 0,-4 0-11 0,3 7 10 15,-3-6-10-15,4 8 10 16,-4-8-10-16,3-1 0 0,-3 7 0 0,0 3 0 0,4-1 0 0,-4 8 0 15,0-8 0-15,0 7 0 0,0 1 0 0,-4-4 0 16,4 3 0-16,0-7 0 0,-3 8 0 0,3-8 0 16,0 7 0-16,-4-6 0 0,4 0 0 0,-3 6 0 15,-1-6 0-15,4 0 0 0,0-4 8 0,-3-2-8 0,3 3 0 0,-4-1 8 16,1-2-8-16,3-4 8 0,-4 1-8 0,1 2 8 16,-1-2 1-16,1-7 0 0,-4 6 0 0,7-9 0 15,-7 0-9-15,-1 0 12 0,1 6-12 0,0-6 12 16,-3-6 12-16,3 6 2 0,0-9 1 0,-4 9-898 15,4 0-179-15</inkml:trace>
  <inkml:trace contextRef="#ctx0" brushRef="#br0" timeOffset="-135973.283">17985 9697 1915 0,'0'0'42'0,"0"0"9"0,0 0 1 0,10-9 2 16,-3 5-43-16,-7 4-11 0,4-9 0 0,3 0 0 0,-4 2 79 0,-3-2 13 16,-3 3 4-16,-4-4 0 15,0 1-51-15,-4 6-9 0,-3-4-3 0,-4 7 0 16,4 0-2-16,-3 0-1 0,-5 0 0 0,-2 10 0 0,-1-4 10 0,0-3 3 16,1 7 0-16,3-4 0 0,-1 10-19 0,1-4-3 15,0 4-1-15,3-4 0 0,4 4-12 0,-3 0-8 16,3 3 10-16,3-1-10 0,4 7 0 0,0-6 0 15,0 6 0-15,7-3 0 0,-4 3 0 0,8 4 0 16,3-4 8-16,0 0-8 0,3-13 0 0,5 7-10 16,-1-3 0-16,3-1 0 0,5-5 10 0,2-1 0 15,-3-9 0-15,8 3 0 0,-5-6 12 0,5 3-1 16,-5-9-1-16,1-1 0 16,-4 1-34-16,7-13-8 0,-3 0 0 0,-4-3-1 15,4 0-134-15,-8-3-26 0,1 0-6 0,-4-1-459 0,0-2-92 0</inkml:trace>
  <inkml:trace contextRef="#ctx0" brushRef="#br0" timeOffset="-135778.57">17911 9070 1659 0,'0'-25'36'0,"-4"22"8"0,4-7 2 0,-4 4 1 0,4-4-38 0,0 10-9 0,0-6 0 0,0 6 0 16,0 0 119-16,0 0 21 0,0 0 5 0,0 16 1 15,4 9-72-15,-4-6-14 0,4 9-4 0,-1 0 0 16,4 4-19-16,-3-1-4 0,-1 3-1 0,4 7 0 15,0 0-15-15,-3 3-3 0,-1 0-1 0,1 9 0 16,-1 0-5-16,1 1-8 0,-4-7 11 0,0 6-11 16,0 0 11-16,3 1-11 0,1-10 10 0,0 6-774 15,-1-6-154-15</inkml:trace>
  <inkml:trace contextRef="#ctx0" brushRef="#br0" timeOffset="-135064.1">18546 9264 1972 0,'-4'-15'44'0,"4"15"8"0,-4-7 3 0,4-2 0 0,0 6-44 0,0 3-11 16,0 0 0-16,0 0 0 0,0 0 85 0,0 0 15 16,0 9 4-16,0 4 0 0,0 12-55 0,0 0-10 0,0 3-3 0,0 10 0 15,0 6-20-15,0 6-5 16,-3-3-1-16,3 3 0 0,-4-3-10 0,4 6 0 15,-3-6-10-15,3 4 10 0,-4-8 0 0,4-5 0 16,0 0 0-16,0-4 10 0,0-9 5 0,0 4 1 16,0-11 0-16,0 1 0 0,0-3 18 0,0-1 4 15,0-15 1-15,0 0 0 0,0 0-4 0,0 0-1 16,0 0 0-16,0-9 0 0,4 0-8 0,3-7-2 16,-4 0 0-16,5-2 0 0,2-8-24 0,1 8 0 15,-1-11 8-15,8 14-8 0,-4-4 0 0,4 0 0 0,3 0 0 0,-4 4 0 16,5 5-10-16,-1 1 10 0,-4-1-13 0,5 10 5 15,-1 0 8-15,-7 0-13 16,0 0 5-16,0 7 8 0,0-4-8 0,-3 3 8 0,3-3 0 0,-3 7 0 16,-4-1 0-16,0 7-9 0,-4-7 9 0,-3 10 0 15,0-10 0-15,-7 7 0 0,0-7 0 0,-4 10 0 16,-3-3 0-16,-3-7 0 0,3 4 0 0,-8 3 9 16,-2 2 2-16,-1-2 0 0,0-7 0 0,1 7 0 15,-1-7 5-15,0 1 2 0,1-7 0 0,6 3 0 16,0-6-18-16,4 0 0 15,4 0 0-15,-1-6 0 0,0 6-141 0,1-9-35 0,3-1-8 0</inkml:trace>
  <inkml:trace contextRef="#ctx0" brushRef="#br0" timeOffset="-134321.456">19152 9151 1558 0,'0'0'34'0,"0"0"7"0,0 0 2 0,0-9 1 0,4 0-35 0,-4 2-9 0,0 7 0 0,0-9 0 16,0 6 103-16,0-7 18 0,-4-5 4 0,4 5 1 16,0 4-27-16,-3-3-6 15,-1-1-1-15,-3-2 0 0,4-4-22 0,-4 6-5 16,0 4-1-16,0-3 0 0,-4-1-14 0,0 7-3 16,4-3-1-16,-3 3 0 0,-1 3-35 0,1 3-11 15,-1 3 0-15,0-3 0 0,1 7 0 0,-1-1 0 16,4 1 0-16,0 5 0 0,0 4 0 0,4 0 0 15,-1 6 0-15,4-6 0 0,-4 6 0 0,4 3-19 16,4-3 4-16,-4 3 1 0,4-2 14 0,-1 2 0 16,1-3-10-16,-1-6 10 0,4-1 0 0,0 1 0 0,-3-3 0 0,3 3 0 15,0 0 0-15,0-4 8 0,0 1 0 0,0-3 0 16,4 5-8-16,-4-11 0 0,3 2 0 0,-10-9 0 16,4 9 10-16,-4-9 0 0,14 0 0 0,-4 0 0 15,1 0-10-15,0 0 0 0,-8-3 0 0,8-3 0 16,-1-3 0-16,1-1-11 0,-1 1 3 0,1-1-801 15,0 1-160-15</inkml:trace>
  <inkml:trace contextRef="#ctx0" brushRef="#br0" timeOffset="-133916.451">19364 9358 1571 0,'0'0'44'0,"0"0"11"0,0 0-44 0,0 0-11 0,0 0 0 0,0 0 0 15,0 0 68-15,7-3 12 16,-3-6 3-16,-1-1 0 0,1 4-28 0,3-3-6 0,-4-7-1 0,4 3 0 16,-3-2 3-16,3-4 0 15,-4 3 0-15,4-3 0 0,-3-2 4 0,-1-1 1 16,1-7 0-16,0 4 0 0,-1 6-16 0,1 1-2 15,-4-7-1-15,3 12 0 0,-3-3-4 0,0 7-1 0,-3-7 0 0,3 7 0 16,-4 6-14-16,4-4-3 0,-3-2-1 0,3 9 0 16,0 0-14-16,-8 6 0 0,5-3 0 0,-4 7 0 15,0-1 0-15,0 7 0 0,0-7 0 0,3 7 0 16,-3-3-11-16,0 12 11 0,4-7-10 0,-1 8 10 16,1-8 0-16,3 1 0 15,3-3-8-15,-3 3 8 0,4-1 0 0,3 1 0 0,-4 3 0 0,4-3 0 16,-3-6 0-16,3 12 0 0,0 0 0 0,3-6 0 15,-3-4 0-15,-3-2 0 0,7 6 0 0,-4-10 0 16,0 4-12-16,3-10-10 0,-3 6-2 0,0-3-746 16,0-6-150-16</inkml:trace>
  <inkml:trace contextRef="#ctx0" brushRef="#br0" timeOffset="-133480.353">19646 9064 1778 0,'0'0'39'0,"0"0"8"0,0 0 1 0,0 0 3 0,0 0-41 0,0-4-10 0,-3-5 0 0,3 0 0 15,3-1 70-15,-3 4 12 0,7-4 2 0,-3 4 1 16,3-3-45-16,-4-1-10 0,8 1-2 0,-4 0 0 16,0 5 5-16,4-2 1 0,-1 0 0 0,-3 3 0 15,4 3-14-15,-4 0-2 0,4 0-1 0,-4 0 0 16,3 3-4-16,-3 3-1 0,0 4 0 0,0-1 0 16,-3-3-12-16,3 4 0 0,-4 2 0 0,1 4 0 15,-1 3 20-15,1 0 0 0,0 6 1 0,-1 0 0 16,1-6-21-16,-1 9 0 0,1-9 0 0,-1 6 0 15,1 0 0-15,-1-6 0 0,1 6 0 0,-1-7 0 16,-3 1 0-16,4 0-12 0,-1 0 2 0,-3-3 0 16,0 2 10-16,0-2 14 0,0-3-3 0,-3 2-1 15,3 1 6-15,-4-3 0 0,1-4 1 0,-1 7 0 16,-3-7 24-16,0 0 5 0,4 7 1 0,-4-13 0 16,-1 7-38-16,1-4-9 0,-3-6 0 0,3 3-804 15,0-6-162-15</inkml:trace>
  <inkml:trace contextRef="#ctx0" brushRef="#br0" timeOffset="-132993.095">20412 7988 2761 0,'0'0'60'0,"0"0"13"0,0 0 3 0,0-13 2 0,3 4-62 0,-3 0-16 15,4 5 0-15,-1-2 0 0,-3 6 44 0,4-9 7 16,-1 6 1-16,-3 3-902 16,0 0-180-16</inkml:trace>
  <inkml:trace contextRef="#ctx0" brushRef="#br0" timeOffset="-132856.646">20486 8198 2329 0,'0'0'51'0,"0"0"10"0,0 0 3 0,0 0 2 0,0 0-53 0,0 0-13 0,0 0 0 0,0 0 0 16,0 0 60-16,0 0 10 0,0 0 2 0,0 0 0 16,-4 6-55-16,4-6-17 0,0 0 10 0</inkml:trace>
  <inkml:trace contextRef="#ctx0" brushRef="#br0" timeOffset="-132296.027">21392 7383 2068 0,'0'0'59'0,"0"0"12"0,0 0-57 0,-7 9-14 0,0 1 0 0,0-1 0 16,-3 10 52-16,-4 6 7 0,-4 9 1 0,4 1 1 16,-4 6-14-16,1 3-3 0,-1 9-1 0,-3 6 0 15,0-2-2-15,3 6 0 0,0-1 0 0,4 1 0 16,4 0 11-16,-1-4 3 0,8-2 0 0,-1-4 0 15,0 0-27-15,8-2-6 0,0-4-1 0,6-13 0 16,4 4-77-16,0-7-16 0,11-3-4 0,0-9-1088 16</inkml:trace>
  <inkml:trace contextRef="#ctx0" brushRef="#br0" timeOffset="-127715.2">21632 7988 2012 0,'18'-16'44'0,"-18"16"10"0,-4-6 2 0,4 6 0 0,8-9-45 0,-5 5-11 15,-3-2 0-15,0 6 0 0,-7-3 96 0,7 3 16 16,0 0 4-16,0 0 1 0,-7 3-65 0,3 7-14 15,4 5-2-15,0 4-1 0,-3 6-21 0,-1 0-4 16,1 3-1-16,-1 1 0 0,4-1-1 0,0 6 0 16,-7-5 0-16,4-4 0 0,-4 3 14 0,3-3 2 15,1 0 1-15,-1-6 0 0,-3-7-15 0,7 4-10 0,4-6 12 0,-4-4-12 16,0-6 36-16,0 0 0 0,0 0 0 0,0 0 0 16,10-6-4-16,-3-4-1 0,-3-9 0 0,3 4 0 15,3-4-21-15,4-6-10 0,-3 6 10 0,-4-9-10 16,0 0 0-16,7-7 8 0,7 7-8 0,-10-7 0 15,-4 10 0-15,4-9 0 0,10 12 8 0,-4-3-8 16,1 6 0-16,-4 3 0 0,-3 7 0 0,3 6-10 16,7-4 10-16,-7 7-8 0,-14 0 8 0,11 7-8 15,3 5 8-15,0 7 0 0,-3-3 0 0,-4 9-8 16,0-6 8-16,0 9 0 0,0-3 0 0,-4 3 0 16,1-3 0-16,-4 3 0 0,3-2 0 0,-3-14 0 15,0 10 8-15,4-3-8 0,-4-7 8 0,7 4-891 16,-4-7-177-16</inkml:trace>
  <inkml:trace contextRef="#ctx0" brushRef="#br0" timeOffset="-127116.325">22412 7590 1414 0,'0'0'40'0,"4"-10"9"0,3 1-39 0,-4-1-10 15,-3 4 0-15,4-3 0 0,-1-1 111 0,-3 1 20 0,-3-7 4 0,3 7 1 16,-4-1-36-16,1 1-6 15,-4 6-2-15,-1-3 0 0,1 3-28 0,-3-4-7 16,-1 7-1-16,1 0 0 16,-1 0-13-16,0 0-3 0,1 0-1 0,-1 0 0 0,1 10-21 0,-1-4-4 15,1 3-1-15,3 1 0 0,3-1-13 0,-3 10 0 16,3-3 8-16,1 2-8 0,3 1 0 0,0 0 0 16,0 0 0-16,0 6 0 0,0 0 0 0,3-6 0 15,1 6 0-15,3-3 0 0,-7 3 0 0,4 0-8 16,3-6 8-16,-4 9-10 0,4-9 10 0,0 3 0 15,-3-3 0-15,3-7 0 0,0 4 0 0,0 3 0 16,0-10 8-16,4 1-8 0,-4-1 20 0,3 0 0 16,-3-2 0-16,0 2 0 0,0-9-9 0,0 9-3 15,4-9 0-15,-4 0 0 0,-7 0-8 0,11-3 0 16,-1-3 0-16,4 3 0 16,-3-10-126-16,-1 4-27 0,1 0-6 0,0-1-1 0</inkml:trace>
  <inkml:trace contextRef="#ctx0" brushRef="#br0" timeOffset="-126754.63">22631 7784 2019 0,'0'0'44'0,"0"0"10"0,0 0 2 0,0 0 0 15,0 0-44-15,0 0-12 0,0-6 0 0,3-4 0 16,1 7 47-16,-1-3 7 0,1-3 2 0,-1-1 0 15,1 1-38-15,-1-7-7 0,4 7-2 0,1-10 0 0,-1 3 4 0,0 4 1 16,-7-4 0-16,3-3 0 0,1-6 21 0,-1 6 4 16,-3 0 1-16,4 4 0 15,-1 5-9-15,1-2-2 0,-4-1 0 0,0 4 0 0,0 9-9 0,0 0-1 16,0 0-1-16,0 0 0 0,0 0-10 0,-4 6-8 16,1 4 12-16,-1-1-12 0,1 7 0 0,3-4 0 15,-4 4 0-15,4 0 0 0,0 2 0 0,0-5 0 16,0 3 0-16,0 2 0 0,0 1 0 0,4-3 0 15,-4 3 9-15,3 0-9 0,-3-4 12 0,4 4-4 16,-1-3-8-16,4-4 12 0,-3 4 1 0,-1 0 0 16,1-4 0-16,6-2 0 0,-2-1-25 0,-1-3-6 0,-4 4-1 15,4-1 0 1,0-9-132-16,4 6-26 0,-4-6-6 0,0-6-491 0,0 6-98 0</inkml:trace>
  <inkml:trace contextRef="#ctx0" brushRef="#br0" timeOffset="-126229.69">22980 7474 1771 0,'0'0'39'0,"0"0"8"0,0 0 1 0,0 0 2 0,0 0-40 0,0 0-10 15,0-3 0-15,0-4 0 0,0 7 74 0,0 0 13 16,0-9 2-16,3 3 1 0,1 2-55 0,0-2-11 15,3-3-3-15,0 6 0 0,3-4-21 0,-3-2 0 16,4 6 0-16,-1-3 8 0,1-1 0 0,0 4 0 16,-4-3 0-16,3 6 0 0,-3-3 34 0,0 3 7 15,-7 0 2-15,7 0 0 0,-7 0-13 0,11 3-2 16,-7 6-1-16,-1 7 0 0,1-7-20 0,-1 10-4 0,-3-3-1 0,4 9 0 16,-4-6-10-16,0 0 0 0,0 6 9 0,3-3-9 15,1 3 0-15,-4-6 8 0,3 6-8 0,1 0 0 16,-1-6 0-16,-3 6 0 0,4-3 0 0,-4-4 0 15,0 7 0-15,0-6 16 0,0 6-4 0,0-6-1 16,0 0 7-16,0-3 2 0,0 2 0 0,-4 1 0 16,4-3-8-16,0 0 0 0,0-4-1 0,-3-6 0 15,-1-2 1-15,1 5 1 0,3-9 0 0,-4 6 0 16,-3-6-13-16,-3 0 0 0,2 0 0 0,-2 0 0 16,-1-6-143-16,1 6-21 0,-1-3-5 0,1-3-543 15,3 6-108-15</inkml:trace>
  <inkml:trace contextRef="#ctx0" brushRef="#br0" timeOffset="-125718.765">23555 8446 2617 0,'0'0'57'15,"0"0"12"-15,0 0 3 0,0 0 2 0,0 0-59 0,0 0-15 0,0 0 0 0,0 9 0 0,4 1 54 0,-8 5 8 16,4-2 2-16,-7 9 0 0,3-3-48 0,-3 3-8 0,-7 3-8 0,4 3 9 31,-8 3-45-31,4-3-10 0,-4 7-2 0,1-7-772 16,-1 0-154-16</inkml:trace>
  <inkml:trace contextRef="#ctx0" brushRef="#br0" timeOffset="-124082.556">24331 8029 2048 0,'0'0'45'0,"0"-3"10"0,4-4 1 0,-1-2 1 0,1 6-45 0,-4 3-12 0,0 0 0 0,0 0 0 15,0 0 77-15,0 0 14 0,0 0 2 0,0 0 1 0,0 12-46 0,0-2-10 16,0 12-2-16,0-4 0 15,-4 1-16-15,4 6-4 0,-3-3-1 0,3 0 0 16,-4 0-15-16,1 3 11 0,-1 0-11 0,1-3 10 16,-1 0 21-16,4-3 4 0,-4-6 1 0,1 2 0 15,3 4-20-15,-4-3-3 0,4-7-1 0,0-6 0 16,0-3 4-16,0 0 0 0,0 0 0 0,0 0 0 16,0 0 16-16,0 0 3 0,7 0 1 0,-3-9 0 0,3 0-36 0,-3-4 0 15,-1-9 0-15,4 3 0 0,4 0 0 0,-4-6 0 16,3 3 0-16,1-9 0 15,0 3 0-15,-1 0 0 0,1-1 0 0,3-2-9 0,-4 9 9 0,5-3 0 16,-5 9 8-16,4-3-8 0,-3 10 0 0,-1 0 0 16,1-1-12-16,0 10 4 0,-1 0 8 0,-3 0 0 15,4 10 0-15,-1-1 0 0,-3 7 0 0,0-4 0 16,-3 13-9-16,3 0 9 0,-3-6 0 0,-4 10 0 16,3-1 0-16,-3-3 0 0,-3 3 0 0,3-3 0 15,-4 0 0-15,4-6 8 0,-3 6 0 0,3-12-8 0,-4 2 12 16,4 1-881-16,0-7-177 0</inkml:trace>
  <inkml:trace contextRef="#ctx0" brushRef="#br0" timeOffset="-123223.331">24864 7555 1494 0,'0'0'32'0,"0"0"8"0,0 0 0 0,0 0 3 0,3-3-35 0,1-6-8 15,-4 2 0-15,3-2 0 0,-3 6 89 0,0-10 16 16,0 4 3-16,0 6 1 0,0-7-8 0,0 1-1 16,-3-7-1-16,3 7 0 0,-4 3-19 0,1-4-3 15,-1 7-1-15,-3-3 0 0,4 3-51 0,-4 3-10 16,0 0-3-16,0 0 0 0,-4 3-12 0,4 3 0 16,-4-3 0-16,1 13 0 0,-1-7 0 0,4 10 0 15,-4 0 0-15,4-3 0 0,0 9 0 0,0-3 0 16,0 3 0-16,4-6 0 0,-1 6-8 0,1 0 8 0,3-6 0 0,0 6 0 15,0-3 0-15,3-7 0 0,1 4 0 0,-1 0 0 16,1-3 0-16,3 2 0 0,-4-2 0 0,1-3 9 16,-1 2-9-16,4-5 12 0,-3-1-12 0,3 0 12 15,-3 1-12-15,3-1 12 0,-7-9-12 0,7 7 12 16,0-7 16-16,0 3 3 0,0-3 1 0,3 0 0 16,-2-3-32-16,-1-4 0 0,3 4 0 0,1-3-800 15,-1-4-165-15</inkml:trace>
  <inkml:trace contextRef="#ctx0" brushRef="#br0" timeOffset="-122844.096">25008 7787 2091 0,'0'0'46'0,"0"0"10"0,0 0 1 0,0 0 2 0,0 0-47 0,4-3-12 15,-1-6 0-15,1 2 0 0,0-2 44 0,-1-7 6 16,4 7 2-16,-3-4 0 0,-1-2-32 0,4-4-5 16,-3 3-2-16,3-3 0 0,-4 1-13 0,4-7 11 15,-3-4-11-15,-1 4 10 0,1 6-10 0,0 1 10 16,-1-8-10-16,1 8 10 0,-4 2 24 0,3 3 5 16,-3-2 1-16,0 5 0 0,0-2-8 0,0 6 0 15,0 6-1-15,0 0 0 0,0 0-20 0,0 0-11 16,0 0 12-16,-7 0-12 0,0 9 0 0,0 0 0 15,3 1 0-15,-3-1 0 0,0 7 0 0,4 3 0 16,-4-1 0-16,3 1 0 0,1 6 0 0,3 0 0 0,-4 1-10 16,4-4 10-16,0 3 0 0,4 3 0 0,-4-3 12 0,3 0-4 15,4-3 4-15,0 0 1 0,0-3 0 0,0-7 0 16,4 4-5-16,0-7 0 0,-1 1-8 0,4-1 12 16,0 1-21-16,0-10-5 0,-3 0-1 0,3 0 0 31,-3 0-165-31,3-4-34 0,-4-2-6 0</inkml:trace>
  <inkml:trace contextRef="#ctx0" brushRef="#br0" timeOffset="-122516.949">25372 7725 2376 0,'0'0'52'0,"0"0"12"0,0 0 1 0,3-4 1 0,4-2-53 0,0 6-13 0,0-3 0 0,-3-3 0 16,7 6 27-16,-4 0 2 0,0 0 1 16,3 0 0-1,1-3-59-15,-1 3-12 0,1-7-3 0,0 7-665 0,-4-6-134 0</inkml:trace>
  <inkml:trace contextRef="#ctx0" brushRef="#br0" timeOffset="-122130.153">25693 7721 1720 0,'0'0'48'0,"3"-9"12"0,1 0-48 0,-1-4-12 0,1 1 0 0,-1 2 0 16,5-6 75-16,-5-2 12 16,1 8 2-16,-1-5 1 0,1-4-26 0,-1 9-6 0,4-9-1 0,-3 10 0 15,-1 0-1-15,1-1-1 16,-4-5 0-16,0 8 0 0,0 7-3 0,0 0-1 16,0 0 0-16,0 0 0 0,0 0-25 0,0 0-5 15,0 0-1-15,0 0 0 0,-7 7-9 0,7-7-3 16,-4 9 0-16,4 0 0 0,0 1 5 0,0 5 1 15,0-2 0-15,0 3 0 0,4 3 5 0,-1-4 1 16,1 4 0-16,-4 0 0 0,0-3-5 0,3 2-1 16,-3 1 0-16,0 0 0 0,4-3-14 0,-4 2 11 0,0-2-11 0,0-3 10 31,0 2-100-31,0 1-20 0,0-7-4 0,0 4-1 0</inkml:trace>
  <inkml:trace contextRef="#ctx0" brushRef="#br0" timeOffset="-121454.33">25929 7439 1769 0,'0'0'50'0,"0"0"11"0,0 0-49 0,0-3-12 0,4-3 0 0,-1-4 0 15,-3 10 94-15,4-3 16 0,-1-3 3 0,1-3 1 16,3-1-45-16,0 4-9 0,0-4-1 0,0 7-1 15,0-3-36-15,-3 3-7 0,6-3-2 0,-3 3 0 16,0-4-1-16,0 7 0 0,0-6 0 0,4 6 0 16,-11 0 3-16,7 0 0 0,-7 0 0 0,0 0 0 15,7 6 5-15,-7-6 0 0,7 7 1 0,-3-4 0 16,-4-3-13-16,7 9-8 0,-4-3 10 0,1 4-10 16,-1-7 12-16,1 6-4 0,-1-2-8 0,4 2 12 15,-3 0-12-15,3 1-8 0,-3-1 8 0,-1 1-13 16,4 5 13-16,-3-5 0 0,-1 5 0 0,1-2 0 15,-1 3 0-15,-3 2 0 0,4-2 0 0,-1-3 0 0,-6 9 8 0,3-10-8 16,-4 7 9-16,4-3-9 0,-3-1 26 0,-1-2-1 16,1 3 0-16,-1-7 0 0,-3 0 14 0,4 1 2 15,-4-1 1-15,-1-3 0 0,1-2-8 0,0 5-2 16,-3-9 0-16,-1 6 0 0,4-6-16 0,0 0-3 16,-4 0-1-16,4 0 0 0,0 0-12 0,-3 0 0 15,3 0 0-15,0 0 0 16,0 0-77-16,7 0-19 0,0 0-3 0,0 0-1129 15</inkml:trace>
  <inkml:trace contextRef="#ctx0" brushRef="#br0" timeOffset="-120987.897">26441 7232 2379 0,'0'0'52'0,"0"-6"12"0,-4-3 1 0,1-1 2 0,-4 7-54 0,3-3-13 0,1 3 0 0,3 3 0 16,0 0 73-16,0 0 12 15,0 0 3-15,0 0 0 0,-4 3-65 0,4 6-13 16,-7 7-2-16,7 3-8 0,3-1 0 0,1 8 0 15,0-1 0-15,-4 3 0 0,3 9 0 0,1-2 8 16,3-1-8-16,0 10 10 0,-4 0 10 0,4-3 3 16,0 3 0-16,0 6 0 0,-7-3-5 0,0-3-1 0,0 9 0 0,-3 1 0 15,-1-1-7-15,-3 0-2 0,0 4 0 0,-3-4 0 16,-4-9 0-16,-4 0 0 0,-3 0 0 0,0-7-873 16,3 4-175-16</inkml:trace>
  <inkml:trace contextRef="#ctx0" brushRef="#br0" timeOffset="-100718.905">20331 9515 2494 0,'0'0'55'0,"0"0"11"0,3-6 2 0,-3 6 3 0,7-10-57 0,-7 10-14 0,0 0 0 0,0 0 0 16,0 0 51-16,0 0 7 16,0 0 2-16,4 10 0 0,-4-1-40 0,3 1-8 15,-3 5-2-15,4-5-819 16,-4 5-164-16</inkml:trace>
  <inkml:trace contextRef="#ctx0" brushRef="#br0" timeOffset="-100568.52">20235 10007 2293 0,'0'0'50'0,"-3"0"10"0,3 0 3 0,0 0 2 0,0 0-52 0,0 0-13 0,0 0 0 0,0 0 0 16,0 0 64-16,0 0 11 0,0 0 1 0,0 0-801 15,7 0-161-15</inkml:trace>
  <inkml:trace contextRef="#ctx0" brushRef="#br0" timeOffset="-99384.201">21417 9136 2124 0,'0'0'47'0,"0"0"9"0,0 0 3 0,-3 6 0 0,-1-6-47 0,-3 9-12 0,0 1 0 0,-4 5 0 15,1-2 57-15,-4 9 10 0,-4 0 1 0,-3 9 1 0,0 1-30 0,0 2-7 0,6 10 0 0,-2-6-1 31,6 12-10-31,1-3-1 0,-1 6-1 0,8-9 0 16,6 3 5-16,-3-3 0 0,4 0 1 0,3-3 0 16,7-10-10-16,0 3-3 0,0 1 0 0,7-7 0 31,0-9-55-31,4 6-11 0,-4 0-2 0,4-6-1081 0</inkml:trace>
  <inkml:trace contextRef="#ctx0" brushRef="#br0" timeOffset="-98678.074">21939 9572 1900 0,'0'0'54'0,"0"-4"11"0,0 4-52 0,4-6-13 0,-4 6 0 0,7-9 0 16,-7 9 96-16,0 0 16 0,0 0 3 0,0 0 1 15,7 15-43-15,-4-2-8 0,1-4-1 0,-1 13-1 16,-3 0-34-16,0-3-6 0,0 6-2 0,0 3 0 16,-3-3-2-16,3 4-1 0,0-4 0 0,0 0 0 0,0-3-1 15,0 3 0-15,0-9 0 0,-4-4 0 0,4 4 5 0,4-7 1 16,-1 1 0-16,5-4 0 16,-8-6 22-16,0 0 5 15,0 0 1-15,0 0 0 0,-4-6-15 0,0-4-4 0,4 1 0 0,0-10 0 0,0 3-15 0,4 4-3 16,-4-13-1-16,4 0 0 0,-1-13-13 0,4 3 0 15,-3-2 0-15,3-4 0 0,3 10-9 0,1-4-5 16,-4 7-1-16,4-3 0 0,-4 12 15 0,7 0 8 16,-4 3 0-16,1 7-8 0,-4 0 0 0,3 5-16 15,-2-2 2-15,-1 12 0 0,3-2 14 0,-3 5 0 16,-3 0 0-16,-1 7-9 0,4 3 9 0,-3 0-8 16,-1 6 8-16,1-6-8 0,-1 6 8 0,1 3 0 15,-4-3 0-15,0 3 0 0,0-9 0 0,-4 6 0 16,4 0 0-16,0-6 11 0,0 0-3 0,0 0 0 0,0-4 0 0,0-5 0 15,0 5-8-15,4-12 0 0,-4-3 0 0,0 0-908 16,0 0-173-16</inkml:trace>
  <inkml:trace contextRef="#ctx0" brushRef="#br0" timeOffset="-98061.566">22359 9220 1861 0,'0'0'40'0,"0"0"9"0,0 0 2 0,4-6 2 0,-1-3-42 0,1-1-11 0,-4 1 0 0,0 3 0 15,3-4 76-15,-3 1 14 0,-3-10 2 0,3 10 1 0,0-7-29 0,0 6-7 16,0 1-1-16,-4 0 0 16,-6-1-8-16,2 1-1 0,12 3-1 0,-8 2 0 15,-3-2-2-15,0 3-1 0,0-3 0 0,4 6 0 16,3 0-43-16,-7 6 0 0,-4-3-8 0,4 7 8 15,4-1-10-15,-4 7 10 0,-1-1 0 0,1 4-9 16,4 0 9-16,-4 0 0 0,3-4-9 0,-3 4 9 16,0 6 0-16,0-3 0 0,4 0 0 0,3 0 0 15,0-6 0-15,0 3 15 0,0-1-4 0,-4-8-1 16,4 6-10-16,4-1 0 0,-1-2 0 0,1 2 0 0,-1-5 0 16,4-1 0-16,0 7-11 0,0-3 11 15,4-4 0-15,-4 0 17 0,7-2-2 0,-3 2-1 0,-1-3-14 0,4-3 11 16,-3-3-11-16,3-3 10 15,4-3-97-15,-4 0-19 0,-4-4-4 0,5 1-1006 16</inkml:trace>
  <inkml:trace contextRef="#ctx0" brushRef="#br0" timeOffset="-97662.536">22567 9349 1706 0,'0'0'37'0,"0"0"8"0,0 0 2 0,0 0 1 0,4-3-38 0,-1-4-10 0,1 4 0 0,-4 3 0 15,0-6 36-15,3-3 6 0,1 6 1 0,-1-10 0 16,4 4 1-16,0-1 0 0,1 1 0 0,-1-4 0 16,3-2 11-16,-3-1 2 0,-3-3 1 0,3 0 0 15,0 4-3-15,-4 2-1 0,4-3 0 0,-3-2 0 16,0 2-22-16,-1 3-5 0,-3-2-1 0,0-1 0 15,0 7-14-15,-3-1-2 0,-5 1-1 0,8 9 0 16,0-3 0-16,-3-4 0 0,-8 7 0 0,8 0 0 16,3 10-9-16,-7-10 12 0,0 9-12 0,0-3 12 15,3 4-12-15,-3-1 10 0,0 7-10 0,0-4 10 16,0 7-2-16,0-3 0 0,3 9 0 0,1-6 0 16,3 0 0-16,-4-1 0 0,4 1 0 0,0 6 0 0,4-6 1 0,-1-3 0 15,-3 3 0-15,4-1 0 0,-1-8-1 0,4-1 0 16,-3 1 0-16,3 2 0 0,-3-2-8 0,3-7 0 15,0 3 0-15,0-3 8 0,-7-3-8 0,14 0-14 16,0 0 3-16,0 0 1 16,-3-3-182-16,3-3-37 0,0 3-7 0</inkml:trace>
  <inkml:trace contextRef="#ctx0" brushRef="#br0" timeOffset="-97130.615">22888 9064 1881 0,'0'0'53'0,"0"0"12"15,0 0-52-15,0 0-13 0,0 0 0 0,0 0 0 16,0 0 89-16,0 0 15 0,0 0 4 0,0 0 0 16,0 0-26-16,0 0-5 0,0 0-1 0,0-4 0 15,7-2-52-15,-7 6-10 0,7-3-2 0,0-3-1 16,4 3 0-16,-4-4 0 0,4 4 0 0,-1-3 0 16,1 6 0-16,-4-6 0 0,3 6 0 0,1-4 0 15,-4 4 25-15,0 4 4 0,0-4 2 0,4 6 0 16,-4-6-30-16,3 6-12 0,-3-3 8 0,1 7-8 0,-1-4 0 0,-7-6 0 15,7 13 0-15,-7-4 0 0,3 3 12 0,1 1-4 16,-4-4 0-16,0 1 0 0,-4 6-8 0,8-7 0 16,-1 7-12-16,-3-4 12 0,0 4 0 0,4 0 0 15,-4-4 0-15,3 7 0 0,1-3 0 0,-4 2 0 16,0-2 0-16,3 3 12 0,-3 0-12 0,0-1 8 16,0-2-8-16,4-3 8 0,-8 9 4 0,4-13 0 15,0 4 0-15,-3-7 0 0,-1 10-12 0,4-13 0 16,-3 6 0-16,3-3-11 0,-4-2 41 0,-3 5 8 0,4-9 2 15,-4 6 0-15,0-6-18 0,-1 0-3 0,-2-6-1 0,-1 6 0 16,4-3-18-16,-3 3 8 16,-1-6-8-16,-3 6 0 0,3-4 0 0,1-2 0 0,-1 6 0 0,4-3-9 31,0-3-31-31,7 6-7 0,0 0-1 0,0 0-822 0,0 0-165 0</inkml:trace>
  <inkml:trace contextRef="#ctx0" brushRef="#br0" timeOffset="-96592.002">23555 10017 2300 0,'0'0'51'0,"0"0"10"16,4-3 3-16,-4 3 0 0,10 0-52 0,-3 3-12 0,0-3 0 0,-3 9 0 15,3 1 96-15,-4-1 16 0,1-3 3 0,-1 13 1 0,-3 0-84 0,-3-3-16 16,-1 2-3-16,1 1-1 16,-4 6-12-16,0 0 0 0,-7-3-9 0,3 3 9 15,-7-6-120-15,1 6-19 0,-1 0-3 0</inkml:trace>
  <inkml:trace contextRef="#ctx0" brushRef="#br0" timeOffset="-96041.882">24077 9731 2192 0,'0'0'48'0,"0"0"11"0,0 0 1 0,0 0 1 16,0 0-49-16,4-9-12 0,-1 0 0 0,1-1 0 0,-4 4 60 0,3-7 8 15,4-2 3-15,-3-4 0 0,3 3-35 0,0 4-6 16,0-10-2-16,4 3 0 0,-4-3-15 0,0-3-3 16,-4 6-1-16,4 0 0 15,-3-3 11-15,3 0 1 0,-4 7 1 0,1-4 0 0,-1 9 20 0,1-5 4 16,-4 12 1-16,0 3 0 0,0 0-7 0,0 0 0 16,0 0-1-16,0 9 0 0,-4 0-31 0,4 4-8 15,0 9 0-15,-3 0 0 0,3 3 0 0,-4 0-8 16,4 3 8-16,0 1-12 0,0 5 12 0,0-6 0 15,0-3 0-15,0 4 0 0,0-4 0 0,4 3 0 0,-1-9 0 16,1-4 0 0,-1 1-124-16,5-3-24 0,-5-4-4 0</inkml:trace>
  <inkml:trace contextRef="#ctx0" brushRef="#br0" timeOffset="-95508.038">24504 9133 1720 0,'-4'-19'48'0,"1"12"12"0,3-2-48 16,-4-4-12-16,1-2 0 0,-1 5 0 0,1 1 121 0,-1 0 22 0,-3 2 4 0,4-2 1 15,-1 3-38-15,4 6-7 0,0 0-2 0,0 0 0 16,0 0-38-16,-3 6-8 0,-1 10-2 0,4-4 0 16,0-2-30-16,0 15-7 0,4-7 0 0,3 11-1 15,0 2-3-15,0-3 0 0,3 10 0 0,1-4 0 16,-4 1 11-16,7 2 1 0,-3 4 1 0,3-3 0 15,0 6 1-15,-7 0 0 0,0 0 0 0,0-4 0 16,-3 11-10-16,-4-8-1 0,0 1-1 0,-7-6 0 16,-4 9 0-16,0-6 0 0,-3-4 0 0,-3 7 0 15,-5 0-33-15,-2 0-6 0,3-6-2 0,-4-1-884 16,4 7-177-16</inkml:trace>
  <inkml:trace contextRef="#ctx0" brushRef="#br0" timeOffset="-87627.819">17216 13115 2196 0,'0'0'48'0,"0"0"11"0,0 0 1 0,0 0 1 16,-4 0-49-16,4 0-12 0,-7 6 0 0,3 4 0 0,-3-1 39 0,4 0 5 15,-1-2 0-15,1 5 1 0,-1-2-37 0,4-4-8 16,-3 10 0-16,3-7 0 0,3 0 0 0,-3-5-13 16,0-4 4-16,0 0 1 0,0 0-3 0,11 0 0 15,-1-10 0-15,-2 1 0 0,-1-7 11 0,3 7 0 16,-6-4 0-16,3-3-8 0,-4 4 36 0,1-1 7 15,3 4 1-15,-7 0 1 0,3 5 16 0,-3 4 3 16,0 0 1-16,0 0 0 0,0 0-19 0,0 0-4 16,0 0-1-16,-7 4 0 0,0 2-21 0,0-3-12 15,4 6 12-15,-4-2-12 0,3 2 0 0,1 0 0 16,-1 1-10-16,1-1-803 16,3-9-161-16</inkml:trace>
  <inkml:trace contextRef="#ctx0" brushRef="#br0" timeOffset="-87042.998">17554 12808 1638 0,'7'-16'36'0,"-3"7"7"0,-1-1 1 0,4 4 3 0,-3-7-38 0,-1-2-9 15,1 5 0-15,0 1 0 0,-4-1 101 0,0 4 19 0,3-3 3 0,-6 6 1 0,-1-4-36 16,4 7-8 0,0 0 0-16,-11 10-1 0,4-4-31 0,-3-3-7 15,-1 7-1-15,-3-4 0 0,3 10-21 0,4-4-5 16,-3-2-1-16,6 5 0 0,1-5-13 0,3 5 0 0,0-2 0 0,0-4 0 15,7 1 0-15,0-1 0 0,0 4 0 0,4-1 0 16,-1-6 0-16,1 4-13 0,-1-7 2 0,1 6 1 16,-1-2 10-16,1 2 0 0,0 0 0 0,-4 1-8 15,0-1 8-15,0 7 0 0,-7-7 8 0,0 7-8 16,-4-3 11-16,1 2-3 0,-4-5 0 0,-4 8 0 16,1 1 5-16,-5-3 1 0,5 0 0 0,-4-4 0 15,-4 7-4-15,4-10-1 0,0-2 0 0,3 2 0 16,1 0-9-16,-1-9-17 0,1 0 4 0,10 0 1 15,-8-9-148-15,1 0-28 0,7-1-7 0,0-9-1 16,0 4-37-16,4-10-8 0,3 3-2 0,-3-3-172 16,-1-4-34-16</inkml:trace>
  <inkml:trace contextRef="#ctx0" brushRef="#br0" timeOffset="-86680.163">17625 12435 1668 0,'3'-7'47'0,"-3"7"11"0,0 0-46 0,0 0-12 0,0 0 0 0,0 0 0 16,0 0 124-16,0 0 22 15,0 0 5-15,0 7 1 0,0 8-65 0,4-2-13 16,-4 6-2-16,3 6-1 0,-3 0-32 0,4 3-7 16,-1 0 0-16,1 7-1 0,-4 2-16 0,0-2-3 15,3-1-1-15,1 4 0 0,-4-4-11 0,0-5 10 16,0-4-10-16,4 3 10 0,-1-12-10 0,-3 2 10 16,4 1-10-16,-4-9 10 0,3 5-2 0,1-8 0 15,-4-7 0-15,0 0 0 0,0 0 3 0,0 0 0 16,3-13 0-16,1 4 0 0,3-4-2 0,0-6 0 15,0-6 0-15,3 6 0 0,1-6-9 0,0 6 0 0,-4-6 0 0,3 7 0 16,1-1-14-16,-1 3 2 0,1 4 0 0,0-4 0 16,-4 10-3-16,3 6 0 0,-3-4 0 0,0 8 0 15,0 2 15-15,0 3 12 0,1 1-3 0,-1 9 0 16,-4-4-9-16,1 4 0 0,-1 0 0 0,1 0 0 16,-1 6 0-16,1 0 8 0,-1-6-8 0,1-1 0 15,-1 1 0-15,1-3 0 0,3 0-14 0,-7-4 5 16,7 4-55-16,-4-13-12 0,8 6-1 0,-11-9-1 15,14 0-133-15,0 0-26 0,4-3-6 0,0 3-301 16,3-6-60-16</inkml:trace>
  <inkml:trace contextRef="#ctx0" brushRef="#br0" timeOffset="-86186.994">18189 12758 1821 0,'-7'-13'40'0,"4"7"8"0,-1 3 1 0,-3-4 3 0,-4-2-41 0,1 3-11 15,-4 6 0-15,0-4 0 16,0 4 84-16,-4 4 14 0,0 2 3 0,1 3 1 15,-1 1-35-15,0 5-7 0,1-2-2 0,3 9 0 0,0-10-23 0,-1 7-5 16,1-3-1-16,11 3 0 0,-1 0-16 0,1-1-3 16,-4-2-1-16,7 3 0 0,0-10-9 0,3 7 0 15,1-7 0-15,-4-9 0 0,0 0 0 0,10 7 0 16,1-7 0-16,-11 0 8 0,18-13-8 0,-1 10 0 16,4-6-10-16,-3-1 10 0,0 1-15 0,-4 2 3 15,0-2 1-15,0 0 0 0,4-1 11 0,-8 4 9 0,1 6-1 0,-1 0-8 16,-3 0 0-16,-7 0 0 0,0 0 0 0,4 6-9 15,-1 4 9-15,-3-1 0 0,0 0 8 0,0 7-8 16,-3-3 12-16,3-4-1 0,-4 7-1 0,4-1 0 16,0-2-10-16,0-4 0 0,0 4 0 0,4-4 8 15,3 1-8-15,-7-10 0 0,0 0 0 0,0 0 0 16,0 0-18-16,11-7-6 0,-1 7 0 0,-3-9-1 16,4 0-23-1,-1-7-4-15,1 3 0 0,3-2-1 16,-3-4-15-16,3 0-4 0,-4 0 0 0,1-3 0 15,-1 4 16-15,1-1 4 0,0 3 0 0,-4 3 0 0,3-2 35 0,-3 5 7 0,0 1 2 0,-3 0 0 16,-4 9-5-16,7 0-1 0,0 0 0 0,-7 0 0 16,0 9 41-16,4 7 8 0,-1-4 1 0,1 4 1 15,3 3 11-15,-4 0 1 0,1 6 1 0,-1 0 0 16,1-3-34-16,3 9-6 0,-4-3-2 0,1 10 0 0,-1-4-8 16,1 4 8-16,3 3-8 0,-3-4 8 0,-4 1-8 0,0-3 0 15,7-1 0-15,-4 0 0 0,1-5 0 0,-1-4 0 16,-3-6 9-16,4-1-9 0,-4-8 0 0,0-1-20 15,0-9 4-15,0 0-600 16,0 0-120-16</inkml:trace>
  <inkml:trace contextRef="#ctx0" brushRef="#br0" timeOffset="-85969.043">18422 13077 1339 0,'-7'-44'29'0,"0"26"7"0,3-7 0 0,1-4 2 0,-1-5-30 0,1 6-8 0,3 3 0 0,-4-4 0 16,4 4 105-16,0 3 20 15,4 0 4-15,-1 13 1 0,4-4-39 0,-3 4-8 16,3 3-2-16,0 3 0 0,7-4-34 0,-3 7-7 15,-11 0-2-15,10 0 0 0,8 0-28 0,-4 7-10 0,0-4 0 0,-3 3 9 16,3-3 0-16,-4 7 0 0,1-1 0 0,-4 7 0 16,-3-7 33-16,-1 7 6 0,-3-7 2 0,0 4 0 15,-7 2-2-15,0 4 0 0,0-3 0 0,-4-4 0 16,1 4-24-16,-4 3-6 0,3-10-1 0,-3 7 0 16,0-7-17-16,0 7-11 0,3-3 2 0,1-4 0 31,-1-3-179-31,4-3-36 0,7-3-8 0</inkml:trace>
  <inkml:trace contextRef="#ctx0" brushRef="#br0" timeOffset="-85707.103">18634 12917 1544 0,'0'0'34'0,"14"-3"7"0,0-3 2 0,4-3 0 16,-4 2-35-16,0 4-8 0,0-6 0 0,4-1 0 16,-4-5 62-16,0 5 10 0,0-9 3 0,0 4 0 15,0-4-5-15,-3 0-1 0,-1 4 0 0,-3 2 0 16,0-3 10-16,-3 1 1 0,-1 5 1 0,-6 1 0 15,3 9-18-15,-7-10-4 0,0 10-1 0,-4 0 0 0,1 7-29 0,-4 2-5 16,-1-6-2-16,1 13 0 0,0 0-22 0,0 2 0 16,-4-5 0-16,8 9 0 0,-1 0 0 0,1-3 0 15,-1 6 0-15,8-6-8 0,-1-1 8 0,1 7-10 16,3-6 10-16,3 6-10 0,1-6 10 0,3 0 0 16,0-3 0-16,7-1 8 0,0-2 6 0,0-4 2 15,4 1 0-15,3-4 0 0,4-6-16 0,-1 0 0 16,-3 0 0-16,8-6-1190 15</inkml:trace>
  <inkml:trace contextRef="#ctx0" brushRef="#br0" timeOffset="-84789.373">19233 12366 1987 0,'0'0'44'0,"0"0"8"0,0 0 3 0,0 0 1 0,0 0-45 0,0 0-11 0,-3 6 0 0,-1 13 0 16,1-4 54-16,-4 7 9 0,3 3 1 0,-3 10 1 15,0-7-30-15,-3 13-7 0,3 0 0 0,-1-1-1 16,8 4-1-16,-3-6 0 0,3 9 0 0,0-13 0 15,3 4-16-15,5 3-10 0,-1-13 12 0,0 10-12 16,0-7 0-16,3-3 0 0,1-3 0 0,3-3-724 16,0 3-136-16</inkml:trace>
  <inkml:trace contextRef="#ctx0" brushRef="#br0" timeOffset="-84445.673">19738 12300 2214 0,'0'0'48'0,"0"0"11"0,0 0 1 0,0 0 3 0,0 0-51 0,7 0-12 0,0 3 0 0,0 3 0 0,0 3 47 0,4 1 6 16,-1 9 2-16,4 0 0 15,1 6-31-15,-5 3-7 0,4 6-1 0,4-5 0 16,-4 11-5-16,-3-2-2 0,-1 6 0 0,-3 3 0 16,0 6 2-16,0-3 0 0,-3-3 0 0,-4-12 0 15,0 3-1-15,0 5 0 0,0-5 0 0,-7 6 0 31,3 0-105-31,-3 0-21 0,0 0-4 0,0 9-904 0</inkml:trace>
  <inkml:trace contextRef="#ctx0" brushRef="#br0" timeOffset="-83605.42">17004 13648 1645 0,'0'0'36'0,"-7"0"7"0,0-6 1 0,7 6 4 0,0 0-39 0,0 0-9 0,0 0 0 0,10-3 0 16,4-4 0-16,4 4 12 0,10 3-12 0,4-6 12 15,10 6-12-15,11-3-17 0,11-3 4 0,6 6 1 16,8 6 4-16,7-6 8 0,-1 0-13 0,8 3 5 15,10-3 8-15,4 6 0 0,0-3 0 0,3 4 0 16,8-4 41-16,-4 3 11 0,3 3 1 0,-3-9 1 16,-4 10 12-16,1-10 2 0,3 6 1 0,-11-3 0 15,-7-3-35-15,0 0-7 0,-3 0-2 0,-4-3 0 16,-3-3 0-16,-21-4 0 16,-1 4 0-16,-3 3 0 0,0-3-11 0,0 6-2 0,-4 0-1 0,1 0-1010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26T13:19:34.79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1517 5994 2131 0,'11'9'60'0,"-8"4"14"0,8-1-59 0,-1 7-15 0,1 6 0 0,3 3 0 16,-3 16 0-16,3 9 9 0,-4 1-9 0,1 15 8 16,3 3-8-16,-4 3 0 15,1 3 0-15,-7 4 8 0,-1 3-8 0,4-4 8 0,-3 1-8 0,-4-1 8 16,-4-9-8-16,4 1 0 0,0-11 0 0,0-2 8 15,0-7-19-15,0-6-4 0,0-3-1 0,4-9-596 16,3-7-119-16</inkml:trace>
  <inkml:trace contextRef="#ctx0" brushRef="#br0" timeOffset="858.078">1623 5965 1612 0,'-18'-9'45'0,"11"9"11"0,-3-9-44 0,-1 2-12 0,7 4 0 0,-6-6 0 16,-1 2 81-16,1 4 15 0,6-6 2 0,-3 3 1 0,7-4-44 0,7 1-9 16,-3 3-2-16,-1 2 0 15,8-5-44-15,6 0 0 0,1-7 0 0,3 7 0 16,4-1 0-16,3-6 0 0,14 4 0 0,8-4 0 16,-4-3 0-16,7 4 0 0,-4-4 0 0,7 0 9 15,-6 0-9-15,6 0 0 0,4-2 0 0,0 8 0 16,0-6 16-16,0 3 0 0,0 1 1 0,-10 2 0 15,-1-2 13-15,0 5 2 0,-3 1 1 0,0-7 0 16,-11 7-20-16,4 6-4 0,-11-4-1 0,-3 4 0 16,3-3-8-16,-10 6 8 0,3 6-8 0,0-3 8 0,-7-3-8 0,0 7 10 15,1-4-10-15,2 6 10 0,-3 0-1 0,-3 1 0 16,3 2 0-16,0-2 0 0,-3-1-9 0,-1-6 0 16,1 7 9-16,3-1-9 0,-3 7 0 0,3-7 8 15,0 7-8-15,-4 3 0 0,4 0 0 0,-3 6 0 16,0-7 0-16,3 11 0 0,-4-1 0 0,1 6 0 15,3 1 0-15,-3 3-8 0,3-4 8 0,0 1 0 16,-4 8 0-16,1-5 0 0,3 6 0 0,4 0 0 16,-11 0 0-16,10-7 0 0,-6 7 0 0,3 3-12 0,0-3 12 0,0 0-12 15,0 0 0-15,4-6 0 0,-7 6 0 0,3-10 0 16,0 4-4-16,0-4 0 0,4 1-1 0,-4-1 0 16,-4-6 17-16,1 1 0 0,3-4 0 0,-7 3 0 15,4-9 0-15,-4 6 0 16,-4 0 0-16,4-6 0 0,-7 6 0 0,0-3 0 0,-7-7 11 0,4 4-11 15,-4 0 15-15,-7-3-4 0,-1 3-1 0,1-4 0 16,-10-2 12-16,-1-4 2 0,-3 7 1 0,0-7 0 16,-4 1 2-16,0-1 0 0,0 1 0 0,-3-1 0 15,-11-3 8-15,-3 4 1 0,-4-1 1 0,0-3 0 16,0-3-5-16,-7 4 0 0,11-4-1 0,-1-3 0 16,-3 6-14-16,0-3-2 0,-3 4-1 0,3-1 0 15,-7-3-41-15,0 6-8 0,4 1-1 0,6-1-1 16,1 1-53-16,3 5-10 0,7-5-3 0,4 5-613 15,0-2-124-15</inkml:trace>
  <inkml:trace contextRef="#ctx0" brushRef="#br0" timeOffset="6279.328">1506 5119 2048 0,'0'0'45'0,"0"0"10"0,0 0 1 0,0 0 1 0,7 9-45 0,-3-3-12 0,-4 10 0 0,0-3 0 16,0 2 26-16,0 4 3 0,0 0 1 0,0 0 0 0,0 0-30 0,0 2 0 15,-4-2 0-15,4 0 0 16,0 0 12-16,-7-3-3 0,7-4-1 0,0-6 0 16,0 4-24-16,0-10-6 0,0 0-1 0,0 0-925 15</inkml:trace>
  <inkml:trace contextRef="#ctx0" brushRef="#br0" timeOffset="6396.785">1362 4777 1483 0,'-4'-10'32'0,"-3"4"8"0,7 6 0 0,-3 0 2 0,-4-3-34 0,7 3-8 16,0 0 0-16,0 0 0 0,0 0 43 0,0 9 6 16,0 1 2-16,7-1-521 15,-4 1-104-15</inkml:trace>
  <inkml:trace contextRef="#ctx0" brushRef="#br0" timeOffset="6930.354">1588 5216 1190 0,'14'16'33'0,"-14"-13"9"0,10 6-34 0,-6-3-8 0,-4-6 0 0,0 0 0 16,0 0 84-16,0 0 14 0,0 0 3 0,0 0 1 16,0 0-14-16,7-6-2 0,-7-3-1 0,0-1 0 15,3-2-33-15,4-4-6 0,-7 0-2 0,4-2 0 16,-4-1-18-16,0 3-4 0,3-3-1 0,4 7 0 16,4-10-21-16,-7 9 0 0,6 4 0 0,-10-1 0 15,11 4 16-15,-11 6 0 0,0 0-1 0,10-3 0 16,-3 6 2-16,-7-3 1 0,7 10 0 0,4-1 0 15,-7 0 2-15,-1 7 1 0,-3 0 0 0,7-4 0 16,-7 7-21-16,4-3 0 0,-4 3 0 0,-4-4 0 0,4-2 8 0,0 2 3 16,0-5 1-16,0-1 0 0,0-2 8 0,0-4 3 15,0-3 0-15,0 0 0 0,0 0-1 0,0 0 0 16,0-10 0-16,0 1 0 16,4-1-7-16,3-5-2 0,-4 5 0 0,1-2 0 0,3-4-13 0,-4 1 0 15,4 5 8-15,-3-2-8 0,3-4 0 0,-3 6 0 16,6 1 0-16,1 3 0 0,-8-4 0 0,8 10 0 15,-11 0 0-15,10-9 0 0,1 9 0 0,-7 0-10 16,-4 0 0-16,0 0 0 0,0 0 10 0,10 0 0 16,1 0 0-16,-11 0 0 0,0 0 0 0,7-3 0 15,3-3 0-15,1 6 0 0,-1-10 0 0,-6 1 0 0,3 2 0 16,4-2 0-16,-4 6 0 0,0-6 0 0,-4 2 0 16,4-2 0-16,4 9 0 0,-4 0-10 0,-7 0 10 0,0 0-10 15,0 0 10-15,7 0 0 0,4 0-9 0,-11 0 9 16,0 0 0-16,3 9 0 0,8 1 0 0,-8-1 0 15,4-3 0-15,-7 4 0 0,0-1 8 0,4 1-8 16,-4-1 9-16,7 0-9 0,-7 1 10 0,0-1-10 16,3 7 15-16,-3-7-3 0,0 1-1 0,0-4 0 15,0 3-11-15,4 1-11 0,3-4 3 0,-3-3 0 32,3-3-136-32,-7 0-28 0,7 6-4 0</inkml:trace>
  <inkml:trace contextRef="#ctx0" brushRef="#br0" timeOffset="7313.566">2381 5028 1724 0,'0'0'38'0,"0"-10"8"0,0 4 2 0,0-3 0 0,0-1-39 0,0 1-9 16,-10-1 0-16,6 1 0 0,-6-7 83 0,-1 13 14 15,-3-3 3-15,3 3 1 0,-3 3-33 0,-3 0-8 16,-1 3 0-16,4 6-1 0,-14-2-9 0,10 2-2 16,4 0 0-16,-7 1 0 0,10 6-21 0,-3-4-5 15,3 4-1-15,1-1 0 0,6-2-12 0,-6-4-9 16,10 7 12-16,-7-7-12 0,3 10 9 0,4-12-9 16,4-4 0-16,3 6 9 0,-4-9-9 0,4 0 0 0,7 0-10 0,-3-3 10 15,0-3-8-15,-4 3 8 0,10-4 0 0,1-2-9 16,0-1 9-16,-1 1-10 0,4 3 10 0,-10-4-10 15,-1 10 10-15,8-9 0 0,-4 9 0 0,-3 0 0 16,-1 0 0-16,5 6-8 0,-5-6 8 0,1 3 0 16,-1 4 0-16,-10-7-10 0,11 3 10 0,-1 6 0 31,5-3-32-31,-12 4 0 0,4-1 0 0,0-9 0 0,-7 0-114 0,11 10-22 16,-4-10-5-16,-7 0-719 0</inkml:trace>
  <inkml:trace contextRef="#ctx0" brushRef="#br0" timeOffset="7945.326">2752 4946 1634 0,'0'0'46'0,"3"-6"11"0,4-3-45 0,-7-1-12 16,-7 7 0-16,4-10 0 0,3 10 115 0,-7-3 21 15,3-3 4-15,-10 9 0 0,3 0-65 0,1 0-14 0,-1 0-2 0,1 6-1 16,-4-3-30-16,-1 3-5 15,5-3-2-15,-1 4 0 0,1 2-3 0,6 1-1 16,-6-4 0-16,6-3 0 0,-3 3-9 0,7-6-8 16,0 0 12-16,0 0-12 0,0 0 0 0,0 10 0 15,7-1 0-15,-7-9 0 0,0 0 0 0,7 0 0 16,4 9 0-16,6-9-9 0,-10 10 9 0,4-10 0 16,3 9-9-16,-3-2 9 0,6 2-16 0,-3-6 2 0,-3 3 0 0,3 4 0 15,-3 5 14-15,-1-2 12 0,-3-4-3 0,0 7 0 16,-3 3-9-16,3-3 0 15,-7-4 0-15,3 4 0 0,-3 3 0 0,0-1 0 0,0-2 0 0,-3 3 0 16,3-10 0-16,0 10 0 0,-7 3 0 0,7-9 0 16,-4-4 0-16,4 0 0 0,-7 1 0 0,0-4 8 15,7-6 8-15,-7 3 2 0,7-3 0 0,-3 7 0 16,-4-7-6-16,7 0 0 0,-4-7-1 0,-6 4 0 16,6 3 7-16,-7-6 2 0,11 6 0 0,-7 0 0 15,7 0-20-15,0 0 0 0,0 0 0 0,-3-3 0 16,-1-4 20-16,4 7-4 0,0 0 0 0,0 0 0 15,0 0-16-15,0 0 0 0,7-9 0 0,0 0 0 16,4-1 0-16,3 1 0 0,-3-10 0 0,3 3 0 16,7-3 0-16,-7-6 0 0,7 7-10 0,-3-11 10 15,3 11 0-15,0-8-11 0,4 8 11 0,-11-7-8 0,4 6 8 0,-1 0 0 16,-6-6 0-16,3 6 0 0,-3 3 0 0,-8-2 14 16,1-1-3-16,-1 3-1 0,-3 4 2 0,-3-4 1 15,-1 6 0-15,1 4 0 0,-8 3-3 0,0-3-1 16,1 6 0-16,-1 6 0 0,-3-6-9 0,0 9 0 15,0 7 9-15,3-3-9 0,1 2 0 0,3 1 0 16,0 3 0-16,7 3-12 0,0 3 12 0,0 0 0 16,3-6 0-16,4 6 0 0,7-3 0 0,-3 3 0 15,3-9 0-15,4 2 0 0,3-2 0 0,4-3 0 16,-1 2 10-16,8-5-10 0,-11-1 0 0,4 0 0 16,0-9-13-16,3 7-1199 15</inkml:trace>
  <inkml:trace contextRef="#ctx0" brushRef="#br0" timeOffset="9530.302">6054 4981 1749 0,'-7'3'38'0,"7"-3"8"0,-7 0 2 0,0 9 2 0,3 7-40 0,0-7-10 0,4 10 0 0,-3 6 0 16,-1-6 15-16,1 9 1 0,3 1 0 0,0 5 0 16,0-6-16-16,3 4 9 15,1-10-9-15,-1 3 8 0,5 0-8 0,-1-13 0 16,3 4-12-16,-3-7 12 16,7-9-37-16,4 0 0 0,-4-9 0 0,0-10 0 0,0 3 21 0,4-12 5 0,-7 3 1 0,6-3 0 15,-10-7 34-15,0 7 8 16,0 0 0-16,-3-7 1 0,-4 10 61 0,0-3 12 15,-4 9 2-15,-3 1 1 0,-3-8-11 0,-1 11-2 0,-3 5-1 0,0 1 0 16,-4 9-55-16,1 0-10 0,-1 6-2 0,4 4-1 31,-7 2-83-31,7 10-17 0,-1 0-3 0</inkml:trace>
  <inkml:trace contextRef="#ctx0" brushRef="#br0" timeOffset="9983.917">5997 6288 1785 0,'0'0'39'0,"0"0"8"0,0 0 1 0,0 0 4 0,0 0-42 0,0 0-10 0,0 0 0 0,0 0 0 16,0 7 0-16,-3 2 0 0,-1 10 0 0,4 0 8 15,0-4-8-15,0 4 0 0,-3 6 0 0,3-6 0 16,3 0-22-16,4 0 0 15,-3-10 0-15,3 7 0 0,-4-16 4 0,-3 0 1 16,14 0 0-16,1-3 0 0,2-10 7 0,1 4 2 16,-1-10 0-16,1-9 0 0,0 9 8 0,3-6-10 0,-10 0 10 0,-1 3-10 15,-3-3 52-15,0 0 10 0,-3 6 3 0,-1 3 0 16,-6 3 58-16,-4-2 12 0,3 5 3 0,-3 1 0 16,-3 3-61-16,2 3-12 0,-2 3-3 0,-4 9 0 15,3 0-32-15,-6 1-6 0,6 9-2 0,-3 3 0 16,3 0-140-16,-3 6-29 15,0 6-6-15,0-2-1 0</inkml:trace>
  <inkml:trace contextRef="#ctx0" brushRef="#br0" timeOffset="10449.518">6121 7596 1530 0,'3'-22'33'0,"1"13"7"0,-1-1 2 0,-6 1 2 0,3-10-36 0,-4 10-8 16,4-7 0-16,-3 6 0 0,-1 1 24 0,1 6 4 0,3 3 0 0,0 0 0 0,0 0-18 0,-11 3-10 16,0-3 12-16,8 16-12 15,-8-7 17-15,4 16-3 0,-3-6-1 0,-1 3 0 16,8 3-2-16,-4 0-1 0,3 3 0 0,1-2 0 16,-5-1-10-16,8-3 8 0,4-7-8 0,3 4 8 15,-3-3-8-15,3-7 0 0,-4-6 0 0,8 4 0 16,3-4 12-16,0-6-2 0,-7-4-1 0,7-2 0 15,0-1 3-15,0-8 1 0,-3 2 0 0,0-3 0 16,-4 0 5-16,-4 1 1 0,4 2 0 0,-3-3 0 16,-4 3 40-16,-4 7 8 0,4-4 1 0,-7 4 1 15,0 3 4-15,0-4 1 0,0 10 0 0,-7 7 0 16,0 2-34-16,3 0-6 0,-3 4-2 0,0 9 0 16,3 0-32-16,1 3 0 0,3 0 0 0,3-3-746 15,1 9-151-15</inkml:trace>
  <inkml:trace contextRef="#ctx0" brushRef="#br0" timeOffset="11584.754">8075 5225 1306 0,'0'0'28'0,"0"0"7"0,-7 0 1 0,4 0 1 0,-5 7-29 0,1-4-8 0,0 3 0 0,-3 3 0 15,-1 1 57-15,1 9 11 0,-1-4 1 0,4-2 1 16,-4 12-42-16,4-6-8 0,0 6-1 0,0 0-1 16,7-6-18-16,-3 0 10 0,3-1-10 0,0-8 8 15,3 5-8-15,1-5 8 0,-4-10-8 0,0 0 8 16,0 0 1-16,14-6 0 0,0 2 0 0,-3-11 0 15,-1 2 4-15,4-12 1 0,0 6 0 0,0-6 0 16,1 0 27-16,-8-3 6 0,3 0 1 0,-3 3 0 16,0-4 39-16,-7 11 8 0,0-8 1 0,0 1 1 15,-3 7-33-15,-4-1-6 0,0 3-2 0,-4 7 0 16,1-1-24-16,-1 7-6 0,0-3-1 0,1 6 0 16,-4 0-25-16,3 6 0 0,-3-3 0 0,3 13 0 15,1-3-128-15,-1 12-30 0,4-7-6 0</inkml:trace>
  <inkml:trace contextRef="#ctx0" brushRef="#br0" timeOffset="12041.207">8301 6047 1537 0,'0'0'33'0,"0"0"7"0,-7-3 2 0,3-4 2 0,-3 4-35 0,4-3-9 0,-4 3 0 0,0-3 0 16,0 6 9-16,3-10 0 0,-3 10 0 0,3-6 0 0,-3 6-9 0,7 0 0 31,-7 0 0-31,0 0 0 0,7 0 0 0,-3 6 0 0,-4 1 0 0,3-4 0 16,-3 6 0-16,0 0 0 0,0 1 14 0,3 6-4 15,-3 2 18-15,0 1 3 0,0-3 1 0,0 3 0 16,0 6-7-16,4-13-1 0,-1 4 0 15,1 0 0-15,3-4-24 0,-4-2 0 0,4 5 0 0,0-5 0 16,0-4 0-16,0 3 0 0,0-9 0 0,0 0 0 16,0 0 0-16,0 0 0 0,7 4 0 0,4-4 0 15,-1-4-19-15,-3 4-2 0,4-6-1 0,-4 6 0 16,4 0 22-16,-1-3 0 0,-3-3 0 0,-7 6 0 16,11 0 0-16,-4-3 0 0,-7 3-12 0,0 0 12 15,0 0 0-15,0 0 0 0,0 0 0 0,0 0 0 16,0 0 24-16,0 0 0 0,0 0 0 0,3 12 0 15,1-6-24-15,-8 7 0 0,4 3 0 0,-7-7 0 16,4 10 0-16,-4-3 0 0,3-7 0 0,1 10 0 0,-4-10 0 16,3 1-11-16,4-1 1 0,-3 0 0 15,-1-2-53-15,4-4-10 0,0-3-3 0,0 0-399 16,0 0-80-16</inkml:trace>
  <inkml:trace contextRef="#ctx0" brushRef="#br0" timeOffset="12449.347">8040 7314 1742 0,'0'0'38'0,"0"0"8"0,-4-3 2 0,8-13 1 0,-1 7-39 0,1-7-10 0,-1-3 0 0,4 0 0 15,1 0 32-15,-5 4 4 0,-3-4 0 0,7 0 1 0,-3 3-19 0,-1-2-4 16,1 2-1-16,-1 3 0 16,1 4-13-16,-4-7 9 0,0 7-9 0,-4-1 8 15,4 10 24-15,0 0 4 0,-7 0 0 0,4 7 1 16,-4-4-3-16,0 6-1 0,-1 7 0 0,5-3 0 15,-4 2-21-15,3 4-4 0,1 6 0 0,3-6-8 16,-4 6 0-16,4-6 0 0,0 6 0 0,0-6 0 16,4 0 0-16,-1-1 0 0,1-2 0 0,6-7 0 15,-10-9 0-15,11 10 0 0,-11-10 0 0,14 9 0 0,-3-2 0 0,3-7 0 16,0 0 0-16,-3-7 0 0,-11 7 0 0,14 0-14 16,0-6 2-16,-7 3-636 15,3-3-128-15</inkml:trace>
  <inkml:trace contextRef="#ctx0" brushRef="#br0" timeOffset="12776.722">8057 7787 1829 0,'-14'16'52'0,"14"-16"11"0,0 9-51 0,-3 7-12 0,-1-3 0 0,1 2 0 15,3 4 9-15,-4 6-1 0,1-6 0 0,-1 9 0 0,4 7-8 0,0-7 0 16,0-3 0-16,4 3 0 16,-1 0 8-16,-3-2 0 0,4-1 0 0,-1-7 0 15,4-2-8-15,0-3-11 0,0 2 3 0,4-5 0 16,-4-1-36-16,0 1-8 0,-7-10 0 0,7 0-1 16,0 0 25-16,-7 0 4 0,0 0 2 0,0 0 0 15,0 0 78-15,4-10 15 0,-4 10 3 0,-4-3 1 16,1-3 43-16,-4-1 9 0,3 4 1 0,4 3 1 15,0 0-69-15,-10 10-13 0,3-4-3 0,-4 3-1 16,4 1-34-16,3-1-9 0,-3 4 0 0,4 2 0 16,-1 1 0-16,4-6-8 0,4 2 0 0,-1-6-704 15,1 4-140-15</inkml:trace>
  <inkml:trace contextRef="#ctx0" brushRef="#br0" timeOffset="13301.911">10065 4893 1892 0,'0'0'53'15,"0"0"13"-15,0 0-53 0,-7 3-13 0,0-3 0 0,3 6 0 16,-6 4 57-16,2-1 9 0,1 1 2 0,4 5 0 0,-4-2-39 0,3 2-7 16,4 11-2-16,-3-8 0 15,-1 7-20-15,4-3-8 0,4-3 0 0,-1 3 0 16,1-3 8-16,3-10 0 0,0 10 8 0,4-9-8 0,-1-4-8 0,1-6-7 16,3 0-1-16,0-6 0 0,0 2 16 0,4-11 0 15,-1 5 0-15,1-5 0 0,-4 2 0 0,0-9 0 16,-3 10 0-16,-1-7 0 0,-6 3 39 0,3-3 10 15,-4 4 3-15,-3 2 0 0,-3-3 9 0,-4 1 3 16,0 5 0-16,0 7 0 0,-7-3-36 0,3 3-8 16,-3 3 0-16,-4 3-1 0,4 3-19 0,-3 4 0 15,-1-1 8-15,4 7-8 0,-4-4-8 0,4 7-6 0,-4 6-1 16,4-6-1109-16</inkml:trace>
  <inkml:trace contextRef="#ctx0" brushRef="#br0" timeOffset="13722.139">10336 6276 2318 0,'0'-16'66'0,"4"7"14"0,-1-7-64 0,1 7-16 15,-8-4 0-15,1-3 0 16,-1 7 54-16,-3 3 8 0,0-4 2 0,0 10 0 0,-3-3-41 0,3 3-8 16,-4 3-2-16,-3 4 0 0,-4 2-13 0,4 10-10 15,-3 0 2-15,-1 6 0 0,0 0-2 16,1 3 0-16,2 0 0 0,1 7 0 0,4-7-5 0,3 3-1 15,0-2 0-15,3-1 0 0,4-9 0 0,0-1-1 16,4-2 0-16,3-7 0 0,3 1-2 0,1-1 0 16,3-9 0-16,0 0 0 0,0-3 7 0,0-3 0 15,0-4 1-15,1-8 0 0,-1 2 11 0,-4 3 0 16,4-2 0-16,-3-4 0 0,-4 3 10 0,0-3 4 16,-3 4 1-16,-1 5 0 0,1 1 9 0,-4 0 1 15,-4-1 1-15,4 10 0 0,0 0-9 0,-3 0-1 0,-8 6-1 0,4-2-726 16,-4 5-145-16</inkml:trace>
  <inkml:trace contextRef="#ctx0" brushRef="#br0" timeOffset="14136.22">10315 7427 1980 0,'0'0'44'0,"0"0"8"0,0 0 3 0,0 9 0 0,0 0-44 0,0 1-11 15,0-1 0-15,0 10 0 16,0 0 11-16,-3 3 0 0,3 6 0 0,-4-6 0 0,1 3-3 0,-1 0 0 0,4 3 0 0,-3-2 0 31,3-8-39-31,0 1-8 0,0-9-1 0,0-1-1 16,-4-3-32-16,4-6-7 0,0 0 0 0,7 3-1 15,4-6 1-15,-1-3 1 0,1-3 0 0,-1-1 0 16,8-9 32-16,-7 4 7 0,-4 2 0 0,0-6 1 0,0 4 91 0,3-4 17 16,-3 3 4-16,1 4 1 0,-12-4 39 0,4 10 8 15,7-4 2-15,-7 10 0 0,-3-3-56 0,-1 6-11 16,4-3-3-16,0 6 0 0,0 4-31 0,-7 6-6 0,-4-4-2 16,1 7 0-16,3-3-5 0,0 2-1 0,-7 1 0 15,3 0 0-15,0 6-8 0,1-15 0 16,-1 5 0-16,4 4 8 0,-3 0-8 0,3-3 0 15,3-1 0-15,-3-2 0 0,7 6 0 0,-4-4 0 0,4 4 0 0,4-10 0 16,-1 1 0-16,-3-10 0 0,11 0 0 0</inkml:trace>
  <inkml:trace contextRef="#ctx0" brushRef="#br0" timeOffset="14700.191">12248 5285 1515 0,'0'0'43'0,"0"0"9"0,0 0-41 0,0 0-11 0,0-6 0 0,0 6 0 15,-7-10 84-15,7 10 16 0,-7 6 2 0,-3-2 1 16,-1 2-53-16,-3 3-10 0,3 1-3 0,-3 2 0 16,0 4-17-16,4 3-4 0,-1-4-1 0,1 4 0 15,-1 6 5-15,4-6 0 0,0 0 1 0,3-3 0 16,4-4-21-16,0-6 8 0,4 4-8 0,-4-10 0 16,7 6 8-16,0-6-8 0,4-6 8 0,-1 6-8 15,1-10 0-15,-1 4 8 0,4-3-8 0,-3-4 0 16,0-2 10-16,-1-1-2 0,-3 3-8 0,0-5 12 15,0 2 18-15,-3-3 3 0,-4 3 1 0,0 4 0 16,-7-4 13-16,3 7 2 0,-3-7 1 0,-3 7 0 16,-1 9-18-16,0-4-4 0,1-2-1 0,-4 12 0 15,3-2-15-15,-3 2-4 0,0-3 0 0,0 6 0 16,0-2-8-16,3 5 0 0,1 4 0 0,-1-7 0 16,4 10-18-16,0-3 1 0,3 3 0 0,1-1-1109 15</inkml:trace>
  <inkml:trace contextRef="#ctx0" brushRef="#br0" timeOffset="15119.471">12340 6574 1235 0,'7'-19'35'0,"-3"9"8"0,-1 1-35 0,1-7-8 0,-1-2 0 0,-3-1 0 16,0 0 76-16,-3 0 12 0,-1-6 4 0,1 9 0 16,-8-2-28-16,1-1-6 0,-1 3-1 0,-3 4 0 15,0 2 6-15,0 4 1 0,-4 3 0 0,4 3 0 16,-7 0-4-16,3 3-1 0,-3 6 0 0,3 1 0 15,1 5-36-15,-1-5-7 0,4 5-2 0,0-2 0 16,0 6-14-16,7 3 0 0,0-3 0 0,0-7 0 16,3 4-9-16,4-1 9 0,0-2-13 0,4-4 5 15,6-2-7-15,1 2-1 0,-1-9 0 0,4 0 0 16,1 0-8-16,2-6-3 0,1 3 0 0,-1-4 0 16,-2-2 18-16,2 6 9 0,-3-3-10 0,-3 2 10 15,-1-2 0-15,1 6 0 0,-4-3 0 0,-7 3 0 16,0 0 0-16,0 0 10 0,0 0-2 0,0 0 0 15,0 0 0-15,0 9 0 0,-3 4 0 0,-1-4-926 16</inkml:trace>
  <inkml:trace contextRef="#ctx0" brushRef="#br0" timeOffset="15585.124">12390 7580 1659 0,'0'0'36'0,"0"0"8"0,0 0 2 0,0 0 1 0,0 0-38 0,0 0-9 0,0 0 0 0,0 0 0 15,0 0 33-15,0 0 5 0,0 0 1 0,0 0 0 16,0 0-21-16,0 0-4 0,3 0-1 0,1-9 0 15,-4-1-13-15,0 4 9 0,0-3-9 0,0-1 8 16,0 1-8-16,0-7 0 0,0 7 0 0,0-4 0 16,0-2 8-16,0 5-8 0,0 1 12 0,0-1-4 15,-4 4 33-15,4-3 7 0,0 9 0 0,0 0 1 16,0 0-23-16,0 0-5 0,0 0-1 0,0 0 0 16,-3 9-12-16,-1-3-8 0,1 4 8 0,-1 6-8 15,4-4 0-15,-4 4 0 0,1-4 0 0,-1 10 0 0,1-9 0 0,3 2 0 16,-4 4 0-16,1-3-8 0,-1-3 8 0,4 2 0 15,4-5 0-15,-4-1 0 0,3 0 0 0,-3-9 0 16,0 0 0-16,11 0 0 0,-4-3-12 0,4-3 4 16,-4-3 0-16,0 2 0 0,0-2-6 0,0 0-1 15,-7 5 0-15,3-5 0 0,-3 0 15 0,0 2 15 16,-3-2-3-16,-1 3-1 0,1 2 44 0,-4 4 9 16,0-6 1-16,0 12 1 0,0-6-26 0,-4 10-4 15,4-1-2-15,-4 1-743 16,1-1-149-16</inkml:trace>
  <inkml:trace contextRef="#ctx0" brushRef="#br0" timeOffset="16620.203">14139 6163 1630 0,'0'0'36'0,"0"0"7"0,-3 9 1 0,-1 1 3 0,1 5-38 0,-1 1-9 0,-3 3 0 0,4 6 0 15,-4-3 25-15,3 12 3 0,4-5 1 0,-3 2 0 16,-1 0-20-16,4 4-9 0,0-7 8 0,0 3-8 16,7-9 0-16,-3 0 8 0,-1-9-8 0,8 3 0 15,-4-7 0-15,3-6 0 0,4-3 0 0,1-3 0 16,-1-6-14-16,0-1 5 0,0-6 1 0,0-9 0 16,0 7 24-16,0-4 6 0,-3 0 1 0,-1 3 0 15,-3-6 69-15,-3 6 13 0,0 0 3 0,-4 7 1 16,-4-10-5-16,-3 12 0 0,0-2-1 0,0 2 0 15,-7 4-52-15,3-3-11 0,1 9-1 0,-5 0-820 16,5 9-164-16</inkml:trace>
  <inkml:trace contextRef="#ctx0" brushRef="#br0" timeOffset="26935.526">1947 6194 1645 0,'0'0'36'0,"0"3"7"0,-7-3 1 0,7 0 4 0,0 0-39 0,0 0-9 0,0 0 0 0,-3 7 0 16,3-4 27-16,0-3 3 0,0 0 1 0,-7 0 0 16,3 9-19-16,1-9-3 0,3 6-1 0,0-6 0 15,0 0-8-15,0 0 0 0,0 0 0 0,0 0 0 16,0 0 0-16,0 0 0 0,0 0-12 0,0 0 12 16,0-6 0-16,0 6 15 0,3-3-1 0,-3-6 0 15,0 2-1-15,4-2 0 0,-4 0 0 0,7 2 0 16,-7-2 3-16,0 0 1 0,3 5 0 0,-3-2 0 15,0 3 16-15,0 3 3 0,0 0 1 0,0 0 0 16,0 0 5-16,0 0 1 0,0 0 0 0,-3 0 0 16,-4 3-19-16,7-3-3 0,-4 6-1 0,1 4 0 15,-8 2-20-15,4-5-8 0,3 2 0 0,4 0 0 16,0 1-4-16,-3-1 0 0,3 1 0 0,3-4-648 16,1-3-131-16</inkml:trace>
  <inkml:trace contextRef="#ctx0" brushRef="#br0" timeOffset="27297.017">2477 6056 1586 0,'-8'0'44'0,"8"0"12"0,0 0-45 0,-3 0-11 0,-1 0 0 0,4 0 0 16,-7 0 72-16,4 7 13 0,-4-7 3 0,3 3 0 0,-3 3-51 0,4 0-9 15,-1-3-3-15,4 4 0 16,-10-4-25-16,10-3 8 0,0 0-8 0,0 0 0 16,0 0 0-16,0 0 8 0,0 0-8 0,0 0 0 15,0 0 20-15,-8-3 0 0,8-4-1 0,-3-2 0 16,6 0 19-16,5-1 4 0,-16 1 1 0,8-1 0 15,-3 4-10-15,3-3-1 0,0-1-1 0,0 10 0 16,0 0-3-16,0 0 0 0,0 0 0 0,0 0 0 16,0 0-12-16,0 0-4 0,0 0 0 0,0 0 0 15,0 10-12-15,-4-1 0 0,4-3 0 0,0 4-717 16,0-1-147-16</inkml:trace>
  <inkml:trace contextRef="#ctx0" brushRef="#br0" timeOffset="27971.282">2187 6530 1422 0,'0'0'31'0,"0"0"6"0,0 0 2 0,0 0 1 0,0 0-32 0,0 0-8 0,0 0 0 0,0 0 0 0,0 0 56 0,-7 6 10 16,4 3 2-16,3 1 0 0,0-4-27 0,0-6-5 31,-7 10 0-31,3-1-1 0,1-6-22 0,3-3-4 15,0 0-1-15,0 0 0 0,0 0-8 0,0 0 10 16,0 0-10-16,3-3 10 0,-3-3-2 0,0 6 0 16,0-10 0-16,4 7 0 0,3-3 29 0,-7 6 6 0,-7-10 1 0,7 10 0 15,0 0-8-15,0 0-2 0,0 0 0 0,0 0 0 16,0 0-3-16,0 0-1 0,0 0 0 0,0 0 0 16,0 0-18-16,0 10-3 0,7-1-1 0,-7-9 0 15,0 10-8-15,0-10 0 16,3 6-10-16,4-3-1002 0</inkml:trace>
  <inkml:trace contextRef="#ctx0" brushRef="#br0" timeOffset="28661.669">1796 5956 1566 0,'-14'-6'34'0,"10"3"7"0,-7-4 2 0,1 4 1 0,10 3-35 0,-11 0-9 0,-3 3 0 0,7 4 0 16,4 2 20-16,-1 10 1 0,-3 0 1 0,3 6 0 16,4 9-22-16,0 4 0 0,-7 6-10 0,4 0 10 15,3 3 0-15,0 3 0 0,0-3 0 0,0 3 0 16,0-3 11-16,0 6-11 0,0-6 12 0,10 4-12 16,1-8 8-16,-7 1-8 0,6-3 0 0,4 0 0 15,7-3 12-15,-3-4-12 0,3 1 12 0,4-7-12 16,7 0 9-16,3-3-9 0,-7 3 0 0,7-9 9 15,1-3-1-15,3-1 0 0,3-5 0 0,0-7 0 16,4-3 5-16,0 0 1 0,0-3 0 0,-4-13 0 0,4 7-14 16,0-7 0-16,-7-6 0 0,7-9-10 15,-11 3 10-15,0-10 14 0,0-3-3 0,-10 0-1 0,3-3 94 0,4-6 18 16,-7 3 4-16,-1-6 1 0,-6 0-37 0,-7 6-7 16,6-7-2-16,-17 4 0 0,0-3-37 0,-7 0-8 15,-3-1-2-15,-8 10 0 0,0-3-20 0,-6 3-4 16,-5 0-1-16,-2 1 0 0,-5-1-9 0,-2 6-9 15,-1 4 9-15,-11 2-13 0,5 1 13 0,-1 12 0 16,0-6-10-16,3 6 10 0,-2 7 0 0,6 2 16 16,-4 4-2-16,15 6-1 0,-3 0-29 0,2 16-7 15,5-4-1-15,-8 13-1158 0</inkml:trace>
  <inkml:trace contextRef="#ctx0" brushRef="#br0" timeOffset="32671.536">1961 6793 1384 0,'0'0'39'0,"0"-6"9"0,-3 6-38 0,3 0-10 0,0 0 0 0,0 0 0 0,0 0 80 0,0 0 15 15,0 0 2-15,0 0 1 16,0-9-50-16,0 9-11 0,0 0-1 0,3 0-1 16,8-4-18-16,-11 4-3 15,4 4-1-15,-4-4 0 0,14 6 0 0,-4-3 0 16,8 3 0-16,-4-3 0 0,-3 7 12 0,3-4 3 0,0 3 0 0,7 1 0 16,-7-1-16-16,7-2-2 0,4 2-1 0,0-6 0 15,-11 3 3-15,7-3 1 0,4-3 0 0,-4 0 0 16,-4-3 12-16,8-3 3 0,-4 3 0 0,0-3 0 15,-3-4 4-15,3 1 2 0,-7-1 0 0,0-5 0 16,4 12-8-16,-4-7-2 0,-3 4 0 0,-1-3 0 16,-3-1-12-16,4 4-2 0,-4-4-1 0,0 7 0 15,4-3-9-15,-4 3 0 0,3-3 0 0,-10-4-718 16,14 10-146-16</inkml:trace>
  <inkml:trace contextRef="#ctx0" brushRef="#br0" timeOffset="35974.929">5747 9374 1242 0,'0'0'27'0,"0"0"5"0,0 0 2 0,0 0 2 0,-7 0-36 0,7 0 0 0,0 0 0 0,-7 0 0 16,0 6 27-16,3-3-2 0,-3 7 0 0,3-1 0 15,1 1-16-15,-4 5-9 0,7 1 10 0,0 3-10 16,0 0 9-16,0 6-9 0,3-3 8 0,1 3-8 15,-1 3 12-15,1 6-2 0,3 1-1 0,-3 9 0 16,3-7 2-16,0 17 0 0,-4-1 0 0,4 16 0 16,-3-3-2-16,-1 3 0 0,1-3 0 0,-1 9 0 15,-3-3 12-15,7 0 3 0,-3 4 0 0,0-1 0 16,3-3-24-16,-4 0-16 0,4-9 2 0,-3-1 1 16,3 1 13-16,0 0 0 0,-4 9 0 0,4-9 0 15,0-1 13-15,0 1-1 0,1 0 0 0,-5-4 0 0,1-2-12 0,-1 6 0 16,1-4 0-16,-1-2-10 0,1 2 2 0,-1-2 0 15,-3 2 0-15,0-2 0 0,4 2-3 0,-4-2 0 16,0 5 0-16,-4-2 0 0,4 3 27 0,0-1 6 16,4-5 1-16,-4 2 0 0,0-2 47 0,3-4 10 15,-3 1 1-15,0-1 1 0,4-9-14 0,-1 9-2 16,1-9-1-16,-1 0 0 0,1-7-27 0,-1-2-6 16,1-1 0-16,0-5-1 0,-1-10-15 0,1-1-4 15,-8 4 0-15,4-9 0 0,-3 2-12 0,-1-5 0 0,-3-1 8 16,0 1-673-1,-4-10-135-15</inkml:trace>
  <inkml:trace contextRef="#ctx0" brushRef="#br0" timeOffset="36933.929">5846 9349 1771 0,'0'0'39'0,"-4"0"8"0,-3-10 1 0,7 7 2 0,-4-3-40 0,1 3-10 0,3-3 0 0,3-4 0 15,1 1 29-15,-1 3 4 0,1 2 1 0,0-2 0 16,6 3-34-16,4-3 0 0,-3-4 0 0,3 1 0 16,4 0 0-16,-1 2 0 0,8 4 0 0,0-6-9 15,-1-1 9-15,1 4 0 0,3-3 0 0,-3-1 0 16,3 4 0-16,-3 3 0 0,-4 3 0 0,4-6 8 15,-8 6-8-15,1 0 0 0,0 0 0 0,-8 6 8 16,1-6-8-16,-1 3 11 0,-3 3-11 0,0 4 12 16,1-1 0-16,-5-3 0 0,1 7 0 0,3-4 0 15,-4 7 9-15,4 0 3 0,-3 2 0 0,3-5 0 16,0 12-24-16,0-6 9 0,3 6-9 0,-2 3 0 16,2 7 0-16,1-1 0 0,-1 1-12 0,1-4 3 15,3 10 9-15,-3-4 0 0,-1-2 0 0,1 9 0 0,-1-7 0 0,1 1 0 16,3 6 8-16,0-3-8 0,-7-4 0 0,0 7 0 15,4 0 0-15,-1 3 0 0,1-3 0 0,-4 0 0 16,0 3 0-16,0 3 0 0,0-3 0 0,0 7-13 16,0-1 1-16,4 0 1 0,-1 1 3 0,1 5 0 15,0-2 0-15,3 2 0 0,-4-2 0 0,1 5 0 16,3-8 0-16,-3 8 0 0,3-2 8 0,-4-4 8 16,4 7-8-16,1-3 11 0,2-4 5 0,1-3 0 15,-4 7 1-15,0-4 0 0,4-2 3 0,-1 5 1 16,-6-2 0-16,3-4 0 0,0 3-10 0,0-5-3 15,0 5 0-15,0-12 0 0,-3 0 0 0,0-10-8 16,-1 10 12-16,-3-6-4 0,4-4-8 0,-4-5 10 0,-7 5-10 0,3-9 10 16,-3 3-10-16,0 1 8 0,-3-11-8 0,-1 4 8 15,1-3 0-15,-4-6-8 0,0 2 12 0,0-5-4 16,-4-1 3-16,-3 1 0 0,0-4 0 0,3-6 0 16,-3 0 13-16,-3-6 4 0,-1 3 0 0,0-4 0 15,-3-2-4-15,-4 3 0 0,1 2 0 0,-1-5 0 16,0 3-12-16,8 3-4 15,-1-4 0-15,-3-2 0 0,0 0-8 0,0 9 0 0,3-10 0 0,-3 4 8 16,0 3-30-16,-11 3-6 0,7-7-2 0,-3 7 0 16,3 0-82-16,1 0-16 0,-1 0-3 0,4 0-1 15,-1 0 1-15,-2 7 0 0,3-7 0 0,-1 9 0 16,-2-9 85-16,6 10 17 0,4-10 3 0,0 6-381 16,-4-6-76-16</inkml:trace>
  <inkml:trace contextRef="#ctx0" brushRef="#br0" timeOffset="37579.958">5817 9813 1854 0,'0'0'40'0,"0"0"9"0,0 0 2 0,0 0 1 0,0 0-41 0,0 0-11 0,0 0 0 0,0 0 0 16,0 0 56-16,0 0 8 0,0 0 3 0,0 0 0 16,0 0-40-16,0 0-8 0,4-3-2 0,3-3 0 15,3 6-8-15,1 0-1 0,7-4-8 0,-1 4 12 16,5 0-12-16,-1 0 8 0,3-6-8 0,5 6 0 16,-1 0 0-16,4-3 8 0,-4-3-8 0,0 6-648 15,-7 0-132-15</inkml:trace>
  <inkml:trace contextRef="#ctx0" brushRef="#br0" timeOffset="37986.322">5779 10133 1544 0,'0'0'34'0,"0"0"7"0,0 0 2 0,0 0 0 0,10 9-35 0,1-9-8 0,3 7 0 0,-4-4 0 16,8 3 8-16,3-3 0 16,0-3 0-16,4 0 0 0,0 0-8 0,3 0 10 15,4 0-10-15,3-3 10 0,0-3 13 0,4 3 2 0,0 3 1 0,-4-7 0 16,-3 7-11-16,0 0-3 0,-8 0 0 0,1 0-518 15,0 0-104-15</inkml:trace>
  <inkml:trace contextRef="#ctx0" brushRef="#br0" timeOffset="38548.234">5856 10820 1288 0,'0'0'28'0,"0"0"7"0,0 0 1 0,0 0 0 16,0 0-36-16,0 0 0 0,0 0 0 0,0 0 0 0,0 0 68 0,0 0 6 16,0 0 2-16,0 0 0 15,0 0-28-15,7 0-4 0,-7 0-2 0,11 0 0 16,-1-7-2-16,8 4-1 0,0 3 0 0,3 0 0 15,3-6-7-15,1 6-2 0,10-10 0 0,1 10 0 16,-1 0-10-16,0-3-1 0,1-3-1 0,6 6 0 16,-7 0-2-16,0 0 0 0,-3 0 0 0,3 0 0 0,-3 0-6 0,-4 0-2 15,-6 0 0-15,-1 6-630 16,0-3-126-16</inkml:trace>
  <inkml:trace contextRef="#ctx0" brushRef="#br0" timeOffset="38902.185">5849 11462 1756 0,'0'0'39'0,"0"0"8"0,0 0 1 0,0 0 1 0,0 0-39 0,11-3-10 0,-1-3 0 0,4 6 0 0,-3-6 34 0,10 6 5 0,0-3 1 0,4 3 0 31,3-7-10-31,7 7-2 0,1-3 0 0,-1-3 0 16,4 3 14-16,-4 3 2 0,4-6 1 0,-7 6 0 16,-1 0-15-16,1 0-3 0,0 0-1 0,-7 0-682 15,-1 0-137-15</inkml:trace>
  <inkml:trace contextRef="#ctx0" brushRef="#br0" timeOffset="39972.562">5948 9434 928 0,'0'0'20'0,"0"0"5"0,0 0 1 0,0 9 0 0,0-9-26 0,0 0 0 0,0 0 0 0,0 3 0 16,0-3 0-16,-4 10-11 0,4-1 1 0,0-9 0 16,4 6-10-16,-4-3-1 0,0-3-1 0,3 10 0 15,4-4 2-15,-7-6 0 0,0 0 0 0,0 0-209 16,0 0-42-16</inkml:trace>
  <inkml:trace contextRef="#ctx0" brushRef="#br0" timeOffset="40596.952">6050 9427 1022 0,'0'-9'22'0,"0"9"5"0,4 0 1 0,-4 0 1 0,0 0-29 0,0 0 0 0,0 0 0 0,7-6 0 15,0-4 98-15,-7 10 14 0,0 0 2 0,0 0 1 16,0 0-21-16,0 0-4 0,0 0-1 0,0 0 0 15,-4 6-17-15,1-2-3 0,-1 5-1 0,-3 7 0 16,0-1-35-16,0 4-7 0,-7 0-2 0,3 0 0 16,-6 0-14-16,3 6-10 0,-1-6 12 0,1 6-12 15,0-7 10-15,4 8-10 0,-8-8 8 0,11 1-8 0,-4-3 12 16,1-4-2-16,3 4-1 0,0-7 0 16,0 1 2-16,3-1 0 0,4 1 0 0,0-10 0 15,0 0-11-15,0 0 8 0,0 0-8 0,0 0 8 0,4 0-8 0,6-10 0 16,1 1 9-16,3-10-9 0,-3 3 0 0,6-2 8 15,-3-4-8-15,4-3 0 0,7-4-10 0,-8-2-6 16,-3 12-2-16,-3-9 0 0,3 3 8 0,-3 6 2 16,-1-6 0-16,4 6 0 0,-7 0 8 0,4 4 11 15,-8 2-3-15,5-3 0 0,-5 7 12 0,-3 9 3 16,0 0 0-16,0 0 0 0,0 0-4 0,0 0-1 16,-7 9 0-16,0 1 0 0,-11-1-7 0,8 7-2 0,-1-7 0 0,1 10 0 15,-1 0-9-15,-3 0 0 0,3 6 0 0,-3-6-689 16,0 6-145-16</inkml:trace>
  <inkml:trace contextRef="#ctx0" brushRef="#br0" timeOffset="41478.672">6029 10036 1558 0,'-4'0'34'0,"4"-4"7"0,-3-2 2 0,-1 3 1 16,1-3-35-16,-1 3-9 0,1-4 0 0,-4-2 0 15,0 3 71-15,3 6 12 0,1-10 2 0,3 10 1 0,0 0-13 0,0 0-2 16,0 0-1-16,0 0 0 0,0 0-21 0,0 0-4 15,0 0-1-15,0 16 0 0,0-7-29 0,3 1-7 16,-3-1 0-16,7 1-8 0,-3-1 0 0,-1 0 0 16,4 4 0-16,-3-10 0 0,-4-3 8 0,3 10-8 15,4-1 0-15,-3 0 0 0,-4-9 16 0,0 0-3 16,0 0-1-16,7 0 0 0,0 10 20 0,-7-10 4 16,0 0 1-16,0 0 0 0,0 0-23 0,0 0-5 15,0 0-1-15,-7-3 0 0,0-4-8 0,3-2 8 16,1 6-8-16,-4-7 8 0,0 1 3 0,0-4 0 0,3 4 0 0,-3-4 0 15,4-2-11-15,-1 5 12 0,1 1-12 0,-1-7 12 16,1 13 5-16,-1-6 2 0,0 3 0 0,1-4 0 16,3 10-11-16,0 0-8 0,0 0 9 15,0 0-9-15,0 0 13 0,0 0-3 0,0 0-1 0,7 6 0 16,0-2-9-16,0 5-12 0,4 7 2 0,-1-7 1 16,1-6 9-16,-1 10 11 0,1-4-3 0,-7 0 0 15,3 1-8-15,0-1-9 0,0 1 9 0,3-1-13 16,-6 1-51-16,10-1-11 0,-11 0-1 0</inkml:trace>
  <inkml:trace contextRef="#ctx0" brushRef="#br0" timeOffset="42429.767">5913 10509 1522 0,'0'0'33'0,"0"0"7"0,0 0 2 0,0 0 2 0,0 0-36 0,0 0-8 0,0 0 0 0,0 0 0 0,0 0 68 0,0 0 12 31,7 6 3-31,0-2 0 0,0 2-47 0,0 0-8 0,3-3-3 0,1-3 0 16,7 6-13-16,-4-2-4 0,-4-4 0 0,-10 0 0 15,18 0 18-15,0 0 3 0,-1 0 1 0,1 0 0 16,-1 0 6-16,-2-4 0 0,-1 4 1 0,-4-6 0 15,1 6-12-15,-4 0-2 0,-7 0-1 0,0 0 0 16,0 0-8-16,11 0-2 0,-11 0 0 0,0 0 0 16,0 10-1-16,0-10-1 0,0 0 0 0,-11 0 0 15,4 6 2-15,-4-3 1 0,-3 3 0 0,4-3 0 16,-8-3-13-16,4 7-8 0,3-4 8 0,1-3-13 16,-4 0 21-16,3 0 5 0,-3 0 1 0,3 6 0 15,1-6-14-15,3 0 0 0,-4 0 0 0,4 0 0 16,7 0 0-16,-7 0 0 0,7 0 0 0,0 0 0 0,0 0-9 0,0 0 9 15,0 0 0-15,0 0-9 0,0 0 9 0,0 0 0 16,7 0 0-16,4 0 0 0,6 3-8 0,-6-3 8 16,-1 0-8-16,1-3 8 0,7 6 0 0,-4-6 0 15,3 3 0-15,1 0-8 16,0 3-82-16,-1 4-16 0,1-7-3 0,0 0-834 16</inkml:trace>
  <inkml:trace contextRef="#ctx0" brushRef="#br0" timeOffset="43146.456">6177 10942 1624 0,'0'0'46'0,"0"0"10"0,0 0-45 0,0 0-11 0,0 0 0 0,0 0 0 16,0 0 64-16,0 0 12 0,-3 9 1 0,-4 4 1 16,0-4-30-16,-4 7-5 0,4 3-2 0,-4 0 0 15,-3 6-22-15,-3-7-5 0,6 8-1 0,-7-8 0 16,1 11-1-16,3-11 0 0,7 7 0 0,-4-6 0 15,0-3-2-15,1-7-1 0,-1 1 0 0,8-1 0 16,3-9-1-16,0 0-8 0,0 0 12 0,0 0-4 16,0 0-8-16,3-3 12 0,4-13-12 0,-3 7 12 15,-1-10-12-15,4 3 0 0,4-9 0 0,0 7 8 16,3-4-8-16,-4-3 0 0,1 6 0 0,3 0 0 16,-4 3 12-16,1 1 6 0,0 2 2 0,-4-3 0 15,3 7 12-15,-6 0 2 0,3 2 1 0,-7 7 0 16,0 0-1-16,0 0 0 0,0 0 0 0,0 0 0 15,-7 10-21-15,0 2-4 0,0 1-1 0,0-4 0 0,3 10-8 0,-6-3 0 16,-1 2-10-16,4 1 10 16,7 6-100-16,-7-6-15 0,-4 0-2 0</inkml:trace>
  <inkml:trace contextRef="#ctx0" brushRef="#br0" timeOffset="43749.563">6304 11720 1265 0,'-3'-16'36'0,"-1"6"8"16,4 1-36-16,-3 0-8 0,-1-1 0 0,4-5 0 0,-3 5 118 0,3 1 22 16,-4-1 4-16,0 4 0 0,4 6-30 0,0 0-6 15,0 0-2-15,0 0 0 0,4 6-47 0,0 10-10 16,-4 3-1-16,3 0-1 0,-3-1-35 0,4 11-12 16,3-4 0-16,-4 3 9 0,4-3-9 0,-3 0 0 15,3-6 0-15,-4 6 0 0,1-6 0 0,-4-7 8 16,3 4-8-16,1-6 8 0,-1-1 2 0,4 0 0 15,-7-9 0-15,0 0 0 0,0 0 22 0,0 0 4 16,0-9 0-16,-3 6 1 0,-1-13-15 0,4 7-3 16,-3-7-1-16,3-3 0 0,-7 4-18 0,3-4 8 15,1 0-8-15,-1-6 0 0,-3 6 17 0,0-3-3 16,0 0-1-16,0 3 0 0,4 0 1 0,-1 1 0 0,0 8 0 0,1 1 0 16,3 3 1-16,0 6 0 0,0 0 0 0,0 0 0 15,0 0-15-15,3 15 0 0,5-5 0 0,-1 8 0 16,0 8 0-16,0-8 0 0,3 11 0 0,-3-11 0 15,4 14 0-15,3-4 0 0,-3 0 0 0,-8-3 0 16</inkml:trace>
  <inkml:trace contextRef="#ctx0" brushRef="#br0" timeOffset="183765.719">20313 4501 1321 0,'0'0'37'0,"0"0"9"0,0 0-37 0,0 0-9 0,0 0 0 0,0 0 0 15,3-6 84-15,-3 6 16 0,0-10 2 0,4 10 1 16,-4 0-18-16,0 0-3 0,0 0-1 0,0 0 0 15,7-3-19-15,0 3-4 0,0-6-1 0,4 6 0 16,-8 0-15-16,8-3-3 0,-1-4-1 0,1 7 0 16,3-3-22-16,-3-3-4 0,3 6 0 0,3 0-1 15,1 0-11-15,0 0 0 0,-1-3 9 0,5 3-9 16,-1-6 0-16,0 6 8 0,-3-7-8 0,-1 7 0 0,4-3 8 0,1 3-8 16,2-6 10-16,-6 3-10 0,3 3 16 0,-3-6-4 15,-1 2 0-15,-3-2 0 0,1 6 3 0,-5-3 0 16,1-3 0-16,-4 6 0 0,0 0 4 0,-7 0 1 15,0 0 0-15,0 0 0 0,0 0-6 0,0 0-1 16,0 0 0-16,-7 0 0 16,-4 0-77-16,11 0-15 0,-10 6-3 0</inkml:trace>
  <inkml:trace contextRef="#ctx0" brushRef="#br0" timeOffset="189357.011">20877 4611 742 0,'0'0'20'0,"0"0"7"0,0 0-27 0,0 0 0 16,0 0 0-16,0 0 0 0,0 0 91 0,0 0 13 15,4-10 2-15,-1 7 1 0,1-3-13 0,0 3-2 16,-1-4-1-16,1-2 0 0,-1 0-13 0,1 2-2 15,-1 4-1-15,1-3 0 0,-1-3-11 0,-3 5-1 16,0-2-1-16,0 6 0 0,0 0-6 0,0 0-2 16,0 0 0-16,0 0 0 0,0 0-9 0,0 0-1 15,0 0-1-15,0 0 0 0,0 0-9 0,-3 6-2 16,-1 4 0-16,-3-1 0 0,0 1-11 0,0 8-2 0,0-2-1 0,0 3 0 16,0 6-7-16,-4-3-2 0,4 12 0 0,-3-5 0 15,-1 11-9-15,0-2 0 0,1 6 9 0,-1 0-9 16,-3 0 0-16,4-7 8 0,-1 7-8 0,-3-9 0 15,3-4 0-15,1 4 0 0,-1-1 0 0,4 1 8 16,-4-7-8-16,4 6 0 0,0-5 0 0,4-1 0 16,-4 3 0-16,3-9 0 0,1 0 0 0,3-9 8 15,-4 2-8-15,4-5 0 0,0-1 0 0,4 1 0 16,-4-10 8-16,0 0-8 0,0 0 10 0,0 0-10 16,0 0 12-16,0 0-4 0,0 0-8 0,0 0 12 15,0 0-12-15,0 0 11 0,0-7-11 0,3 4 10 16,-3-6-24-16,0 2-5 0,0-2-1 0,4 0-732 15,-4-1-146-15</inkml:trace>
  <inkml:trace contextRef="#ctx0" brushRef="#br0" timeOffset="190356.597">20627 4592 1242 0,'0'0'27'0,"-7"0"5"0,3-3 2 0,-3 3 2 0,0-7-36 0,0 7 0 0,0-9 0 0,0 9 0 15,-4-3 105-15,4-3 15 0,-3 6 2 0,3-7 1 16,-4 7-18-16,1-3-3 16,3 3-1-16,-4 0 0 0,0 0-26 0,1 0-6 15,-1 0-1-15,4 0 0 0,-3 0-23 0,3 3-5 0,-4-3 0 0,4 0-1 16,0 0-11-16,7 0-3 0,0 0 0 0,0 0 0 15,0 0-7-15,0 0-2 16,0 0 0-16,7-3 0 0,0-3-4 0,7 6 0 16,0-3-1-16,0-7 0 0,4 4-11 0,0-3 12 0,-1-1-12 0,4 4 12 15,4-3-1-15,0 6 0 0,-1-7 0 0,1 4 0 16,0-4-2-16,3 1 0 0,-3 6 0 0,-1-3 0 16,1-1-1-16,0 4 0 0,-8-3 0 0,5 6 0 15,-5 0-8-15,1 0 0 0,-4 0 9 0,4 0-9 16,-4 6 0-16,0-6 0 0,0 3 0 0,0 4 8 15,-3-7-8-15,3 6 0 0,-4-3 0 0,1-3 0 16,0 0 0-16,-1 0 0 0,-3 0 0 0,0 0 0 16,-7 0 0-16,0 0 0 0,0 0 0 0,0 0 0 0,0 0 8 0,0 0-8 15,0 0 10-15,0 0-10 0,0 0 11 0,0 0-11 16,4-3 12-16,-4 3-12 0,0 0 9 0,0 0-9 16,-4-6 0-16,4 6 9 0,-7-7-9 0,4 7 0 15,-4-3 0-15,7 3 8 0,-7 0-8 0,0 0 0 16,-1 0 0-16,1 3 0 0,4 4 0 0,-4-7 0 15,3 6 0-15,-3-3 0 0,4 6 0 0,-4-2 0 16,3-4 0-16,-3 6 0 0,0 1 0 0,0-4 0 16,0 10 0-16,3-4 0 0,-3-2 0 0,0 5 0 15,0 1-8-15,0-4 8 0,0 7 0 0,0-3 0 16,0 9 0-16,-4-3 0 0,4 3 0 0,-3 3 0 16,-1 7 0-16,1-1 0 0,-1 1 0 0,4-7 0 0,-4 7 0 0,1-7 0 15,3-3 0-15,0-3 0 0,0 0 0 0,0-3 0 31,3-7-56-31,1 4-14 0,-1-1-2 0</inkml:trace>
  <inkml:trace contextRef="#ctx0" brushRef="#br0" timeOffset="193920.71">22931 4473 1216 0,'0'0'27'0,"0"0"5"0,0 0 2 0,0 0 0 0,0 0-34 0,0 0 0 0,0 0 0 0,0 0 0 15,0 0 84-15,-7 0 11 16,-1 0 1-16,1 3 1 0,-3-3-40 0,-1 0-8 16,1 6-1-16,-1-3-1 0,0 4 57 0,-3-4 12 15,4 3 3-15,-4 3 0 16,0 1-119-16,-1-1-21 0,5 1-6 0,-1-1-1 0,4 7 36 0,-3-7 8 0,3 0 0 0,0 1 1 16,3-1-17-16,0 7 0 0,-3-7 0 0,7 1 0 15,-3-1 0-15,6 1 0 0,1-1 0 0,-1 7 0 16,1-7 0-16,3 7-11 0,4-4 11 0,-4-2-10 15,7 5 10-15,-4-5 0 0,8 5 0 0,-4-2 0 16,0 3 0-16,0 3-8 0,4-4 8 0,-4-2-8 16,4 2 8-16,-4 4-8 0,0 0 8 0,0 3-8 15,-3-3 8-15,-1-7 0 0,1 7 0 0,-4 3 0 16,0-3 0-16,-4-7 0 0,5 10 0 0,-8-3 0 16,0-6 0-16,-4 2 0 0,0 4 8 0,1-9-8 15,-8-1 8-15,4 7-8 0,-3-7 8 0,-1 1-8 16,1-1 8-16,-5 0-8 0,1 1 8 0,0-4-8 15,0 3 8-15,0 1-8 0,-4-4 8 0,4-3-8 0,-3 7 8 16,-1-4-8-16,4-3 8 0,0-3-8 0,3 6 30 0,1-6 2 16,-1 0 0-16,0 0 0 0,4 0-10 0,0-6-2 15,-3 6 0-15,3-3 0 0,0-3-6 0,3-4-2 16,1 1 0-16,-1-1 0 0,-3 1-12 0,3 0 0 16,4-1 8-16,4-5-8 0,0-4 0 0,3 3 0 15,-4-3 0-15,8 0 0 0,-4-6 0 0,3 7 0 16,-3-8 0-16,0 8 0 0,8-4 0 0,-1 0 0 15,0 0 0-15,0-3 9 0,4 0-9 0,-1 6-12 16,1-6 2-16,3 6 1 0,-3 0 9 0,3 0 0 16,0 4 0-16,0-4 0 0,-3 9 0 0,-1-5 8 15,1 5-8-15,0 1 11 0,-4-1-11 0,-4 1 0 16,4 0 0-16,-3-1 8 0,-4 4-8 0,0 3 0 16,0-7 0-16,-3 4 0 0,-1-3 0 0,-3-1 13 0,0 1-3 0,0 3-1 15,-3-4 14-15,-1 1 2 0,-3-1 1 0,4 1 0 16,-8 0 15-16,4-1 3 0,-7 4 1 0,3 3 0 15,-3-3-18-15,0 2-4 0,-4-2-1 0,4 6 0 16,-3 0-10-16,3 0-3 0,-4 6 0 0,4-2 0 16,-4 5-9-16,4-3 0 0,0 4 0 0,3-1 0 15,1 7 0-15,-1-7-20 0,1 4 3 0,-1-4-1204 16</inkml:trace>
  <inkml:trace contextRef="#ctx0" brushRef="#br0" timeOffset="200941.81">19978 4385 1566 0,'0'0'34'0,"0"0"7"0,0 0 2 0,0 0 1 0,0 9-35 0,-4 1-9 0,4 5 0 0,-3-2 0 16,3 9 52-16,0 0 9 0,-4 6 2 0,4 7 0 0,0-1-40 0,0 10-8 15,4 3-2-15,-1 3 0 16,1 3-4-16,-1 1-1 0,4 2 0 0,-3-2 0 16,-1-1-8-16,5 0 8 0,-5-6-8 0,4 3 8 15,-3-3-8-15,3-6 8 0,0-3-8 0,0-13 8 16,-4-3 0-16,4 3-8 0,-3 0 12 0,-4-6-4 0,3 0-20 0,1-4-4 16,-4-5 0-16</inkml:trace>
  <inkml:trace contextRef="#ctx0" brushRef="#br0" timeOffset="201803.43">20179 4369 1602 0,'0'0'35'15,"-4"0"7"-15,4 0 2 0,0 0 1 0,-3-3-36 0,3 3-9 0,0 0 0 0,0-9 0 16,7 2 44-16,0 4 8 0,4-3 0 0,3 3 1 15,7-3-36-15,0-1-7 0,4 4-2 0,3-3 0 16,7-3 4-16,11-4 1 0,3-3 0 0,1 1 0 16,-1 2 23-16,4 4 4 0,0-7 0 0,-14 7 1 15,7 2-24-15,0-2-5 0,3 6 0 0,-3-4-1 16,-4 4 17-16,0-3 3 0,1 6 1 0,10-3 0 0,-4-3 0 16,-3 6 0-16,-4-3 0 0,-6 6 0 0,-1-3-32 15,-3 6 0-15,-8-3 0 0,1-3 0 16,-11 9 9-16,4-2-9 0,-8-4 8 0,-3 6-8 0,-3-2 0 0,-4 2 0 15,-4 0 8-15,1 1-8 0,-1-1 0 0,1 1 0 16,-1-4 0-16,1 3 8 16,3-9-37-16,-4 10-8 0,4-4-2 0,0-6 0 15,0 0-65-15,7 3-14 0,-3 3-2 0,-4-6-1 16,0 0-39-16,7 4-7 0,0-4-1 0,4 6-1 16,-1-6 27-16,-3-6 6 0,-3 6 0 0,-4 0 1 0,10-4 156 0,-10 4 31 0,0 0 7 15,0 0 1-15,4 4 55 0,-4-4 11 16,0 0 2-16,0 0 1 0,0 0-22 0,0 0-5 15,3 9-1-15,-6-3 0 0,3 4-25 0,0-1-4 0,-4 0-2 0,4 1 0 16,-3 6-19-16,-1-4-4 0,4 4-1 0,0 3 0 16,4-4-18-16,-4 13-3 0,-4-2-1 0,4 2 0 15,0 0-7-15,-3 6-1 0,3 10-1 0,-4-6 0 16,4 12-15-16,-3-3 9 0,-1 7-9 0,1-1 8 16,3 0-8-16,0-6 0 0,0 3 9 0,0 4-9 15,0-7 0-15,0 3 0 0,0-3 0 0,0 3 8 16,3-3-8-16,-3 0 0 0,4 3 0 0,-1-6 0 15,4-6 0-15,-3-1 0 0,-1-2 0 0,1-1 8 16,3 1-8-16,-4-7 8 0,4 0-8 0,-3-3 8 16,-1 4-8-16,5-4 11 0,-5-6-11 0,-3-1 12 15,4 1 0-15,-4-3 1 0,0-7 0 0,0 7 0 16,0-7 9-16,-4-5 2 0,1 5 0 0,-5-3 0 16,-2-6-7-16,3 7-1 0,-7-7 0 0,0 0 0 0,-4-7-4 0,-3 7-2 15,0-6 0-15,-4 3 0 0,0-3-10 0,-6 6 10 16,-1-10-10-16,0 7 10 0,-3-6-10 0,-4 2 12 15,-3-2-12-15,-4 3 12 0,0 3-2 0,-7-4 0 16,0 7 0-16,0 0 0 0,4 7 18 0,-4-4 4 16,7 3 1-16,0 3 0 0,4 1-21 0,-1-4-4 15,1 3 0-15,3-5-8 16,4 2-54-16,0-3-18 0,-1 3-3 0,19-6-1076 16</inkml:trace>
  <inkml:trace contextRef="#ctx0" brushRef="#br0" timeOffset="202463.821">22408 4504 1692 0,'0'0'37'0,"-3"-3"8"0,3-6 2 0,0 2 0 0,0-2-38 0,0-1-9 0,0 10 0 0,0 0 0 16,0 0 60-16,0 0 9 0,0 0 3 0,0 0 0 15,0 10-33-15,0 6-7 0,0 2 0 0,0 1-1 16,0 9-20-16,0 4-11 0,3 5 12 0,-3 1-12 15,0 12 15-15,4 3-4 0,0 4-1 0,3 3 0 16,-4 2 3-16,1-5 1 0,-1 5 0 0,1 1 0 16,-1 0 14-16,1-4 4 0,-1 4 0 0,1-6 0 15,-1-4-3-15,-3 0 0 0,4-9 0 0,-1 0 0 16,1-6-1-16,-1-4-1 0,1-3 0 0,-1-9 0 16,1 3-27-16,3-6 0 0,0-3 0 0,0-7 0 15,-3 1-140-15,-4-10-34 0,0 0-6 0,7-6-744 16</inkml:trace>
  <inkml:trace contextRef="#ctx0" brushRef="#br0" timeOffset="203138.702">22595 4438 1450 0,'0'0'32'0,"0"0"6"0,4-6 2 0,-1-3 1 0,5-1-33 0,2 1-8 0,1-1 0 0,3-5 0 15,7 2 44-15,0-3 6 0,0-2 2 0,4 2 0 16,3 3-16-16,4-2-4 0,7-4 0 0,0 3 0 15,3 4 26-15,4-4 5 0,-7 7 1 0,3 2 0 16,-3 4 1-16,0-3 1 0,-8 3 0 0,-2 3 0 16,-1 0-8-16,-4 0-2 0,-2 3 0 0,-1-3 0 15,-4 0-16-15,1 6-4 0,-4-3-1 0,-3 4 0 16,-1-1-3-16,1-3-1 0,-4-3 0 0,-7 0 0 16,7 9-8-16,0-2-2 0,-7-7 0 0,4 9 0 15,-1-6-9-15,1 7-3 0,-1-4 0 0,-3 3 0 16,0 1-9-16,0 5 8 0,0-5-8 0,4 2 8 0,-4 4 0 0,0 3 0 15,3 0 0-15,1-4 0 0,-1 4-8 0,1 0 0 16,-1 6 0-16,1-6 0 0,3 6 0 0,0-6 0 16,0 9 8-16,-3-3-8 0,3 3 0 0,0-3 0 15,0 4 0-15,-4 5 0 0,1-6 0 0,-1 13 0 16,1-3 0-16,-4 9 0 0,3-3 0 0,1 6 0 16,-4-3 0-16,3-3 0 0,1 9 0 0,-4-6 0 15,3 3 0-15,1-3 0 0,0-3 0 0,3 3 0 16,0 3 0-16,0-6 0 0,0 0 0 0,0-6-9 15,3 6 9-15,1-7 0 0,-4-8-10 0,4 5 10 0,-4-3-8 0,0 1 8 16,3-7-9-16,-3 3 9 0,0-3-10 0,-3 0 10 16,3-6 0-16,-7-6 0 0,4 2 0 0,-8 1 0 15,4-3 9-15,-4-7-1 0,-3-3-8 0,-3 3 12 16,-1 1 4-16,-3-4 0 16,-3-3 0-16,-5 0 0 0,1 0-3 0,-4 0 0 0,1 0 0 0,-4-3 0 15,-4-4-2-15,0 7-1 0,0 0 0 0,4-6 0 16,-4 3-10-16,1 3 10 0,-8-6-10 0,0 6 10 15,0-4-1-15,0 4 0 0,-3 0 0 0,0 0 0 16,3-6-9-16,4 6 0 0,-1-3 0 0,8 3-888 16,0 0-176-16</inkml:trace>
  <inkml:trace contextRef="#ctx0" brushRef="#br0" timeOffset="-193325.962">25421 2833 1692 0,'0'0'37'0,"4"-10"8"0,-4 4 2 0,0-3 0 0,0 9-38 0,0 0-9 0,0 0 0 0,0 0 0 16,0 0 137-16,0 0 26 0,7 9 5 0,-7 7 0 15,3 3-74-15,-3-1-15 0,4 4-3 16,-4 0-1-16,-4 3-42 0,4 10-8 0,-3-7-1 0,-1 7-1 15,1-1-15-15,-1-3-8 0,1 1 10 0,-4-4-10 16,3 6 8-16,4-5-8 0,-3-4 0 0,-1-3 9 16,4 0-9-16,-4-10 0 0,4 7 0 0,0-10 8 15,0-9-34-15,0 0-7 0,0 0-2 0,0 0-741 16,0 0-148-16</inkml:trace>
  <inkml:trace contextRef="#ctx0" brushRef="#br0" timeOffset="-193114.447">25411 3093 1706 0,'0'0'37'0,"0"0"8"0,0 0 2 0,0 0 1 0,0 6-38 0,0-6-10 16,0 10 0-16,3-7 0 0,1 9 111 0,-1-9 20 16,1 7 4-16,3-10 1 0,3 6-72 0,1-3-15 15,0-3-2-15,3-3-1 0,0 3-31 0,3-6-7 16,5 3 0-16,-1-4-8 0,3-2 8 0,1 0-8 15,-4 2 0-15,-7-2 0 16,0 0-67-16,1-1-20 0,-8 1-4 0</inkml:trace>
  <inkml:trace contextRef="#ctx0" brushRef="#br0" timeOffset="-192947.869">25700 2877 1177 0,'7'-16'25'0,"-7"7"6"0,3-1 1 0,5 1 2 0,-5-7-34 15,1 7 0-15,3-4 0 0,-4 7 0 0,-3-4 61 0,0 10 6 0,0 0 1 0,0 0 0 16,0 0 38-16,0 0 8 0,0 10 2 0,-3-1 0 15,-1 1 0-15,-3 5 0 0,4 4 0 0,-8 6 0 16,4-6-50-16,0 9-10 0,0-3-1 0,-4 10-1 16,4-7-13-16,0 7-2 0,0-7-1 0,0 9 0 15,0-2-26-15,0-1-12 0,0 1 10 0,0-1-779 16,0-2-156-16</inkml:trace>
  <inkml:trace contextRef="#ctx0" brushRef="#br0" timeOffset="-192363.1">25972 3403 1951 0,'0'0'43'0,"0"0"9"0,0 0 1 0,0 0 2 0,0 0-44 0,0 0-11 0,3 10 0 0,-3-4 0 31,0-6 82-31,7 13 14 0,-7-4 4 0,4 0 0 0,-4 7-53 0,0 3-11 15,-4-3-1-15,4 2-1 0,-3 1-22 0,-1 0-4 16,1-3 0-16,-1 3-733 16,0-1-147-16</inkml:trace>
  <inkml:trace contextRef="#ctx0" brushRef="#br0" timeOffset="-191975.842">26480 2895 2070 0,'0'0'45'0,"0"0"10"0,-8-3 1 0,1-3 3 0,0 6-47 0,-3 0-12 0,-1 0 0 0,-6 0 0 16,2 9 46-16,-6-2 7 0,4 2 2 0,-5 0 0 15,1 1-39-15,4-1-7 0,-1 7-1 0,4-3-8 16,0 2 9-16,3-5-9 0,4 8 0 0,0-2 9 16,7-3-9-16,0 2 0 0,0 1 0 0,7-3 0 0,4 5-12 0,-1-2 12 15,8-7-12-15,0 10 12 0,3-9 0 0,0 5 0 16,-3 4 0-16,3-3 0 0,-4-4 0 0,1 4 0 16,-4 3 12-16,-3-10-4 0,-1 7 14 0,-3-7 2 15,-3 7 1-15,-1-3 0 0,-3-4 23 0,-3 7 4 16,-4-7 0-16,-4 1 1 0,1 5-13 0,-8-2-2 15,-3-7-1-15,-4 3 0 0,0 1-25 0,-3-1-4 16,-4 1-8-16,4-10 11 16,0 6-100-16,3-6-20 0,1 0-4 0,2-6-989 15</inkml:trace>
  <inkml:trace contextRef="#ctx0" brushRef="#br0" timeOffset="-191563.999">26702 3432 2516 0,'0'0'56'0,"0"0"11"0,0 0 2 0,0 9 1 0,3 0-56 0,-3 1-14 16,4 6 0-16,-4 2 0 0,-4-2 54 0,4 3 8 15,-3 6 2-15,-4-6 0 0,0 9-64 0,0-3 0 16,0 0-9-16,-1-3-799 16,1 3-160-16</inkml:trace>
  <inkml:trace contextRef="#ctx0" brushRef="#br0" timeOffset="-191074.399">27051 3011 1749 0,'0'0'38'0,"0"-9"8"0,0 3 2 0,4 3 2 0,-4-4-40 0,0 7-10 16,3-9 0-16,-3 9 0 0,0 0 87 0,0 0 15 0,4 9 3 0,-1-2 1 15,1 8-50-15,-4 4-11 16,3 0-1-16,1 9-1 0,-4 0-12 0,3 7-3 16,-3-1 0-16,0 1 0 0,0 2-28 0,4-2 8 15,-1 3-8-15,1-10 0 0,-4 3 8 0,3-9 0 16,1 3-8-16,-1-6 12 0,4-3 7 0,-3-1 1 16,3-5 0-16,-3-7 0 0,-4-3 20 0,7 6 4 15,3-12 0-15,1 3 1 0,-4-13 10 0,3 7 1 16,1-10 1-16,3-6 0 0,0 0-10 0,0-3-3 15,0-7 0-15,4 7 0 0,-4-7-12 0,4 1-2 0,-1 6-1 0,-2-7 0 16,2 7-7-16,-3-7-2 0,-3 13 0 0,0-3 0 16,-1 7-10-16,-3 2-2 0,-3 3-8 0,-4 1 12 15,3 9-23-15,-3 3-5 0,0 0 0 0,0 0-927 16,0 0-185-16</inkml:trace>
  <inkml:trace contextRef="#ctx0" brushRef="#br0" timeOffset="-186825.597">25269 3635 1650 0,'-3'0'47'0,"3"0"9"0,0 0-44 0,0 0-12 0,0 0 0 0,0 0 0 15,0 0 45-15,0 0 7 0,7 10 2 0,-3 6 0 16,-1 5-26-16,1 5-6 0,3-1-1 0,-4 0 0 16,1 3-21-16,-4 0 0 0,0 7 0 0,0-7 0 15,0 0 0-15,-4-3 0 0,4 3 0 0,-3-2 0 16,-1-8 8-16,4 1-8 0,-3-3 10 0,-4-7-10 15,3 10 44-15,-3-10 2 0,7-9 1 0,0 0 0 16,0 0-11-16,0 0-1 0,0 0-1 0,0-9 0 16,3-3-8-16,1-4-2 0,0-3 0 0,-1 3 0 0,4-2-24 0,0-1 0 15,0-6 0-15,4 6 0 0,-4 3 0 0,0 4 0 16,0 2 0-16,0 1 0 0,0 3 15 0,-3-1-3 16,6 7 0-16,-3 7 0 0,-3-7 10 0,-1 9 2 15,4 0 0-15,-3 7 0 0,-1-3-24 0,1 2 9 16,-1 1-9-16,1 3 0 0,3-7 10 0,-3 4-10 15,-4 3 8-15,3-10-8 0,1 7 0 0,-1 0-20 16,1-4 3-16,3-3 1 16,-4-2-10-16,-3-7-2 0,4 3 0 0,-4-3 0 15,0 0-35-15,7 0-7 0,0-3-2 0,0-4 0 16,0-2-21-16,0-3-5 0,0-4-1 0,4 0 0 16,3 4 48-16,0-4 10 0,-3-3 1 0,-1 3 1 0,4 4 64 0,-7-4 13 0,0 7 2 0,-3 3 1 31,-1-4 54-31,-3 10 10 0,0 0 3 0,0 0 0 0,0 0-44 0,0 0-8 0,0 0-1 0,0 0-1 15,7 10-27-15,-3-1-6 0,0 7-1 0,3-1 0 16,-7-2-20-16,0 3 9 0,0-1-9 0,3-2 0 16,-3-4 0-16,0 7 0 0,0-7 0 0,0 1 0 15,4-1-38-15,-4-9-14 0,0 0-4 0,0 0-595 16,0 0-119-16</inkml:trace>
  <inkml:trace contextRef="#ctx0" brushRef="#br0" timeOffset="-186705.28">25700 3723 1862 0,'0'0'52'0,"0"0"13"0,0 0-52 0,0 0-13 16,0 0 0-16,0 0 0 16,-4 3 23-16,1 7 1 0,3-4 1 0,-4 3 0 0,1 1-15 0,3-1-10 15,0 7 12-15,3-7-574 16,1 1-114-16</inkml:trace>
  <inkml:trace contextRef="#ctx0" brushRef="#br0" timeOffset="-186456.486">25904 3868 1429 0,'0'0'31'0,"11"0"6"0,-4 6 2 0,0-3 2 0,0-3-33 0,-3 9-8 16,-4-9 0-16,7 7 0 0,0-4 58 0,-7-3 10 16,3 9 1-16,-3 1 1 0,0-4-39 0,0 3-8 15,0 1-2-15,-3-1 0 0,-1 7 3 0,1-7 1 16,-4 1 0-16,3 5 0 0,-3-2 5 0,4-4 1 0,-4 1 0 0,3-4 0 16,1 3 3-16,-1 1 1 0,0-1 0 0,1 0 0 15,3 1-15-15,0-4-4 0,0-6 0 0,0 10 0 16,0-1-2-16,0-9-1 0,3 9 0 0,-3-2 0 15,0 2 3-15,0-9 1 0,0 0 0 0,0 3 0 16,0 7-17-16,0-4 0 0,-3 3 0 0,3-2 0 16,-4-4-11-16,-3 3-5 0,4-3-2 0,3-3 0 15,-4 0-46-15,-3 0-8 0,4 0-3 16</inkml:trace>
  <inkml:trace contextRef="#ctx0" brushRef="#br0" timeOffset="-186254.962">26166 3601 1778 0,'0'0'39'0,"0"0"8"0,0 0 1 0,0 0 3 0,-8 0-41 0,5 0-10 15,-4 6 0-15,3 4 0 0,-3-7 72 0,0 12 13 16,0 1 3-16,0 3 0 0,0 0-52 0,4 6-9 16,-4-3-3-16,3 12 0 0,-3 1-4 0,3 2-2 15,1 7 0-15,3-9 0 0,-4 2-18 0,4 4-16 16,-3-9 4-16,3 2 0 0,0-9-11 0,3 0-1 15,-3-3-1-15,4-12-930 16</inkml:trace>
  <inkml:trace contextRef="#ctx0" brushRef="#br0" timeOffset="-185909.04">26063 4065 1292 0,'0'0'28'0,"-7"-9"7"0,4 6 1 0,-4-10 0 0,3 10-36 0,1-7 0 15,-1 4 0-15,4 6 0 0,0 0 70 0,0 0 7 16,0 0 2-16,0 0 0 0,4-9-50 0,-4 9-9 0,7 0-3 0,0-3 0 15,0-4-17-15,3 7 0 0,1 0 0 0,-1-3 0 16,1-3-10-16,0 6-6 0,3 0 0 0,-4-3-1 16,4-3-2-16,1 6 0 0,-5 0 0 0,4 6 0 15,-3-3 28-15,-1-3 6 0,5 6 1 0,-5-3 0 16,-3 7 21-16,4-1 5 0,-1 1 1 0,1-1 0 16,-1 4-9-16,-2-1-2 0,2-3 0 0,-3 1 0 15,4 6-18-15,-4-7-4 0,0 0-1 0,0 1 0 16,4-1-9-16,-4 1 0 0,3-4 9 0,-3-3-9 15,0 3 11-15,-7-6-3 0,7 0 0 0,-7 0 0 16,7 0 30-16,0 0 6 0,-3-9 0 0,3 3 1 16,-7 2 6-16,4-5 1 0,-4 3 0 0,0-4 0 0,0 1-15 0,0 6-2 15,0-3-1-15,-4-4 0 0,0 4 3 0,4 6 1 16,-3-3 0-16,3 3 0 0,-7 0-23 0,0 0-5 16,7 0-1-16,-7 0 0 0,0 3-9 0,3-3 0 15,4 0 0-15,0 0-756 16,0 0-149-16</inkml:trace>
  <inkml:trace contextRef="#ctx0" brushRef="#br0" timeOffset="-185353.756">26769 4071 1866 0,'0'0'52'0,"0"0"13"0,-4-6-52 0,1-3-13 0,3 6 0 0,0 3 0 0,-11-7 109 0,4 7 19 15,-3 0 4-15,-1 7 1 0,-3-4-71 0,3 3-14 16,-3-3-4-16,0 6 0 0,0 1-24 16,0-1-4-16,0 4-2 0,0-1 0 0,-1 4-27 0,5-3-6 15,3 2-1-15,0-5 0 0,3 5 6 0,1-5 1 16,3-1 0-16,0-9 0 0,0 0 1 0,7 3 0 15,0-3 0-15,7 0 0 16,0-3-16-16,0 3-2 0,4-6-1 0,-1 6 0 0,1 0 31 0,0 0 8 16,3 0 1-16,-7 6 0 15,4-3-30-15,-4 4-7 0,0 2 0 0,-4 10-1 0,-3 0 49 0,1-4 9 16,-5 10 3-16,-3-6 0 0,-3 6-32 0,-1-3 0 16,-3-3-13-16,0 6 4 0,0-6 9 0,-4 3 9 15,1-3-1-15,-4-7-8 0,-1 4 17 0,1 0-3 16,0-4-1-16,0-6 0 0,4 4-1 0,-5-7 0 0,5-3 0 0,-1 0 0 15,4 0-12-15,0 0 0 0,0 0 0 0,7 0 0 32,-3-9-104-32,3-1-24 0,0 1-5 0,0-1-481 0,7-5-96 0</inkml:trace>
  <inkml:trace contextRef="#ctx0" brushRef="#br0" timeOffset="-185083.671">26829 4162 1602 0,'21'-19'35'0,"-10"10"7"0,-1 0 2 0,4 2 1 0,-3-2-36 0,-1 0-9 0,1 2 0 0,0 4 0 16,-4 3 89-16,-7 0 16 0,0 0 3 0,10 0 1 15,-3 3-57-15,-7-3-11 0,7 7-2 0,-3 2-1 16,-1-3-28-16,1-3-10 0,-1 7 0 0,-3-1 9 16,-3 1-9-16,3-10 8 0,0 6-8 0,0 3 8 15,0-9 1-15,0 0 0 0,0 0 0 0,0 0 0 0,0 0 34 16,0 0 6-16,0 0 2 0,0 0 0 0,0 0 13 0,0 0 4 16,-4-9 0-16,1 3 0 15,-1-4-21-15,4 1-4 0,0-1-1 0,0 1 0 16,4-7-26-16,-1 4-4 0,4-4-2 0,0 4 0 0,1-4-10 0,-1 6 0 15,3-5 0-15,1 5 0 0,-1 1-11 0,-3 0-4 16,4 2-1-16,-4 4 0 16,4-3-86-16,-1 3-18 0,1 3-3 0,-1 0-1 15,1 3-51-15,0-3-10 0,3 0-3 0,-4 6-380 16,1-6-77-16</inkml:trace>
  <inkml:trace contextRef="#ctx0" brushRef="#br0" timeOffset="-184093.141">27467 4100 1692 0,'0'0'37'0,"0"0"8"0,0-10 2 0,4 4 0 0,-1-4-38 0,-6 1-9 0,-4 0 0 0,3 6 0 15,-3-10 116-15,0 10 20 16,-3-3 5-16,-1 2 1 0,0-2-54 0,1 6-12 15,-1 0-1-15,4 0-1 0,-3 10-34 0,-1-4-8 16,-3-3 0-16,3 13-1 0,1-7-23 0,-1 0-8 16,4 7 0-16,0 0 0 0,0-4 0 0,3 4 0 15,4-3 0-15,0-7 0 0,0 3 0 0,0 1 0 16,4-1 0-16,3-9 0 0,4 0-9 0,-4 0 9 16,3 0-13-16,1-3 5 0,-1-3 8 0,1 6-10 15,3-10 10-15,0 4-10 0,-3 3 10 0,3-3 0 16,-7 6 0-16,4 0 0 0,-1 0 16 0,-3 0 6 15,-7 0 1-15,7 0 0 0,-7 0-2 0,7 9 0 0,-3-3 0 0,-1 4 0 16,1-1-5-16,-4 0-2 0,0 1 0 0,3-4 0 16,1 4-14-16,-1-1 8 0,-3-9-8 0,0 0 0 15,0 0 0-15,0 0-16 0,0 0 1 0,0 0 1 32,0 0-110-32,8-3-23 0,-1-3-4 0,0-4-1 15,0 1 19-15,0-1 3 0,3-5 1 0,1 5 0 0,-1-5 27 16,-2 5 6-16,-1 1 0 0,3-1 1 0,1 1 127 0,-4 0 26 0,0 2 5 0,0 4 1 15,0 3 18-15,-7 0 4 0,7-6 1 0,-7 6 0 16,0 0-18-16,4 9-3 0,3-2-1 0,-4 2 0 16,-3 0-25-16,0 1-6 0,0-1-1 0,0 1 0 15,-3 5-14-15,3-5-3 0,-4-1-1 0,4 0 0 16,0 1-4-16,-3-1-1 0,-1 4 0 0,4-10 0 16,0-3 27-16,0 0 6 0,0 0 1 0,0 0 0 15,0 0-4-15,0 0 0 0,0 0 0 0,0-9 0 16,4-1-11-16,-1 1-2 0,4-1-1 0,4 1 0 0,-4-7-18 0,3 7-8 15,1-7 8-15,3 4-8 0,-3 5 0 0,-1-2 0 16,1 0 0-16,-1 2 0 0,1 4 0 0,0 3 0 16,-1 0 0-16,-3 0 0 0,4 0 0 0,-11 0 0 15,3 10 0-15,4-4 0 0,-3-3 8 0,-1 6-8 16,1 1 8-16,-4-1-8 0,3 1 0 0,-3-4 0 16,-3 3 0-16,3-9 0 0,0 0 0 0,0 0 0 15,0 0 8-15,0 0-8 0,0 0 10 0,0 0-10 0,0 0 12 16,0 0-12-16,7-9 10 0,0 9-10 0,0-6 8 0,4 2-8 15,-1-2 20-15,1-3-2 0,-8 6 0 0,8-4 0 16,0-2-6-16,-1 0-2 0,-3 2 0 0,0 4 0 16,4-6-10-16,-1 2 0 0,-3 4 9 0,-7 3-9 15,0 0 0-15,8-6 0 0,-8 6 0 0,10 0 0 16,1 0 0-16,-11 0 0 0,0 0 0 0,0 0 0 16,7 9 0-16,0-2 0 0,-7-7 0 0,0 0-8 15,0 3 8-15,0 6 0 0,7-2 0 0,-7-7 0 16,-4 9 0-16,8 0 0 0,3-2 0 0,-4 2 0 15,1 0 0-15,0 1 9 0,-4-1-9 0,7 1 10 16,0-4-10-16,0 3 0 0,-7-6 0 0,0-3 0 16,3 10 0-16,4-4-9 0,-7-6 9 0,0 0-866 15,0 0-169-15</inkml:trace>
  <inkml:trace contextRef="#ctx0" brushRef="#br0" timeOffset="-168839.093">21417 6671 1929 0,'0'0'42'0,"4"-9"9"0,-1-7 1 0,-3 6 4 0,4-2-45 15,-1-4-11-15,1 4 0 0,-4-1 0 0,0 4 81 0,0-1 15 0,0 1 2 0,0 9 1 16,0 0-47-16,0 0-10 15,0 0-2-15,0 0 0 0,0 16-21 0,-4-4-5 16,4 10-1-16,-3 0 0 0,3 3-5 0,-4 10 0 16,4-1-8-16,0 7 12 0,-3 9-12 0,3 13 9 15,3 6-9-15,-3 3 8 0,4 0-8 0,-1 10 0 16,1-1 0-16,-1 10 0 0,1 6 0 0,-1 0 0 16,1-9 0-16,-1 3 8 0,1 6 0 0,-1-6 0 15,5 3 0-15,-5-9 0 0,4-16 2 0,0 3 0 16,4 0 0-16,-4-3 0 0,0-3-2 0,0-6 0 0,-4-4 0 15,5 4 0-15,-5-4-8 0,-3-6 0 0,0-3-10 0,0-3 10 16,4 0 20-16,-4-6 11 0,0 3 1 0,0-4 1 16,0-2-43-16,0-1-9 0,3-6-1 0,1-9-1168 15</inkml:trace>
  <inkml:trace contextRef="#ctx0" brushRef="#br0" timeOffset="-168103.708">21304 9117 1638 0,'0'0'36'0,"-7"0"7"0,4 0 1 0,-4 6 3 0,0-3-38 0,3-3-9 0,-3 0 0 0,0 0 0 16,0 0 86-16,7 0 15 0,-4 0 3 0,4 0 1 16,-7 0-53-16,7 0-10 0,0 0-2 0,0 0-1 15,11-9-23-15,3 9-4 0,11-3 0 0,-1 3-1 16,5-7 1-16,2 7 1 0,5 0 0 0,2-3 0 16,5 3 18-16,3 0 3 0,-1-6 1 0,-6 6 0 15,11-3 8-15,3 3 1 0,3 0 1 0,8 0 0 0,-1 0-9 0,1-6-3 16,3 6 0-16,28 0 0 0,0-10-11 0,0 4-2 15,-3 3-1-15,3-7 0 0,-10 1-11 0,10-7-8 16,4 1 9-16,-4-4-9 0,0 0 12 0,-3 6-4 16,-7-2-8-16,0 5 12 0,3-5-12 0,-4 5 0 15,-2 1 8-15,-8-1-8 0,-7 1 0 0,-4 3 0 16,-6 3 0-16,-1 3 0 0,0-7 8 0,-3 7-8 16,-7 0 11-16,0 0-11 0,-4 0 10 0,-3 7-10 15,0-7 8-15,-7 0-8 0,-4 3 0 0,0-3 8 16,-7-3-8-16,1 3 0 0,-1 0 0 0,-7 0 0 15,0 0 0-15,0-7 0 16,-3 7-38-16,-4-3-3 0,0 3-1 0,-7 0 0 16,0 0-108-16,0 0-22 0,0 0-4 0,0 0-502 0,0 0-101 0</inkml:trace>
  <inkml:trace contextRef="#ctx0" brushRef="#br0" timeOffset="-167694.355">24529 8756 1944 0,'-22'-6'43'0,"12"6"9"0,-4 0 1 0,0-3 1 0,0-3-43 0,-1 6-11 0,1 0 0 0,0 0 0 16,0 0 84-16,0 0 14 16,3 0 3-16,1 0 1 0,-1 0-50 0,8 0-11 15,-4 0-1-15,7 0-1 0,0 0-28 0,0 0-11 16,0 9 8-16,0 0-8 0,7-2 10 0,-4 2-10 16,8 0 12-16,-1-5-12 0,5 2 0 0,-1 3-17 15,3 1 1-15,1-1 1 0,0 0 15 0,-1-2 0 16,4 2 0-16,-3 1 10 0,0-1 13 0,-4 0 2 15,0 1 1-15,0 5 0 0,-7-5 10 0,0-1 3 0,-3 1 0 0,-4 5 0 16,-4-5-7-16,-3 5-2 0,0-2 0 0,-4-4 0 16,-3 1-13-16,0-1-2 0,0 7-1 0,-4-7 0 31,1 7-72-31,-1-7-14 0,1-5-4 0,2 5 0 0</inkml:trace>
  <inkml:trace contextRef="#ctx0" brushRef="#br0" timeOffset="-166337.65">21495 6502 2174 0,'0'0'48'0,"0"0"9"0,0 0 3 0,0 0 1 0,0 0-49 0,0 0-12 0,0 6 0 0,-4 6 0 16,-3-2 43-16,-3 5 5 0,-1 4 2 0,-3 6 0 15,0-6-34-15,-4 9-8 0,1-2 0 0,-5 2-8 16,1 6 8-16,0-6-8 0,3 4 0 0,1-4 0 15,-4 0 13-15,6-3-4 0,-2-6-1 0,3 6 0 16,0-12 16-16,3 2 2 0,4-5 1 0,0-1 0 16,3-9 2-16,4 0 1 0,0 0 0 0,0-9 0 15,0-1-6-15,4-5 0 0,3-4-1 0,4-9 0 16,-1 3-23-16,4-4 0 0,0-5 0 0,0-1 0 16,1-2 0-16,2 2 8 0,-3 1-8 0,4 6 0 15,0-1 10-15,-4 4-2 0,0 3-8 0,0 7 12 16,0 5 4-16,0 4 0 0,0 3 0 0,0 6 0 15,0 3-16-15,-3 4 11 0,3 5-11 0,-3 4 10 0,-1 0-10 16,1 0 0-16,3 6 0 0,0-6 8 0,-3 9-8 0,3 0 0 16,0 7 9-16,-7-17-9 15,4 8-53-15,-1 2-15 0,-3-6-4 0</inkml:trace>
  <inkml:trace contextRef="#ctx0" brushRef="#br0" timeOffset="-164228.838">22751 9180 1886 0,'0'0'41'0,"0"0"9"0,0 0 2 0,0 0 1 16,-11 0-42-16,4 6-11 0,0-3 0 0,0 10 0 0,3-4 68 0,-3 10 12 16,-3 0 3-16,6 9 0 0,4-3-51 0,-3 12-11 0,-8-2-1 0,4 3-1 31,0 2-28-31,0-8-6 0,7 2-1 0,-7 1 0 0,0-7 16 0,0 3 0 16,10-12 0-16,-3 0 0 0,0-3 11 0,0-4-2 15,4-6 0-15,3-2 0 0,3-4 4 0,1-10 1 16,-7 1 0-16,3-7 0 0,7-3-2 0,0-9 0 15,-7 3 0-15,0-3 0 0,-4-7-12 0,8 7 9 16,0-6-9-16,-4-1 8 0,-7 7-8 0,3 0 0 16,1-1 0-16,3-2 0 0,0 9 0 0,-4 3 8 15,-6-3-8-15,3 13 0 0,3-4 8 0,4 4-8 16,-7 9 8-16,0 0-8 0,0 0 25 0,-7 3 0 16,4 13 0-16,-8-4 0 0,-3 4-15 0,7 3-10 0,7 6 12 0,-3 3-12 15,-4 0 0-15,-1-3 0 0,5 4 0 0,3 5 0 16,3-6 0-16,-3 7-9 0,-3-7 1 0,-1-3 0 15,11 0 8-15,-3-6 0 0,-8 0 10 0,1-3-10 16,-1-7 0-16,4-6 0 0,0-3 0 0,0 0 0 31,0 0-56-31,0 0-10 0,4-9-2 0,3-1-1 16,-3-9-159-16,-4 4-31 0,-8 2-6 0,5-2-2 16,3 5 131-16,-4-9 25 0,-10 4 6 0,4 2 1 0,-1 4 48 0,1-1 9 0,-5-2 3 0,-2 2 0 15,-8 7 84-15,7-3 16 0,1 6 4 0,3 0 1 16,-7 6-5-16,3-3 0 0,0 7-1 0,4 2 0 15,4-2 1-15,-5 2 0 0,5-2 0 0,-1-1 0 16,8 4-9-16,-4-10-2 0,3 6 0 0,1-9 0 16,3 0 33-16,0 0 6 0,0 0 2 0,7 0 0 15,-7 0 7-15,10 0 2 0,8-3 0 0,3-3 0 0,0 3-42 0,0-4-8 16,4-2-1-16,0 3-1 0,10-4-30 0,-7 1-5 16,1-1-8-16,-1-5 11 0,4 5-11 0,-4 1 0 15,-4 6 0-15,-2-3 0 0,-15 2 0 0,3-2 0 16,8 3-14-16,-8-3 5 15,-10 6-25-15,0 0-5 0,0 0-1 0,0 0 0 16,0 0-36-16,-10 0-8 0,-8 6-2 0,1-3 0 16,3 7 24-16,-4-1 5 0,-10 0 1 0,-1 1 0 0,-2 2 44 0,-1 1 12 15,4-4 0-15,-4 1 0 0,-3 5 0 0,3 1 0 16,4-3 0-16,3-4 0 0,4 7 31 0,3-7 1 16,-3 7 1-16,10-7 0 0,8-6 15 0,-4 7 4 0,3-4 0 0,4-6 0 15,7 9-13-15,0-2-3 0,8-4 0 0,-5-3 0 16,4 9-7-16,4-9-1 0,7 0-1 0,-1-3 0 15,-3-3-15-15,8 3-4 0,2-10 0 0,5 10 0 16,3-6-8-16,-8-7 0 0,-3 6 0 0,1 1-980 16</inkml:trace>
  <inkml:trace contextRef="#ctx0" brushRef="#br0" timeOffset="-163499.047">23156 9418 1634 0,'0'0'46'0,"0"0"11"0,0 0-45 0,0 0-12 0,0 0 0 0,0 0 0 15,0 0 92-15,0 0 16 0,0 9 3 0,-3 7 1 16,3-3-47-16,0 12-9 0,0 0-1 0,0 3-1 16,0 6-30-16,0 4-5 0,0 0-2 0,0 2 0 15,-4-2-2-15,4 6-1 0,0 0 0 0,-3-7 0 16,3 1-2-16,0 3-1 0,0-3 0 0,0-10 0 15,0 6-1-15,0-6 0 0,0-2 0 0,0-8 0 16,-4-2-2-16,4 0 0 0,0-13 0 0,0-3 0 16,0 0-8-16,0 0-11 0,0-10 3 0,0-5 0 15,4 2-31-15,-8-12-5 0,4 0-2 0,0 3 0 16,-3-9 14-16,3 3 4 0,-4-7 0 0,1-3 0 0,-1 1 28 0,4-4 0 16,-3 3 0-16,-1 1 0 0,1-4 0 15,3-3 0-15,3 6 0 0,1 4 0 0,-1-4 0 0,1 10 0 16,3-3 0-16,0 12-12 0,3 0 12 0,-3 7-11 15,4-4 11-15,-4 10-10 0,4-4 10 0,-1 7 0 16,1 3 8-16,-1 0-8 0,1 0 14 0,0 3-2 16,-1 3 0-16,1-2 0 0,-4 5 0 0,0 4 0 15,-4-4 0-15,1 0 0 0,-4 4 5 0,0-4 1 16,-4 7 0-16,-3 0 0 0,0-4 6 0,0 4 0 16,-3 3 1-16,-1-4 0 0,0 4-6 0,1-6-2 0,-4 2 0 15,3 4 0-15,-3-9-7 0,0 5-2 0,7-5 0 0,-4 5 0 16,1-5-8-16,3-7 0 0,0 3 0 0,7-6 0 31,0 0-200-31,0 0-33 0,3-9-7 0</inkml:trace>
  <inkml:trace contextRef="#ctx0" brushRef="#br0" timeOffset="-163328.887">23484 9418 1276 0,'0'0'54'0,"0"0"-43"0,0 0-11 0,0 0 0 15,4 9 81-15,-4-9 15 0,3 10 2 0,1-1 1 16,-4 1-24-16,-4 5-5 0,1-2-1 0,-1 2 0 15,-3 4-17-15,4-3-4 0,-1 3-1 0,1 0 0 16,3 6-9-16,-4 0-2 0,4-3 0 0,0 3 0 16,0-6-14-16,0-4-3 0,0 4-1 0,0-3 0 15,4-4-7-15,-4-2-2 0,0-10 0 0,0 0-660 16,0 0-132-16</inkml:trace>
  <inkml:trace contextRef="#ctx0" brushRef="#br0" timeOffset="-163192.354">23453 9408 1666 0,'-11'-18'36'0,"8"8"8"0,-1-2 2 0,4 2 2 0,-3 1-39 0,-1 6-9 16,0-7 0-16,4 10 0 0,0-6 81 0,0 6 15 15,0 0 2-15,0 0 1 0,0 0-82 0,0 0-17 16,0 0 0-16,0 0-897 16</inkml:trace>
  <inkml:trace contextRef="#ctx0" brushRef="#br0" timeOffset="-162938.729">23745 9578 1954 0,'0'0'43'0,"0"0"9"0,-3-6 1 0,-1-4 3 0,4 10-45 0,0 0-11 0,0 0 0 0,0 0 0 0,0 0 69 0,0 0 12 15,0 0 3-15,4 10 0 16,3-1-68-16,-3 0-16 0,3 7 0 0,0 3 0 16,3-3 0-16,-3 2 0 0,0 1 0 0,0-3 0 15,4 3 8-15,-4-1-8 0,0 1 9 0,0-3-9 16,0 3 8-16,4-4-8 0,-4-2 0 0,0-4-670 16,3 1-141-16</inkml:trace>
  <inkml:trace contextRef="#ctx0" brushRef="#br0" timeOffset="-162773.077">23925 9550 1515 0,'0'0'43'0,"-7"3"9"0,-3 6-41 0,3 1-11 0,-4-1 0 0,1 7 0 16,-1-7 82-16,0 10 14 16,-3-3 4-16,4 2 0 0,-4 7-36 0,3-6-6 15,0 6-2-15,-3-3 0 0,4-3-39 0,-1 6-8 16,1-9-1-16,-1 3-612 15,0-1-121-15</inkml:trace>
  <inkml:trace contextRef="#ctx0" brushRef="#br0" timeOffset="-161872.637">24038 9838 1429 0,'0'0'40'0,"0"0"10"0,0 0-40 0,0 0-10 15,11-9 0-15,-4 2 0 0,0 4 63 0,4-6 10 16,-1-1 3-16,1 1 0 0,3-7-43 0,0 7-8 0,0-7-1 0,0 7-1 16,0-10-12-16,0 3-3 15,-3 4 0-15,-4-7 0 0,0 3 10 0,0 1 2 16,-7 5 0-16,4 1 0 0,-4-1 7 0,-4 1 1 15,4 0 1-15,0 9 0 0,-7 0 1 0,0 0 0 16,-4 0 0-16,4 0 0 0,-3 3-16 0,-1 3-3 0,-3 3-1 0,4-2 0 16,-1-4-10-16,4 6 8 0,-4 7-8 0,4-7 8 15,0 10-8-15,0-3 0 0,7-4 0 0,-3 10-11 16,6-3 11-16,1 0-8 0,-1 0 8 0,4 0-8 16,4-4 8-16,-1 4 11 0,1-3-3 0,3-4 0 15,0-2 0-15,0-4 0 0,4 3 0 0,0-2 0 16,-1-4 0-16,1-3 0 0,0-3 0 0,-4-4 0 31,3-8-142-31,-3 5-29 0,1 1-5 0,-1-10-2 0</inkml:trace>
  <inkml:trace contextRef="#ctx0" brushRef="#br0" timeOffset="-161676.884">24370 9402 1461 0,'0'0'32'0,"0"0"6"0,0 0 2 0,-4 6 2 0,1 4-34 0,-4-1-8 15,3 10 0-15,4-3 0 0,-3-4 69 0,3 4 12 16,-4 9 3-16,1 3 0 0,-1 1-21 0,4-4-4 16,0 9-1-16,0-6 0 0,0-3-31 0,0 4-7 15,0-4 0-15,4-3-1 0,-4 0-19 0,3-4 0 16,1 1 0-16,-1-9 0 16,1 8-168-16,-1-8-30 0,4-1-6 0,-3-2-2 0</inkml:trace>
  <inkml:trace contextRef="#ctx0" brushRef="#br0" timeOffset="-161406.941">24656 9641 1578 0,'0'0'44'0,"0"0"12"0,-4-7-45 0,-3 7-11 0,0 0 0 0,-4 0 0 16,-3 7 84-16,4-4 16 0,-8 3 2 0,4-3 1 15,-4 10-43-15,1-4-9 0,-1 4-2 0,4-4 0 16,-4 7-20-16,4-1-4 0,4-2-1 0,-1-4 0 15,4 7-10-15,0 0-2 0,7-7-1 0,0 0 0 16,3 1-11-16,5-1 8 0,-1 1-8 0,3-1 8 16,1-3-8-16,6-3 0 0,1 4 0 0,0-4 0 15,-1 3 0-15,4-3 10 0,-3 4-10 0,0-4 10 16,-4 3 5-16,0 3 1 0,-3 1 0 0,-4-1 0 16,0 1 0-16,-7-1 0 0,0-3 0 0,-4 4 0 15,-6-1 0-15,-1 7 1 0,-3-7 0 0,-4 4-721 16,-3-4-145-16</inkml:trace>
  <inkml:trace contextRef="#ctx0" brushRef="#br0" timeOffset="-157712.669">20461 4495 903 0,'0'0'20'0,"0"0"4"0,0 0 0 0,-7 0 2 0,0 0-26 0,0 6 0 0,3-3 0 0,1 3 0 15,3-6 68-15,-7 0 8 0,0 7 1 0,0-7 1 16,0 3-42-16,7-3-9 0,0 0-2 0,-4 0 0 16,1 0-1-16,3 0-1 0,0 0 0 0,0 0 0 15,0 0 18-15,-7 0 4 0,7 0 1 0,0 0 0 16,0 0 4-16,0 0 1 0,0 0 0 0,0 0 0 0,0 0-8 0,0 0-2 16,0 0 0-16,0 0 0 15,10 0-16-15,4 0-3 0,-3 6-1 0,3-6 0 0,4-6-5 0,-1 6-2 16,4 0 0-16,1 0 0 0,2-10-14 0,1 10 0 15,3-9 0-15,4 9 0 0,0-6 0 0,-1-4 0 16,-2 1 8-16,-1 6-8 0,0-7 8 0,-3 4-8 16,-1-3 11-16,1 9-11 0,-7-10 11 0,-4 10-11 15,4-6 10-15,-8 3-10 0,1 3 12 0,-4-6-3 16,-7 6-1-16,0 0 0 16,7 6 0-16,0-6 0 0,0 0 0 0,-4 3 0 0,-3-3-8 0,8 0 0 15,-1 0 0-15,0 0 0 0,-7 0 0 0,7 6 0 16,-7-6 8-16,7 3-8 0,-7-3 0 0,0 0 0 0,7 7 0 0,-7-7 0 15,0 0 0-15,0 0 0 0,0 0 0 0,0 0 0 16,0 0 0-16,0 0 0 0,0 0 8 0,0 9-8 31,0-9-49-31,0 0-12 0,-4 6-3 0,4-6-519 0,-7 3-104 0</inkml:trace>
  <inkml:trace contextRef="#ctx0" brushRef="#br0" timeOffset="-157322.765">21036 4573 788 0,'0'0'17'0,"0"0"4"0,0 0 1 0,0 0 0 0,0 0-22 0,0 0 0 16,0 0 0-16,0 0 0 0,0 0 92 0,0 0 15 0,0 0 2 0,0 0 1 16,-7 0-32-16,7 0-6 15,-7 6-2-15,0-3 0 0,0 7-11 0,0-4-3 16,-4 7 0-16,4-7 0 0,0 13-15 0,-3-4-3 16,-1 4-1-16,4 0 0 0,-4 0-13 0,1 6-2 15,-1 3-1-15,1-3 0 0,-1 10-21 0,0-4 8 16,1 4-8-16,-4-1 0 0,0 4 0 0,3-4 0 15,-3 7 0-15,0-3 0 0,3-1 0 0,-3-2 0 0,7-1 0 0,-3 1 0 16,2-4 0-16,1 10 0 16,4-10 0-16,-4 4 0 0,3-1 0 0,1-6 0 15,-1 4 0-15,1-4 0 0,3-3 0 0,0-3 0 0,-4-3 0 0,4-3-546 16,0 2-112-16</inkml:trace>
  <inkml:trace contextRef="#ctx0" brushRef="#br0" timeOffset="-149737.425">21082 9195 906 0,'0'0'25'0,"0"0"7"0,0 0-32 0,0 0 0 0,-4-9 0 0,1 3 0 15,3 6 111-15,0 0 15 0,-4-4 3 0,-3-2 1 16,7 6-4-16,-3 0-1 0,3 0 0 0,-7 0 0 16,0 0-38-16,7 0-8 0,-4 6-2 0,1-2 0 15,-4 2-13-15,3-3-4 0,4 13 0 0,-3-7 0 16,3 10-35-16,0-3-7 0,0 2-2 0,0 1 0 15,3 0-16-15,4 3 0 0,-3-10 0 0,3 7 0 16,0-9 0-16,3 5 0 0,1-5 0 0,0-4 0 16,3-6 0-16,0 0 0 0,0-6 11 0,4-4-3 0,-4-5 0 0,3 2 0 15,1-6 0-15,-4-6 0 0,-3 6 4 0,-1-6 0 16,4 7 1-16,-7-1 0 0,0-6 19 0,-3 6 3 16,-8 0 1-16,4 0 0 0,-3 4 13 15,-4-1 3-15,-4-3 1 0,-3 10 0 0,0-1-28 0,0 10-5 16,0 0-2-16,0 0 0 0,-4 6-18 0,4-2 0 15,-4 5 0-15,1 7 0 16,-1-4-96-16,4 4-22 0,0 3-5 0,0-4-1005 16</inkml:trace>
  <inkml:trace contextRef="#ctx0" brushRef="#br0" timeOffset="-148987.766">20863 6527 1764 0,'0'0'39'0,"0"0"8"0,4-7 1 0,-1-2 1 0,4 6-39 0,-3-3-10 0,-1-4 0 0,5-2 0 0,-1-4 74 0,0 0 13 15,3 7 2-15,1-10 1 16,-4 0-51-16,0 0-11 0,0 1-1 0,0-4-1 16,0 3 18-16,0 0 3 0,-3 0 1 0,-1 4 0 0,1 2 7 15,-1-3 1-15,-3 10 1 0,4 3 0 0,-4 3-9 0,0 0-1 16,0 0-1-16,0 0 0 16,0 0-23-16,-4 3-5 0,1 13-1 0,-1-7 0 0,4 7-17 0,0 3 0 15,0-1 0-15,0 1 0 0,0 0 0 0,4 6 0 16,-1 0 0-16,1 0 0 0,3-3 0 0,-4 3 0 15,1-6 0-15,-1 6 0 0,1-6-11 0,-1 0-2 16,1 0-1-16,0 3 0 0</inkml:trace>
  <inkml:trace contextRef="#ctx0" brushRef="#br0" timeOffset="-147929.984">24680 9267 1587 0,'0'0'35'0,"0"0"7"0,0 0 2 0,0 0 0 0,0 0-35 0,4-3-9 0,-1-3 0 0,-3 6 0 15,0 0 73-15,4-9 13 0,3 2 2 0,-3-2 1 16,3-1-19-16,-4 1-4 0,1 0-1 0,-1-1 0 16,1-5-1-16,-1 2 0 0,1-3 0 0,-1 1 0 15,1 5-12-15,-1-2-2 0,1-4-1 0,-4 7 0 16,0-1-25-16,0 1-6 0,0-1-1 0,0 4 0 15,0 6-6-15,0 0-2 0,0 0 0 0,0 0 0 16,0 0 1-16,0 10 0 0,-4 5 0 0,1 4 0 16,3 0-10-16,0-3 12 0,0 9-12 0,3-3 12 15,-3 0-4-15,4-1-8 0,-4-2 12 0,3 6-4 0,1-6-8 0,-1-3 10 16,1 3-10-16,-1-4 10 0,1-2-10 0,0-4-12 16,-4 7 2-16</inkml:trace>
  <inkml:trace contextRef="#ctx0" brushRef="#br0" timeOffset="-141198.447">22878 4288 640 0,'17'6'14'0,"-17"-6"3"0,0 0 1 0,0 0 0 0,0 0-18 0,0 0 0 16,0 0 0-16,-7 0 0 0,-3 0 77 0,10 0 12 15,0 0 3-15,0 0 0 0,0 0-25 0,0 0-5 16,0 0-1-16,7-6 0 0,0 6-23 0,-7 0-5 16,0 0-1-16,3-3 0 0,1-4-18 0,-4 7-4 15,0 0-1-15,0 0 0 0,0 0-9 0,0 0 0 16,0 0 0-16,-4 7 0 0,-3-4-8 0,7-3-4 16,4 15-1-16,-4-5 0 15,3-1-25-15,-3 1-5 0,-3-1-1 0,6 7 0 16,4-7-2-16,-3 4-1 0,-8-7 0 0,1 3 0 0,6 7 30 0,-3-16 5 0,-3 9 2 0,-4 1 0 15,0-7 10-15,7-3 0 0,3 16 0 0,-3-16 0 16,-3 9 12-16,3-9-1 0,0 0-1 0,3 9 0 16,-3 1 0-16,0-10 0 0,0 9 0 0,-3 1 0 15,3-10-10-15,0 6 0 16,0-6 0-16,3 9-296 0,4 1-62 0</inkml:trace>
  <inkml:trace contextRef="#ctx0" brushRef="#br0" timeOffset="-140625.034">22892 4601 705 0,'-21'10'15'0,"21"-10"3"0,0 0 1 0,3 6 2 0,1 3-21 0,-4-9 0 0,0 7 0 0,3 2 0 16,4-6 0-16,-3 7 0 0,-8-1 0 0,1 0 0 16,3-9-36-16,0 13-12 0,0-4-3 0,-4 1 0 15,-6-1-12-15,3-6-2 0,10 13-1 0,1-7 0 16,-11 1 49-16,3-1 17 0,4-3-12 0,0-6 12 16,7 10 11-16,-3-7 8 0,-4 6 1 0,0-2 1 0,7 2 50 0,0-3 9 15,-7-2 3-15,0-4 0 0,0 0-38 0,-4 9-7 16,4 0-2-16,-3 1 0 0,-1-1-13 0,1 4-3 15,3-10-1-15,3 6 0 0,4 1-11 0,-3-1-8 16,-8-3 9-16,8 4-9 0,3 5 0 0,-4-5 0 16,-10-7 0-16,7 6 0 0,0 1 0 0,0-4 0 15,4 3-11-15,-8 1 11 0,1-1-24 0,3-9 4 16,0 0 0-16,0 10 0 0,0-1 0 0,-4 7 0 16,4-7 0-16,4 1 0 15,-1-1-7-15,-3 0-1 0,-3-2 0 0,-4 2 0 0,10 0 16 0,-3 1 4 16,-3-1 0-16,-1 1 0 0,-3-1 8 0,7 1 0 0,4 2 0 15,-4-3 8-15,-7 1-8 0,3-1 0 0,4 1 8 0,4-1-8 16,-1 0 0-16,1 1 0 0,-8-1 0 0,11 1 0 16,4-4 0-16,-4 3 0 0,-14-5 0 0,3 11 0 15,8-5 0-15,-1-1 0 0,-6 0 0 0,-1 1 0 16,-3-1 13-16,7 4 8 0,4-10 2 0,-4 13 0 16,-4-4 57-16,1-6 11 0,3 13 2 0,3-9 1 15,1 5-30-15,-1-5-7 0,-6-1-1 0,3 10 0 16,10-10-40-16,-10 7-8 0,-3-7-8 0,-4 7 12 15,7-6-12-15,0 2 0 0,0-3 0 0,-4 1 8 16,-3 6-8-16,4-7 0 0,6 0 0 0,1 1 0 16,-4 5 8-16,0-5 0 0,0-1 0 0,3 1 0 15,1 5 0-15,-1-2-8 0,-6-1 12 0,-1 1-4 16,8 3 12-16,-1-4 3 0,-6-2 0 0,-1 5 0 16,1 4-15-16,-4-9-8 0,10 5 8 0,-3-5-8 15,-7 8 0-15,7-2 0 0,0-3 0 0,4 2 0 0,3 1-8 16,-7-3 0-16,-7 2 0 0,7 4 0 15,7 0-40-15,-4-3-8 0,-3-7-2 0,0 10-303 16,-3-4-61-16</inkml:trace>
  <inkml:trace contextRef="#ctx0" brushRef="#br0" timeOffset="-139124.111">22994 4548 560 0,'-14'0'16'0,"14"0"3"0,0 0-19 0,0 0 0 0,0 0 0 0,0 0 0 15,-14 6 48-15,14-6 7 0,0 0 1 0,0 0 0 16,0 0-13-16,0 0-3 0,0 0 0 0,0 0 0 16,0 0-22-16,0 0-5 0,0 0-1 0,0 0 0 15,7-6-12-15,-7 6 0 0,0 0 8 0,0 0-8 16,0 0 0-16,0 0 0 0,10 0 0 0,-10 0 0 16,0 0 11-16,0 0-1 0,8 0 0 0,-1 6 0 15,-7-6 26-15,3 10 6 0,1-1 1 0,-4 0 0 16,3 1 2-16,1-1 1 0,-8 1 0 0,4 5 0 15,0 1-30-15,0-3-5 0,0 2-2 0,-7 4 0 0,0-3-9 16</inkml:trace>
  <inkml:trace contextRef="#ctx0" brushRef="#br0" timeOffset="-138199.393">22828 4573 1015 0,'25'0'22'0,"-25"0"5"0,-4 0 1 0,4 0 0 0,0 0-28 0,0 0 0 16,0 0 0-16,-7-9 0 0,0 9 58 0,0-7 6 16,7 7 0-16,-7 0 1 0,-7-3-23 0,4 6-5 0,10-3-1 0,-4 7 0 15,0-1-12-15,-3 3-4 16,-3 1 0-16,3-1 0 0,7-9-12 0,-7 10-8 15,-7-1 10-15,3 0-10 0,0 1 9 0,4 5-9 16,4-5 8-16,-4-1-8 16,-7 1-32-16,3-1-11 0,4 7-2 0,7-7-1 15,0 4-26-15,0-7-6 0,0 3-1 0,4 1 0 16,6-1 23-16,-3-3 4 0,-7-6 0 0</inkml:trace>
  <inkml:trace contextRef="#ctx0" brushRef="#br0" timeOffset="-137620.24">22789 4858 918 0,'0'0'20'0,"0"0"4"0,0 0 0 0,0 0 3 0,-7 0-27 0,0 0 0 0,0 0 0 0,7 0 0 15,-3 10 32-15,-4 6 2 0,-7-7 0 0,3 0 0 16,0 10-7-16,-3 0-2 0,4 0 0 0,-4-4 0 15,-4 4-15-15,7 0-10 0,4 6 12 0,-3-6-12 16,-4-3 0-16</inkml:trace>
  <inkml:trace contextRef="#ctx0" brushRef="#br0" timeOffset="-129447.194">21939 8314 1551 0,'-21'0'34'0,"21"0"7"0,0 0 2 0,0 0 1 0,-3 6-36 0,3-6-8 0,0 0 0 0,0 0 0 16,0 0 92-16,0 10 16 0,-7-1 3 0,-4 1 1 15,0-1-49-15,4 0-10 0,7 1-1 0,-3 5-1 16,-1-5-25-16,1-1-5 0,3 7-1 0,-4-7 0 16,4 1-12-16,0-10-8 0,0 0 10 0,7 0-10 15,0 6 12-15,-7-6-3 0,0 0-1 0,0 0 0 16,7-6-8-16,0-4 0 0,8 4 0 0,-5-6 0 16,-6 2 8-16,-1-6-8 0,8 7 12 0,-4 3-4 15,0-4 10-15,-7 10 2 0,0 0 0 0,0-3 0 0,3-3 5 16,-3 6 2-16,0 0 0 0,-3 0 0 0,-1 0-8 0,-3 0-2 15,4 6 0-15,-8-3 0 0,-3-3-9 0,7 7-8 16,7-7 12-16,0 0-12 0,-7 9 8 0,3-3-8 16,-3-3 0-16,7-3 0 0,4 10 8 0,-4-10-8 15,-4 6 0-15,1-3 0 16,6 7-81-16,1-1-20 0,-4-9-4 0</inkml:trace>
  <inkml:trace contextRef="#ctx0" brushRef="#br0" timeOffset="-129058.31">22013 8678 1522 0,'0'0'33'0,"0"0"7"0,0 0 2 0,-7 6 2 0,-3-3-36 0,3-3-8 0,7 0 0 0,-4 10 0 15,-3-4 62-15,0 3 10 0,3-6 3 0,4 7 0 16,0-4-47-16,0 4-8 0,-7-4-3 0,4-3 0 16,3-3-3-16,3 9-1 0,-3-9 0 0,0 0 0 15,0 0-13-15,0 0 9 0,7 7-9 0,-7-7 8 16,0 0-8-16,0 0 12 0,8-7-12 0,-1 4 12 15,0-3-12-15,0 6 8 0,-7 0-8 0,0 0 8 16,10 0 28-16,-10 0 4 0,0 0 2 0,0 0 0 0,0 0 4 0,0 0 1 16,0 0 0-16,0 0 0 0,-7 6-27 0,4-3-4 15,3 7-2-15,3-1 0 0,-6-3-14 0,3 4 0 16,0-10 8-16,3 9-8 16,4-2-70-16,-3-4-17 0,-4-3-3 0</inkml:trace>
  <inkml:trace contextRef="#ctx0" brushRef="#br0" timeOffset="-128676.99">22391 8556 1796 0,'0'0'40'0,"0"0"8"0,0 0 1 0,0 0 1 0,0 0-40 0,0 0-10 0,-7 6 0 0,3 0 0 0,4-6 92 0,-3 9 17 15,-1-5 3-15,1 5 1 16,-1 0-87-16,4-9-18 0,0 0-8 0,0 0 8 16,0 0-56-16,0 0-11 0,0 0-2 0,0 0-1 15,11 0 51-15,-4-3 11 0,0-3 0 0,0 3 0 16,0-3 10-16,0-4-1 0,-3 7 0 0,-1-3 0 15,-3 6 29-15,7-10 6 0,-7 10 0 0,0 0 1 0,0 0 7 0,0 0 2 16,0 0 0-16,0 0 0 0,0 0-24 0,0 0-5 16,0 10-1-16,-3-1 0 0,3 1-13 0,-4-1-3 15,1 0-8-15,-5-2 12 0,5 2-12 0,-4 1 8 16,7-1-8-16,0-9 0 0,-7 0-9 0,7 0-8 16,0 0-2-16,0 0-714 15,-4 0-143-15</inkml:trace>
  <inkml:trace contextRef="#ctx0" brushRef="#br0" timeOffset="-128375.813">22172 8261 1269 0,'0'0'36'0,"0"0"8"0,-3 6-36 0,3-6-8 0,0 0 0 0,0 9 0 15,0 1 73-15,-4-1 13 0,1 1 2 0,3-1 1 16,0-3-42-16,0-6-9 0,0 10-2 0,0-10 0 16,0 6-18-16,0-6-4 0,3 3-1 0,-3-3 0 15,-7 6-13-15,7-6 9 0,0 0-9 0,0 0 8 16,0 0-36-16,0 0-8 0,0 0-2 0,14-6 0 15,-3 6-26-15,-11 0-4 0,0 0-2 0,3-9-570 16</inkml:trace>
  <inkml:trace contextRef="#ctx0" brushRef="#br0" timeOffset="-127970.967">21953 7903 1785 0,'-21'-9'39'0,"18"6"8"0,-1-4 1 0,4-2 4 0,0 0-42 0,-3 2-10 0,-4 4 0 0,0-3 0 0,7 6 53 0,-4-3 9 16,-3-3 2-16,0 6 0 0,-4 0-56 0,4 0-8 15,7 0-8-15,-7 0 8 16,-7 9 0-16,7-9 0 0,3 6 8 0,4-6-8 16,0 0-12-16,0 0-8 0,0 0-1 0,0 0-1 15,11 10 13-15,-11-10 9 0,0 0-12 0,0 0 12 16,0 0 0-16,11-7 0 0,-4 4 0 0,-7 3 0 15,-4-6 40-15,4 6 9 0,7 0 2 0,-7 0 0 16,0 0 9-16,0 0 1 0,0 0 1 0,0 0 0 0,7 6-44 0,-3 4-9 16,-8 5-1-16,4-2-1051 15</inkml:trace>
  <inkml:trace contextRef="#ctx0" brushRef="#br0" timeOffset="-124710.718">23400 7740 1922 0,'0'0'54'0,"0"0"13"16,0 0-54-16,0 0-13 0,0 0 0 0,-7 10 0 16,7-10 48-16,-7 9 6 0,0 0 2 0,3 1 0 15,1-1-39-15,-1-2-7 0,0 2-2 0,1 0 0 16,3 1-42-16,0-1-9 0,0-9-1 0,0 0-1 0,0 0 22 0,0 0 5 15,0 0 1-15,0 0 0 0,0 0 17 0,7-3 0 16,0-3 0-16,4-4 0 0,-4 1 0 0,3 0 8 16,-3-1-8-16,0 1 0 0,0 2 14 0,1-2-3 15,-1 0-1-15,-4-1 0 0,-3 10 13 0,0 0 2 16,0 0 1-16,-3 0 0 0,3 0 9 0,0 0 1 16,-7 0 1-16,-1 10 0 0,1-1 0 0,-3-3 0 15,3 4 0-15,-4-7 0 0,4 6-21 0,-3 1-4 16,-1 2 0-16,4-2-1 0,0-1-11 0,0 0 12 0,3 1-12 15,4-10 12-15,0 0-12 0,-3 3 0 0,-1 3 0 0,4-6 0 16,0 0 0-16,0 0 10 0,0 0-2 0,0 0-8 31,0 0-18-31,0 0-10 0,0 0-3 0,7 0-649 0,0-6-129 0</inkml:trace>
  <inkml:trace contextRef="#ctx0" brushRef="#br0" timeOffset="-124327.666">23047 7471 1576 0,'0'0'35'0,"0"0"7"0,0 0 2 0,0 0 0 0,-4 3-36 0,4 6-8 16,-3-3 0-16,3-6 0 0,-11 10 31 0,4-7 4 16,7 6 1-16,0-9 0 0,0 0-28 0,0 0-8 15,0 0 0-15,0 0 0 0,0 0 0 16,0 0 0-16,0 0 0 0,7-3 0 0,4 3 0 0,-4-6 0 16,-3-4 0-16,3 1-12 0,-4 0 12 0,4-1 0 15,-3-9 12-15,-1 10-12 0,1-7 41 0,-1 7 2 16,1-10 0-16,-4 13 0 15,3-4 28-15,-3 1 5 0,0 9 2 0,0 0 0 0,0 0-22 0,0 0-5 16,0 0-1-16,-10 0 0 0,3 9-36 0,0-2-14 16,0 2 11-16,0 1-11 0,-1-1 0 0,1 7 0 0,0-4 0 0,0 4 0 31,0 0-111-31,0-4-25 0,4 4-4 0</inkml:trace>
  <inkml:trace contextRef="#ctx0" brushRef="#br0" timeOffset="-123901.961">23601 7270 1735 0,'0'0'38'0,"0"0"8"0,0 0 2 0,0 0 0 0,0 0-38 0,0 0-10 15,0 0 0-15,0 0 0 0,0 0 70 0,0 0 12 16,0 0 2-16,0 0 1 0,0 0-47 0,0 0-10 16,-7 6-1-16,7 4-1 0,0-10-14 0,-4 6-4 15,4-6 0-15,0 0 0 0,0 0-8 0,0 0 0 16,0 0 9-16,0 0-9 0,0 0 8 0,0-6-8 15,0-4 8-15,4 4-8 0,-4-4 0 0,0 1 8 0,0 0-8 0,0-1 0 16,0 1 8-16,-4 3-8 16,4-4 10-16,0 7-10 0,0-3 24 0,0 6-2 0,0 0 0 0,-3-3 0 15,-1-4 4-15,4 7 1 16,0 0 0-16,-10 7 0 0,3-7-19 0,7 0-8 16,-7 9 8-16,-1-6-8 0,1 7 0 0,4-4 0 0,-4 3 0 0,7-9 0 31,0 0-110-31,-7 6-21 0,3-2-4 0,4-4-493 0,0 0-100 0</inkml:trace>
  <inkml:trace contextRef="#ctx0" brushRef="#br0" timeOffset="-123586.716">23188 6919 1800 0,'0'0'40'0,"-3"-7"8"0,-4 4 1 0,-1-3 1 0,5 6-40 0,-4 0-10 16,3 0 0-16,-3 0 0 0,0 0 64 0,4 0 10 15,-4 6 2-15,0-3 1 16,7-3-57-16,0 0-12 0,-7 10-8 0,3-4 9 16,4-6-127-16,0 0-26 0,0 0-4 0,0 0-2 15,4-6 39-15,3 3 8 0,3-7 2 0,-3 1 0 16,4-7 51-16,-4 0 10 0,0-2 3 0,0-1 0 0,4 0 124 0,-1 3 25 15,-6-2 4-15,-1 2 2 0,-3 6 18 0,4 1 3 16,-4 0 1-16,-4-1 0 0,4 10-54 0,0 0-10 16,-7 6-3-16,0-2 0 0,0 5-54 0,0 0-11 0,-4 7-8 0</inkml:trace>
  <inkml:trace contextRef="#ctx0" brushRef="#br0" timeOffset="-122670.093">22454 9016 1227 0,'14'4'27'0,"-14"-4"5"0,0 0 2 0,0 0 1 0,0 0-35 15,0 0 0-15,0 0 0 0,0 0 0 0,-3-4 40 0,3 4 2 0,0 0 0 0,0 0 0 16,0 0-34-16,0 10-8 0,-4-1 0 0,4 1 0 16,0-1-43-16,4 1-10 0,-8-4-3 0,4 3-500 15</inkml:trace>
  <inkml:trace contextRef="#ctx0" brushRef="#br0" timeOffset="-122235.018">22444 8581 1000 0,'-18'0'28'0,"18"0"7"0,0 0-35 0,0 0 0 0,-7 0 0 0,-4 6 0 0,1-6 117 0,3 3 17 15,7-3 3-15,-7 0 1 16,-4 0-23-16,4 6-5 0,7-6-1 0,0 0 0 16,0 0-35-16,0 0-7 0,0 0-2 0,0 0 0 15,4 3-29-15,-4-3-7 0,0 0-1 0,0 0 0 16,0 0-20-16,-4 7-8 0,4-7 0 0,-7 3 0 16,0-3 0-16,7 0 0 0,0 0-11 0,0 0 11 15,0 0-14-15,0 0 5 0,0 0 1 0,7 0 0 16,7-3 8-16,-7-4 0 0,-7 7 0 0,0 0 0 15,0 0 19-15,0 0-1 0,0 0 0 0,0 0 0 16,-7 7-8-16,7-7-2 0,0 0 0 0,0 0-668 16,0 0-135-16</inkml:trace>
  <inkml:trace contextRef="#ctx0" brushRef="#br0" timeOffset="-121785.702">22444 8229 990 0,'-25'0'21'0,"25"0"5"0,0 0 1 0,0 0 1 0,0 0-28 0,0 0 0 0,0 0 0 0,0 0 0 15,0 0 23-15,0 0-2 16,-3 4 0-16,3-4 0 0,0 0-21 0,0 0 9 16,0 0-9-16,-8 0 0 0,-2 6 31 0,10-6-1 0,0 0 0 0,0 0 0 15,-7 3 41-15,7-3 8 0,0 0 1 0,0 0 1 16,0 0 7-16,0 0 2 0,0-9 0 0,0 9 0 16,7-4-35-16,-7 4-7 0,0-9-2 0,0 3 0 15,0-4-30-15,0 1-7 0,3 0-1 0,-3-7 0 16,-7 6-8-16,4-5 8 0,6 5-8 0,1-2 8 15,-4-4-8-15,0 7 0 0,0-1 0 0,3 4 0 16,4-3 11-16,-3 5 0 0,-8-2 0 0,4 6 0 16,0 0 41-16,0 0 8 0,0 0 1 0,-3 10 1 0,-4-1-39 0,0-3-8 15,10 10-2-15,-6-7 0 0,-4 1-13 0,3 2 8 16,4-2-8-16,4 2 0 0,-4-2 9 0,0-1-9 16,-11 1 8-16,11-7-8 0,7 6 0 0,-7-9 0 15,0 0 8-15,0 0-702 16,0 0-140-16</inkml:trace>
  <inkml:trace contextRef="#ctx0" brushRef="#br0" timeOffset="-121425.86">22010 8026 1724 0,'0'0'38'0,"0"0"8"0,0 0 2 0,0 0 0 15,3 0-39-15,-3 0-9 0,-7-7 0 0,7 7 0 16,0 0 46-16,0 0 7 0,0 0 2 0,0 0 0 16,-7 0-104-16,7 0-21 0,0 0-4 0</inkml:trace>
  <inkml:trace contextRef="#ctx0" brushRef="#br0" timeOffset="-119532.239">21862 8135 1209 0,'-18'0'34'0,"18"0"8"0,7-3-34 0,-7 3-8 0,-7-6 0 0,7 6 0 16,0 0 91-16,0 0 16 0,-7 0 3 0,-4 0 1 0,-6 6-65 0,10-3-13 0,7-3-2 0,-7 10-1 31,0 2-15-31,0-2-3 0,3-1-1 0,0 1 0 15,4-7-11-15,-3 3 0 0,-4-3 0 0,0 3 8 16,7-6-8-16,0 0 0 0,0 0 0 0,0 0 0 16,0 0 20-16,0 0-2 0,0 0 0 0,0 0 0 15,0-6-18-15,0-3-14 0,3-1 2 0,-3 1 1 16,4-1 25-16,-1 1 5 0,-3 3 1 0,0 6 0 16,4-3 3-16,-4 3 1 0,0 0 0 0,0 0 0 15,0 0-24-15,0 0 0 0,0 0 0 0,0 0-846 16</inkml:trace>
  <inkml:trace contextRef="#ctx0" brushRef="#br0" timeOffset="-119176.341">22102 8524 1381 0,'0'0'39'0,"-8"0"9"0,-2-6-39 0,3 6-9 0,0 0 0 0,0 6 0 16,0-6 70-16,-4 3 12 0,11-3 2 0,0 0 1 16,0 0-33-16,-7 0-8 0,7 0 0 0,0 0-1 31,0 0-55-31,0 0-12 0,0 0-1 0,0 0-1 15,0 0-21-15,11 0-4 0,-1-9-1 0,-3-1 0 0,-3 7 15 16,3-9 2-16,3 9 1 0,-3-4 0 0,1-2 48 0,-1 6 10 0,0-3 1 0,0 6 1 16,-7 0 33-16,0 0 6 0,0 0 2 0,7 6 0 15,0 3-30-15,-4 1-5 0,1-1-2 0,-1 0 0 16,-3 7-14-16,0-3-4 0,0-4 0 0,0 1 0 16,-3 5-12-16,3-5-16 0,0-10 3 0</inkml:trace>
  <inkml:trace contextRef="#ctx0" brushRef="#br0" timeOffset="-118750.181">22165 8179 1699 0,'0'0'37'0,"0"0"8"0,0 0 2 0,0 0 1 0,-7-3-39 0,7 3-9 0,0 0 0 0,0 0 0 15,0 0 35-15,0 0 5 0,0 0 0 0,0 0 1 0,0 0-33 0,0 0-8 16,0-6 0-16,0 6 0 16,7-10 0-16,-7 10-12 0,4 0 2 0,-4 0 1 15,0 0-31-15,0 0-5 0,7-9-2 0,-7 9 0 16,0 0 24-16,0 0 5 0,0 0 1 0,0 0 0 15,0 0 17-15,3 9 0 0,-3 7 0 0,4-6 0 16,-1 2-8-16</inkml:trace>
  <inkml:trace contextRef="#ctx0" brushRef="#br0" timeOffset="-116064.025">23643 7417 2019 0,'0'0'44'0,"0"0"10"0,0 0 2 0,0-6 0 0,0 3-44 0,0 3-12 0,0 0 0 0,4-6 0 0,-4-4 40 0,0 10 5 15,3 0 2-15,-3 0 0 16,0 0-36-16,0 0-11 0,4-6 0 0,-4 6 0 15,0 0 0-15,0 0 0 0,0 0 0 0,0 0-12 16,0 0 12-16,0 0 0 0,7 0-10 0,-7 0 10 16,0 0 0-16,7 6 0 0,-7-6-9 0,0 0 9 15,7 3 0-15,-4 4 0 0,-3-7 0 0,0 0 0 0,0 0 0 16,0 0 0-16,0 0 0 0,0 0-643 16,0 0-125-16</inkml:trace>
  <inkml:trace contextRef="#ctx0" brushRef="#br0" timeOffset="-115763.586">23248 7483 2098 0,'0'0'46'0,"0"0"10"0,0 0 1 0,0 0 3 0,0 0-48 0,0 0-12 0,0 0 0 0,0 0 0 16,0 0 0-16,0 0 12 0,0 0-12 0,0 0 12 16,7 0-12-16,0-3-12 0,4-3 2 0,-1-4 1 31,1 4-48-31,3-3-10 0,0 5-1 0,-3-5-1 16,-1 0-6-16,1-1-1 0,3 4 0 0,-14 6 0 0,0 0 60 0,7-9 16 0,0 2 0 0,-7 7-8 15,0 0 8-15,0 0 16 0,0 0-4 0,0 0-1 16,0 0 0-16,0 0 0 0,0 13 0 0,0-10-491 15,0-3-99-15</inkml:trace>
  <inkml:trace contextRef="#ctx0" brushRef="#br0" timeOffset="-115536.602">23587 6752 1650 0,'0'0'47'0,"-4"-9"9"0,4 9-44 0,0 0-12 0,-7 0 0 0,7 0 0 15,0 0 29-15,-7 0 4 0,0 9 1 0,7-9 0 16,-7 0-21-16,3 7-4 16,-3 2-1-16,7 1 0 0,0-10-8 0,-3 9 0 15,3-9 0-15,0 0-517 0,0 0-101 16</inkml:trace>
  <inkml:trace contextRef="#ctx0" brushRef="#br0" timeOffset="-115434.551">23541 6662 1260 0,'0'0'28'0,"0"0"5"0,-7-4 2 0,-4 4 0 0,-3 0-35 0,4 0 0 0,-5 0 0 0,5 4 0 16,-8-4 30-16,1 0-1 0,-1 6 0 0,0-3-420 16,4-3-84-16</inkml:trace>
  <inkml:trace contextRef="#ctx0" brushRef="#br0" timeOffset="-115264.34">23103 6806 1868 0,'0'0'41'0,"0"0"9"0,0 0 2 0,0 0 0 0,0 0-42 0,0 0-10 15,7 0 0-15,1 0 0 0,-1 6 0 0,0 3-11 16,0-9 3-16,3 10-815 15</inkml:trace>
  <inkml:trace contextRef="#ctx0" brushRef="#br0" timeOffset="-112719.305">22973 4520 862 0,'0'0'24'0,"-7"0"6"0,0 0-30 0,0 0 0 0,-4-3 0 0,4 3 0 16,-3 3 54-16,-1-3 5 0,0 0 1 0,-3 9 0 15,-3-3-39-15,2 4-7 0,1-7-2 0,0 6 0 16,0 4-12-16,4-4 0 0,-1 1 0 0,0-1 0 16,4 1 0-16,-3-1 9 0,3 0-9 0,3 1 8 15,1-1-8-15,-4 1 0 0,3-1 0 0,4 0 0 16,-3-2 0-16,-1 2 0 0,4-9 0 0,0 9-11 15,0 1 11-15,0-1 0 0,0 1 0 0,4-4-8 0,-1 3 8 0,-3-9 14 16,0 10-3-16,4-1-1 0,3-3-10 0,-4 4 0 16,1-7 0-16,-1 6 0 0,4 4 0 0,0-10 0 15,-3 7 0-15,6-4 0 0,-2-3 0 0,-1 6 0 16,3 1 0-16,4-4 0 0,-3 3 0 0,-1 7 8 16,5-6-8-16,-5 2 8 0,1 4-8 0,-1-7-9 15,-3 7 9-15,4-7-13 0,3 4 13 0,-3 2 0 16,-8 1 0-16,1-3 0 0,-11 2 0 0,7 4 0 15,3 0 0-15,-3-3 0 0,-7 2 0 0,4-2 0 16,-4 3 0-16,7-6 0 0,-4 2 8 0,-3 4-8 0,-4-3 9 0,4-7-9 16,7 7 9-16,-3-4-9 0,-8-2 8 0,1-1-8 15,-1-3 0-15,4 4 0 0,3-1 0 0,-6-3 0 16,-8-2 9-16,4 5-9 16,7-3 10-16,0-3-10 0,-7 4 8 0,3-4-8 15,-3 3 0-15,0-6 9 0,7 10-18 0,-7-10-4 0,0 0-1 0,0 6 0 31,7-3-41-31,-4-3-8 0,0 0-1 0,1 0-1 16,-1-3 1-16,4-3 0 0,0-1 0 0,0 4 0 0,-3-6 16 0,2 2 3 0,8-2 1 0,8-4 0 16,-1-2-1-16,-4-1 0 15,1-3 0-15</inkml:trace>
  <inkml:trace contextRef="#ctx0" brushRef="#br0" timeOffset="-112461.72">22687 5072 680 0,'4'-19'15'0,"-1"9"3"0,8-5 1 0,-8 5 0 16,-6-5-19-16,6-4 0 0,4 3 0 0,0 4 0 15,0-4 108-15,-3-3 19 0,3 3 3 0,4 4 1 16,3-4-59-16,-4 4-12 0,-6-4-3 0,3 0 0 0,4 7-29 0,-1 0-7 15,-3 5-1-15,0-2 0 0,-7 6-8 0,0 0-1 16,11-3-1-16,-1-3 0 0,-10 6-10 0,7 0 0 16,11 0 0-16,-4 0 0 0,4-7 0 0,-4 4 0 15,0 3-12-15,0-6 12 0,4 3 0 0,-1-7 0 16,-6-5 0-16,0 5 0 0,3 1 0 0,0-7 0 16,0 4 0-16,-3-4 8 0,-4 7-8 0,3-7 12 15,-3 3-12-15,0-2 12 0,-3 5-3 0,-1-5 0 16,-6 5 0-16,-1 1 0 0,1 6 5 0,-1-4 1 15,-6-2 0-15,-1 9 0 0,0 0-15 0,1-3 9 16,-8 3-9-16,1 3 8 0,-5 3-8 0,5-3 0 16,3 4 0-16,0-4 0 15,-11 6-29-15,7 1-2 0,8 5 0 0,3-5 0 0</inkml:trace>
  <inkml:trace contextRef="#ctx0" brushRef="#br0" timeOffset="-111649.883">23389 7251 1810 0,'0'0'40'0,"0"0"8"0,0 0 1 0,0 0 3 0,4 0-42 0,-4 0-10 0,0 0 0 0,0-3 0 16,0 3 63-16,0 0 10 0,0 0 3 0,0 0 0 16,0 0-53-16,0 0-11 0,0 0-1 0,-4 0-1 15,4 0-26-15,0 0-4 0,0 0-2 0,0 0-593 16,0 0-118-16</inkml:trace>
  <inkml:trace contextRef="#ctx0" brushRef="#br0" timeOffset="-111317.535">23544 6900 1022 0,'0'0'22'0,"0"0"5"0,0 0 1 0,0 0 1 0,0 0-29 0,0 0 0 15,0 0 0-15,0 0 0 0,0 0 82 0,0 0 10 16,0 0 3-16,0 0 0 0,0 0-9 0,0 0-2 0,0 0 0 0,0 0 0 16,0 0 4-16,0 0 1 15,0 0 0-15,0 0 0 0,0 0-42 0,0 0-9 16,0 0-2-16,-10 3-646 16,3-3-130-16</inkml:trace>
  <inkml:trace contextRef="#ctx0" brushRef="#br0" timeOffset="-111146.402">23160 7107 1612 0,'0'0'36'0,"0"0"7"0,0 0 1 0</inkml:trace>
  <inkml:trace contextRef="#ctx0" brushRef="#br0" timeOffset="-110490.676">23259 6991 1538 0,'0'0'44'0,"0"0"8"0,0 0-41 0,0 0-11 0,0 0 0 0,0 0 0 0,-4 9 50 0,4 1 8 16,-3-1 2-16,3-3 0 0,0 4-37 0,0-7-7 15,0-3-2-15,-4 6-783 16</inkml:trace>
  <inkml:trace contextRef="#ctx0" brushRef="#br0" timeOffset="-108138.278">23400 6937 1666 0,'0'0'36'0,"0"0"8"0,0-9 2 0,0 9 2 0,-4-6-39 0,4 6-9 0,-3 0 0 0,3 0 0 15,0 0 60-15,0 0 9 0,-7-3 3 0,7 3 0 31,-7 3-124-31,7-3-24 0,-7 0-4 0,3 6-2 0</inkml:trace>
  <inkml:trace contextRef="#ctx0" brushRef="#br0" timeOffset="-108002.605">23118 7126 1489 0,'0'0'42'0,"0"9"10"0,-4-3-42 0,0 4-10 0,4-10 0 0,0 0 0 0,0 0 16 0,4 3 2 15,-4 3 0-15,4 4-674 16</inkml:trace>
  <inkml:trace contextRef="#ctx0" brushRef="#br0" timeOffset="-107116.823">22049 6796 1692 0,'7'-9'37'0,"-11"0"8"0,-3-1 2 0,0 1 0 0,4 2-38 0,-1-2-9 0,0 0 0 0,1-1 0 15,-8 1 80-15,4-1 13 0,7 4 3 0,0 3 1 16,0 3-55-16,0 0-11 0,0 0-3 0,0 0 0 15,7 0-28-15,-7 0 0 0,4 9 0 0,3 7 0 16,7-3 0-16,0 12 0 0,0-6 0 0,0 15 0 0,-3 4 0 0,7 6 0 16,10-1 0-16,-7 4 0 0,0 7 0 0,4 9 12 15,7-4-3-15,3 13-1 0,4 0-8 0,-1 0 10 16,-2 7-10-16,-1-7 10 0,4 6-10 0,-7-5 8 16,-4-1-8-16,0 0 8 0,0-3 0 0,0-7-8 15,4 1 12-15,-4 0-4 0,-10-7 4 0,7-2 1 16,3-4 0-16,0-3 0 0,-7-3-3 0,4 0-1 15,-4-7 0-15,4-2 0 0,3-7-19 0,-3-3-4 16,-11-6-1-16,0 0-993 0</inkml:trace>
  <inkml:trace contextRef="#ctx0" brushRef="#br0" timeOffset="-103736.6">21999 6803 1105 0,'0'0'24'0,"0"0"4"0,4-10 2 0,-4 4 2 0,-4 3-32 0,4-3 0 0,0-4 0 0,4 1 0 15,-1 2 28-15,-3 7 0 0,-7-9-1 0,4 9 0 16,3 0 49-16,0-9 11 0,-7 9 1 0,3-4 1 16,-3 4-11-16,7 0-2 0,0 0-1 0,0 0 0 15,-7 4-31-15,3 5-5 0,8 0-2 0,3-2 0 16,0 8-1-16,4 4 0 0,-4 0 0 0,7 0 0 16,7 9-27-16,0-3-9 0,-3 10 0 0,3-7 0 15,7 9 0-15,-3 7 0 0,3-3 0 0,-3 0 0 16,-8 9 8-16,8-3-8 0,3 6 0 0,1 1 0 15,-8-1 10-15,3 0-10 0,-2 7 8 0,6-13-8 16,0 6 21-16,-7-6-1 0,-3 4 0 0,3-4 0 16,4 3-1-16,-4-3-1 0,-3-3 0 0,-1 0 0 15,1-1-6-15,-1-5 0 0,8-3-1 0,-7-1 0 16,-4-6 1-16,4 1 0 0,3-11 0 0,0 7 0 16,-3-9-3-16,-4-3 0 0,3 2 0 0,-6-5 0 15,-1-4-9-15,1-3 10 0,0 7-10 0,-4-4 10 16,0-6-10-16,-4 3 0 0,-3-3 0 0,0 0 0 15,0 0-43-15,0 0-4 0,0 0-1 0,0 0 0 16,-3 6-176-16,3-6-36 0,-7 3-8 0,0 4 0 0</inkml:trace>
  <inkml:trace contextRef="#ctx0" brushRef="#br0" timeOffset="-90713.704">1672 7778 1609 0,'0'0'35'0,"0"0"7"0,-10-3 2 0,6-4 2 0,4 7-37 0,0 0-9 0,0 0 0 0,0 0 0 15,0 0 99-15,0 0 17 16,0 10 4-16,-7-1 1 0,7 1-72 0,0 5-14 0,7 4-3 0,-3-3-1 16,-4 3-21-16,0 6-10 0,0 3 10 0,3 6-10 15,4-5 8-15,-7-4-8 0,0-3 0 0,0 3 0 16,11-6 12-16,-11-4-3 0,0-5-1 0,0-1 0 15,0 1 33-15,0-10 7 0,0 0 0 0,0 0 1 16,-11 0 1-16,4-4 0 0,4-2 0 0,3-3 0 16,-11-7-8-16,7-3-2 0,-6 0 0 0,-1 1 0 15,8-8-40-15,-8 8 0 0,1-7 0 0,-1 3 0 16,8-3 8-16,-8-1 2 0,0 8 1 0,1-7 0 16,-1 6-11-16,4 0 0 0,0 0 0 0,4 0 0 15,3-3 0-15,0 10-12 0,0-7 0 0,10 3 1 16,-6-2 11-16,6 2 14 0,1-3-3 0,3 3-1 15,-3 7-10-15,3-10-16 0,0 10 4 0,3-10 1 16,-10 9 11-16,11 1 0 0,-4 0 8 0,0 2-8 0,0 4-9 0,-3-3-7 16,0 6 0-16,-8 6-1 15,8-3-157-15,-4 4-31 0,-4 2-7 0</inkml:trace>
  <inkml:trace contextRef="#ctx0" brushRef="#br0" timeOffset="-89745.562">2223 7784 1807 0,'0'0'40'0,"0"0"8"0,0-6 1 0,-8-4 2 0,8 1-41 0,-3 0-10 0,-4-1 0 0,3 4 0 16,1 3 57-16,-8-3 10 0,1 2 1 0,-1 4 1 16,-3 0-29-16,0 0-5 0,-4 4-2 0,1 2 0 15,-5 3 4-15,8 1 1 0,-7-1 0 0,7 7 0 16,3-4-2-16,-3 10 0 0,-3 0 0 0,3-3 0 16,10 6-20-16,-7 0-5 0,8-6-1 0,-4 9 0 15,3-3-2-15,4 0 0 0,0-3 0 0,0 3 0 16,0-6-8-16,4 0-11 0,6-3 3 0,-10-7 0 15,0-9 8-15,0 0 0 0,0 0 0 0,15 0 0 16,-15 0 8-16,14-3-8 0,-4-10 10 0,8 4-10 16,-11-10 9-16,4-3-9 0,-1-3 8 0,1 0-8 15,-11-3 0-15,10 3 8 0,-6-3-8 0,-4 2 0 0,7-2 0 0,-7 13 8 16,3-4-8-16,-3 9 0 0,0-5 9 0,0 12-9 16,0-4 10-16,0 7-10 0,0 0 15 0,0 0-3 15,0 0-1-15,0 10 0 0,0 2-2 0,0 1 0 16,4-4 0-16,-4 7 0 0,0-4-1 0,0 4-8 15,0 3 12-15,0-3-4 0,0 2-8 0,0 1 0 16,0-3 0-16,7-7-11 0,-7 7 11 0,0-7 0 16,0-9 0-16,0 0 0 15,0 0-26-15,0 0 0 0,0 0 0 0,0 0 0 16,0 0-30-16,11 0-7 0,3-6-1 0,-11-3 0 16,4 2 7-16,-3-2 1 0,6 0 0 0,-6-1 0 15,3-2-11-15,-4-4-1 0,5 0-1 0,-5-3 0 16,8 1 15-16,-11 2 3 0,3-3 1 0,4 0 0 0,-3 1 32 0,3-1 6 0,-4 3 2 0,-3-3 0 15,0 4 10-15,0 2 0 0,0-3 0 0,4 7-8 16,-8-7 16-16,4 13 3 0,0-6 1 0,4 2 0 16,-4 7 30-16,0 0 6 0,0 0 2 0,0 0 0 15,0 0 14-15,7 10 2 0,-7-1 1 0,3 7 0 16,5-7-4-16,-8 7-1 0,3-3 0 0,1 5 0 16,-4 4-12-16,7-3-2 0,3 0-1 0,-6 0 0 15,3 0-38-15,-4-4-9 0,-3 4 0 0,4 0 0 16,3-3 12-16,-4-7 1 0,4 0 0 0,-7 1 0 15,0-1 3-15,0-9 0 0,0 0 0 0,0 0 0 16,0 0 4-16,0 0 2 0,4-9 0 0,7-1 0 16,-11 1-8-16,3-7-2 0,4 4 0 0,0-4 0 0,0-3-12 0,-3 4 0 15,-4-4 8-15,7-6-8 0,-7 6 0 0,10 0 0 16,-10 0 0-16,0 4 0 0,0-4 0 0,8 9 0 16,-8-5 0-16,7 5 0 0,-7 1 0 0,0 6 0 15,3-4 0-15,4 7 0 0,-7 7 0 0,0-7 0 16,0 0 0-16,7 12 0 0,0-2 0 0,4 12-8 15,-11-4 8-15,10 1 0 0,-10 9 0 0,15-2 0 16,-5-1 0-16,-6-3 0 0,6 3 0 0,1 0-8 16,-8-6 8-16,8 6 0 0,0-13 0 0,-1 7 0 15,-3-3 0-15,4-7 0 0,-1 0 0 0,-3-2 0 16,-7-7 0-16,7 0 9 0,4-7 7 0,0 4 2 0,-1-12 0 0,-6 5 0 16,3-5 4-16,-4-4 1 0,8-6 0 0,-1 6 0 15,-6-3-7-15,3-3 0 0,0 0-1 0,4 6 0 16,-4-6-7-16,3 6 0 0,-6 3-8 0,6 7 12 15,-6-4-12-15,3 7 0 0,-3-3 0 0,-4 9-872 16,0 0-172-16</inkml:trace>
  <inkml:trace contextRef="#ctx0" brushRef="#br0" timeOffset="-89231.845">1810 8606 1940 0,'7'-7'43'0,"-4"4"9"0,-3-3 1 0,-3-3 1 0,3 9-43 0,0 0-11 0,0 0 0 0,0 0 0 16,0 0 72-16,0 0 12 0,0 0 2 0,10 0 1 0,-6 0-46 0,-4 0-9 16,11 15-1-16,-1-2-1 15,-6 3 10-15,3 2 1 0,-7-2 1 0,3 3 0 16,1 0-30-16,3-1-12 0,-7-2 11 0,-7 3-11 15,7-10 0-15,-4 1 8 0,4-10-8 0,0 0 0 16,0 0-69-16,-3 0-17 0,-4-3-3 0,3-7-947 16</inkml:trace>
  <inkml:trace contextRef="#ctx0" brushRef="#br0" timeOffset="-89114.165">1750 8314 1407 0,'0'-12'40'0,"-4"2"8"0,4 4-38 0,-3 3-10 15,3-4 0-15,0 7 0 0,0 0 94 0,0 0 17 16,0 0 3-16,0 10 1 0,0-1-59 0,3 1-11 15,-3-1-2-15,0 7-1 0,0-7-25 0,4 10-5 16,3-10 0-16,-7 7-588 16,3 0-118-16</inkml:trace>
  <inkml:trace contextRef="#ctx0" brushRef="#br0" timeOffset="-88670.812">2103 8662 1764 0,'0'0'39'0,"0"0"8"0,0 0 1 0,0 10 1 0,0-4-39 0,0 3-10 0,-7-2 0 0,3-4 0 16,4 3 47-16,-11-6 7 0,11 0 2 0,-10 0 0 16,6 0-30-16,-6-6-6 0,3 6 0 0,3-10-1 15,1 1 6-15,-8-7 2 0,11 4 0 0,-7-7 0 16,3-3-13-16,4 3-2 0,0-3-1 0,0 0 0 16,0 3 0-16,4 7 0 0,3-4 0 0,-3 7 0 15,3 2 11-15,-7 7 2 0,0 0 1 0,3 0 0 16,8 0-10-16,-8 7-3 0,8 2 0 0,-1 0 0 15,-6 1-4-15,7 6 0 0,-4-4-8 0,0 4 12 16,0 3-12-16,-4-1 0 0,4 4 0 0,-3-3 0 16,3-6 9-16,-4 2-9 0,-3 4 8 0,0-9-8 15,0-1 8-15,0 0-8 0,0-9 0 0,0 0 8 16,0 0 12-16,0 0 3 0,0 0 0 0,0-3 0 0,0-12-11 0,0 5-3 16,0-5 0-16,0 2 0 0,0-12-9 0,0 6-9 15,0 0 9-15,4-6-13 0,-4 0 13 0,7 6 10 16,-7 0-2-16,3 4 0 0,5 5 2 0,-5 1 0 15,8 0 0-15,-8 5 0 0,-3-2 1 0,0 6 0 16,0 0 0-16,11 10 0 0,-1-1-11 0,1 0 0 16,-8 1 9-16,5 5-9 0,6 1 0 0,-11-3 0 15,-3 6 0-15,7 2 0 0,-7-2 0 0,0 0 0 16,4 0 0-16,6 0 0 0,-6-4 0 0,3 4 0 0,-4-9 0 16,4-1 0-1,8 0-184-15,-5-2-39 0,-3 2-7 0</inkml:trace>
  <inkml:trace contextRef="#ctx0" brushRef="#br0" timeOffset="-88303.112">2600 8483 1832 0,'0'0'40'0,"-4"-3"9"0,-3-3 2 0,0 6 0 0,0-9-41 0,-3 9-10 0,-1-4 0 0,-3 4 0 15,3-6 84-15,-3 12 16 0,4-2 2 0,-4 2 1 16,0-3-38-16,-1 6-7 0,5 7-2 0,-1-7 0 16,4 10-16-16,0 0-3 0,-3-3-1 0,2 3 0 15,1-1-16-15,7 8-4 0,0-8-1 0,-7 1 0 16,7-3-15-16,0 3 8 0,0-4-8 0,0-5 0 0,7-1 0 16,-7-9 0-16,0 0 0 0,7 0 0 0,1 0-10 0,-8 0-2 15,10-9 0-15,4-1 0 0,-10-5 12 0,3 5-8 16,3-9 8-16,-6 4-8 0,7-4 8 0,-8 0 0 15,4 0 0-15,-3 4 0 16,-1 2 12-16,4-3 4 0,-3 7 0 0,3 3 1 0,-4 3 10 0,-3 3 1 16,0 0 1-16,7 3 0 0,0 6-15 0,0-3-3 15,-7 4-1-15,4-1 0 0,3 7-10 0,-3-4 0 16,-4 4-12-16,3 0 12 16,-3-4-55-16,7 7-3 0,-7-9-1 0,0 5-709 15,4-5-143-15</inkml:trace>
  <inkml:trace contextRef="#ctx0" brushRef="#br0" timeOffset="-87643.937">2822 8546 1104 0,'0'-19'31'0,"0"16"8"0,7-6-31 0,0-1-8 0,4-2 0 0,-11 2 0 15,14 1 100-15,-14 0 18 0,4 5 4 0,3-2 1 16,-7-3-27-16,-7 9-4 0,3-6-2 0,4 12 0 16,-11-6 2-16,8 9 0 0,-8 1 0 0,-3-4 0 15,7 6-20-15,-3-2-4 0,-1 5-1 0,4 4 0 16,-11-3-19-16,4 3-4 0,4 0-1 0,-1-4 0 15,4-5-27-15,-4 9-6 0,4-4-1 0,0-2 0 16,7-4-9-16,0-3 0 0,-7 4 0 0,7-10 0 16,0 0-29-16,0 0 1 0,0 0 1 0,0 0 0 15,7-6 0-15,-3 2 0 0,6-11 0 0,-6 5 0 16,3 1 19-16,-3 0 8 0,6-7-8 0,1 6 8 16,-1 1 0-16,-3 0 0 0,4 5 0 0,-11 4 0 0,0 0 0 0,14 0 0 15,4 4 12-15,-8 2-4 0,-3 3-8 0,4 1 0 16,-1 5 0-16,1 4 8 0,0 0-8 0,-8 0 0 15,1 0 0-15,3 6 0 0,3-6-15 0,-10 9 3 16,11-3 0-16,-11 3 0 0,0-9-10 0,0 6-2 16,0 0 0-16,0-6 0 0,0 6 24 0,0-12 0 15,0 8 0-15,-7-8 0 0,3 3 0 0,-3-13 0 16,-3 6 0-16,10-9 0 0,-7 6 19 0,-4 4 8 16,-3-10 1-16,3 0 1 0,4 0 3 0,0 0 0 15,-10-6 0-15,17 6 0 0,0 0-12 0,-4-4-1 0,-10-2-1 16,3-3 0-16,4 6-3 0,4-4-1 15,-1-2 0-15,4 0 0 0,0-1-6 0,0 1-8 16,4-7 11-16,-1 7-11 0,4-1 0 0,-3-5 0 0,3 5-12 0,7-9 3 16,-3 1 9-16,-1-1 0 0,8 0 0 0,-4-6 0 15,4 0-14-15,-8 6 2 0,8-9 1 0,-4 0 0 16,4-4 11-16,-4 4 0 0,0-7 0 0,7 7 0 16,-10 0 0-16,-1 3 14 0,4 6-3 0,-3-6-1 15,-4 6 20-15,0 4 4 0,-4 2 1 0,-3 4 0 16,0 2-11-16,0 7-1 0,-3-9-1 0,-4 9 0 15,0 6-10-15,-4-3-3 0,4 4 0 0,-3-4 0 16,3 6-9-16,-4-3 0 0,0 10 0 0,8-3 0 16,-8 2 0-16,4-2 8 0,4 2-8 0,-1 4 0 15,4 6 14-15,0-6-2 0,4 9-1 0,-1-6 0 16,4 0 9-16,-3-3 1 0,3 6 1 0,7-6 0 16,-3-3-6-16,-1 3 0 0,4-10-1 0,-3 0 0 0,3 1-7 15,0-1 0-15,-3-9-8 0,3 0 12 0,0 0-23 0,4-9-5 16,-11 6 0-16,10-7-1316 15</inkml:trace>
  <inkml:trace contextRef="#ctx0" brushRef="#br0" timeOffset="1917.149">7736 9158 831 0,'0'0'18'0,"0"0"4"0,-3-7 1 0,-1 4 1 0,4-3-24 0,-3-3 0 0,-1 2 0 0,1 4 0 0,3-3 72 0,0-4 9 15,-4 1 3-15,4 0 0 16,-7-1-16-16,4 1-4 0,3-1 0 0,0-5 0 16,-7 5 0-16,7 7-1 0,0 3 0 0,0-6 0 15,0-4-7-15,0 10-2 0,-7 0 0 0,7 0 0 16,0 0-13-16,0 10-2 0,-4-4-1 0,-3 4 0 16,3 2-14-16,1 7-4 0,3 6 0 0,-4-6 0 15,4 12-12-15,0-3-8 0,0 7 8 0,0 3-8 16,7-1 0-16,-3 7 0 0,0 9 0 0,-1 1 0 15,4-7 8-15,-3 6-8 0,-1 0 10 0,1 7-10 16,-1-7 0-16,1 4 0 0,-1 5 0 0,1 1-10 16,-4-3 10-16,7 2 0 0,0 1 0 0,0 0 0 0,0 0 0 0,0-1 0 15,0 1 0-15,0 6 0 0,0-6 0 0,0-1-12 16,0 1 12-16,-3 0-12 16,3-10-32-16,-4 4-6 0,5-4-2 0,-5 0 0 15,-3-3-48-15,7-3-9 0,-3-3-3 0,-1 0 0 16,-3 0-18-16,4-9-4 0,-1-4-1 0,-3 0 0 15,4-2 83-15,-4-1 16 0,-4-9 3 0,4 6 1 0,0 0 55 0,0-6 11 16,-3-4 2-16,-1-2 1 0,1 6 39 0,3-4 7 16,-7 1 1-16,3-3 1 0,-3-4-45 0,3 0-8 15,1 1-3-15,3 2 0 0,0-12-29 0</inkml:trace>
  <inkml:trace contextRef="#ctx0" brushRef="#br0" timeOffset="2952.17">7782 9142 1332 0,'0'0'29'0,"0"-9"7"0,4 2 0 0,-1-2 1 0,4-1-29 0,0 1-8 0,-3 0 0 0,3 5 0 16,-3-8 57-16,3 9 11 0,0-3 1 0,0 6 1 15,3-10-29-15,1 7-5 0,-1-3-2 0,1-4 0 16,0 7-10-16,3-3-1 0,0-4-1 0,4 4 0 16,-4 6-22-16,3-3 8 0,-3-3-8 0,0 6 0 15,4 0 9-15,0 0-9 0,-1 0 12 0,1 0-12 16,3 6 0-16,-7-3 0 0,4 3 0 0,-4-2 0 16,0 8 8-16,0-9-8 0,0 7 0 0,-7-1 0 15,4-3 12-15,-7-2-4 0,3 2 0 0,0 3-8 16,-4-3 20-16,4 4-2 0,0-7-1 0,0 6 0 15,0 1-5-15,4-1-2 0,-4-2 0 0,4 2 0 16,-1 0-10-16,1 1 0 0,-1-1 0 0,1 1 8 16,0-1-8-16,-4 7 0 0,3-1 0 0,1-2 0 15,-1 3 0-15,-6 2 8 0,3 1-8 0,-4 6 8 16,1-6-8-16,0 9 8 0,-1-3-8 0,-3 4 8 0,4 5-8 0,-1-6 0 16,1 7 0-16,-4-1 8 0,3 1-8 0,1-1 0 15,-4-2 0-15,3 8 0 0,-3-8 0 0,4 9 0 16,-4-4 0-16,3-2 8 0,1 9-8 0,-1-7 0 15,1 13 0-15,-1-3 0 0,1 0 0 0,-1 4 0 16,1-7 0-16,3-1 0 0,0-2 0 0,0 3 0 16,0 0 0-16,0-3 0 0,0-4 0 0,0 7 0 15,0-6 0-15,0 0 0 0,1 2 0 0,-1-2 0 16,0-4 0-16,0 1 0 0,0-4 0 0,0 4 0 16,3-1-9-16,-3 1 9 0,1-1 0 0,-1-2 0 0,0 2-8 15,3 1 8-15,-3 2 0 0,0-2 16 0,0-1-4 0,0-6 0 16,0 7-12-16,-3-7 0 0,3 0 8 0,-3 4-8 15,-1-4 0-15,1 0-13 0,-4-3 2 0,3 3 1 16,-3-2 10-16,-3-8 0 0,3 7 8 0,-4-6-8 16,1 6 15-16,-1-6-2 0,1 0 0 0,-5 0 0 15,5 0-1-15,-1-4-1 0,1 4 0 0,-1-3 0 16,1-4 9-16,-1 10 3 0,-3-9 0 0,0 6 0 16,4-10 0-16,-4 7 0 0,0-7 0 0,0 1 0 15,-4-1-23-15,4-9 0 0,0 6-12 0,-7-6 4 16,3 0 23-16,-3-6 5 0,0 6 0 0,-4-3 1 15,1-3 2-15,-5-4 0 0,-2 1 0 0,-1-1 0 16,-3-5-9-16,-4 5-2 0,0 1 0 0,-3-1 0 16,7 1-12-16,0 0 11 0,-1 2-11 0,5 4 10 15,-1-3 0-15,4 6 0 0,3 0 0 0,1-3 0 16,-1-3-10-16,4 6-17 0,-4 0 4 0,8 0 1 16,-1 0-48-16,0 0-10 0,1 0-2 0,-1 0-608 15,4 6-121-15</inkml:trace>
  <inkml:trace contextRef="#ctx0" brushRef="#br0" timeOffset="3727.525">8361 10167 651 0,'0'0'14'0,"0"0"3"0,0 0 1 0,-11 3 1 0,-3 4-19 0</inkml:trace>
  <inkml:trace contextRef="#ctx0" brushRef="#br0" timeOffset="3896.975">8075 10293 1624 0,'0'0'46'0,"0"0"10"0,0 0-45 0,0 0-11 16,7 0 0-16,4 0 0 0,-1-7 0 0,4 4 0 16,4-3 0-16,0 3-699 0</inkml:trace>
  <inkml:trace contextRef="#ctx0" brushRef="#br0" timeOffset="4055.501">9275 9907 2277 0,'17'0'64'0,"-6"0"15"16,-1 3-63-16,-3-3-16 0,0 6 0 0,1-6 0 15,6 0 78-15,-11 0 13 0,-3 0 2 0,11 0 1 16,-1 0-114-16,1-6-22 0,-1-3-5 0</inkml:trace>
  <inkml:trace contextRef="#ctx0" brushRef="#br0" timeOffset="4208.788">9677 9829 2476 0,'0'0'55'0,"0"0"11"0,0 0 2 0,0 0 1 0,0 0-55 0,0 0-14 16,0 0 0-16,0 0 0 15,0 0-44-15,10 0-11 0,1 0-2 0</inkml:trace>
  <inkml:trace contextRef="#ctx0" brushRef="#br0" timeOffset="4963.394">9970 9045 1450 0,'0'0'32'0,"-4"-10"6"0,-3 7 2 0,0-9 1 0,-4 2-33 0,4 1-8 0,-3-1 0 0,3 7 0 16,-4-3 56-16,4 6 10 15,-4-3 2-15,-3 6 0 0,4-3-32 0,3 6-5 0,-4-6-2 16,0 3 0-16,4 7-9 0,0-1-3 16,4-3 0-16,-1 4 0 0,-3 9-17 0,7-4 10 0,-3 4-10 0,3 0 8 15,3 9-8-15,1 4 0 0,-1-1 0 0,1 3 0 16,-1 7 0-16,4-3 0 0,-7 9 0 0,0-3 0 16,7 6 18-16,1-3-2 0,-1 6 0 0,0 4 0 15,0 2 4-15,0-5 0 0,3 8 0 0,1-5 0 16,-4 12-11-16,0-6-1 0,0-4-8 0,-3 4 12 15,3-7-3-15,0 7-1 0,-4 0 0 0,1-1 0 16,-1 1-8-16,-3 6 0 0,4-6 0 0,-1 0 0 16,-3-1-29-16,4-8-2 0,-1 5 0 15,1-2 0-15,-8 2-31 0,8-9-6 0,-1 4-2 0,-3-1 0 16,4 0 22-16,-4-9 4 0,0 0 0 0,4-6 1 16,-1 2 43-16,1-11 0 0,-4 5 0 0,0-9 8 15,7 3 27-15,-4-6 5 0,-3 4 2 0,4-1 0 16,-1 0-16-16,1-6-3 0,-1-1-1 0,-3 1 0 15,7 0-14-15,-3-3-8 0,3 2 8 0,0-8-8 16,0 6 13-16,-3-4-1 0,3-6-1 0,-4 4 0 0,4-1 9 0,-3 1 3 16,-4-10 0-16,3 6 0 0,-3 3-6 0,0-9-1 15,0 0 0-15,0 0 0 0,0 0-16 0,0 0 10 16,0 0-10-16,0 0 8 16,0 0-37-16,7-9-8 0,-7-7-2 0,7 7 0 15,0-1-9-15,0-5-1 0,-3 5-1 0,3-9-470 16,7 4-93-16</inkml:trace>
  <inkml:trace contextRef="#ctx0" brushRef="#br0" timeOffset="5894.478">9959 8900 1706 0,'0'0'48'0,"-4"0"11"0,4-6-47 0,0 6-12 0,0 0 0 0,7-9 0 16,4-1 57-16,-4 7 10 0,0-6 1 0,4 3 1 0,-1-4-37 0,4 4-8 16,1-4-2-16,-1 7 0 15,0-6-22-15,3 0 8 0,1 2-8 0,3-2 0 16,-3-1 19-16,3 10-1 0,0-6 0 0,0 3 0 15,8-3-18-15,-8 6 8 0,-7 0-8 0,3 0 0 16,5 0 20-16,-5 6-4 16,-3-3 0-16,-3 3 0 0,0-2-4 0,-4 2-2 0,3 3 0 0,1 7 0 15,-1-4 1-15,4 4 0 0,1 3 0 0,-1 0 0 16,0 6-3-16,0 0-8 0,-3-3 12 0,-1 3-4 16,4 3 0-16,0-3 0 0,-3 10 0 0,-1-7 0 15,5 7-8-15,-1 2 0 0,0-2 0 0,0 9 0 16,-7-1 0-16,4 4 0 0,3 7 0 0,-4-1 0 15,1 0 0-15,-1 1 8 0,-3 5-8 0,4-2 0 16,0-4 0-16,-1 10 8 0,-6-4-8 0,3 4 0 0,0-6 0 0,0 5 8 16,-4-8-8-16,5-1 0 0,-5 0 0 0,4 7 0 15,4-7 8-15,-4-3-8 0,3 4 0 0,-3-1 0 16,7 0 0-16,-3 7 0 0,3-7 0 0,0 0 0 16,0 1 0-16,1-7 0 0,2 6 0 0,-3-9 0 15,0 9 0-15,4-6 0 0,-4-3 0 0,4 0 0 16,-4-6 0-16,0-4 0 0,-3 1 0 0,-1-1 0 15,1-9 0-15,-4-3 8 0,3 3 11 0,-6-6 1 16,-1 0 1-16,1-3 0 0,-4-1 13 0,0-2 2 0,-11-4 1 16,4 1 0-16,-3-1-2 0,-4-3-1 0,-4 4 0 0,-3-4 0 15,-4-3-6-15,0 3-2 0,4-2 0 0,0-4 0 16,-4 0-16-16,1 0-10 0,-1 6 12 0,0-3-12 16,-3-3 14-16,-4 0-4 0,-3 6-1 0,-4-6 0 15,4 3-9-15,0-3 12 0,-11 10-12 16,4-4 12-16,-1 0-12 0,4-3 0 0,4 7 0 0,0-1 0 15,-4 1 0-15,7-1 0 0,8-3-11 0,-5 4 11 16,5-1-23-16,2 1 1 0,1-1 0 0,4-3-783 16,-1-3-157-16</inkml:trace>
  <inkml:trace contextRef="#ctx0" brushRef="#br0" timeOffset="6476.766">9839 9572 1504 0,'0'0'43'0,"0"0"9"16,0 0-42-16,-4 6-10 0,4-6 0 0,0 0 0 15,0 0 59-15,11 3 9 0,-4 6 3 0,-7-9 0 16,14 7-11-16,7 2-1 0,-3-3-1 0,7-3 0 16,-4-3-12-16,7 10-2 0,0-10-1 0,-3 0 0 0,3 0-3 0,4 0-1 15,3-3 0-15,-3-4 0 0,0 4-16 0,-4-3-3 16,4 0-1-16,-11 6 0 16,4-3-11-16,-4 3-8 0,0 3 12 0,0 3-12 0,4 0 11 0,-8-3-11 15,-2 4 10-15,2 2-10 16,-6 1-125-16,-4-7-31 0,0 6-7 0</inkml:trace>
  <inkml:trace contextRef="#ctx0" brushRef="#br0" timeOffset="6824.802">9962 10205 1340 0,'0'0'38'0,"0"0"8"0,0 0-37 0,0 0-9 0,0 0 0 0,0 0 0 16,0 0 79-16,0 0 13 0,0 0 4 0,0 0 0 15,8 0-42-15,-1 0-8 0,-7 0-2 0,10 6 0 16,4-6-10-16,0 0-2 0,4 0-1 0,0 0 0 15,6-6 8-15,5 6 1 0,-1 0 1 0,0-3 0 16,-3-3-13-16,3 6-4 0,4 0 0 0,3-4 0 16,-3-2 28-16,-4 3 4 0,0 3 2 0,4 0 0 0,3 3-42 15,-10-3-16-15,-4 0 11 0,-3 6-11 16,-4-2 0-16,-4 2 0 0,4-3 0 0,1-3-10 16,-5 6-208-16,8-3-42 0,7 7-8 0,-11-10-1 15</inkml:trace>
  <inkml:trace contextRef="#ctx0" brushRef="#br0" timeOffset="7189.584">10015 11017 1821 0,'0'0'40'0,"7"0"8"0,4-3 1 0,3-3 3 16,-3 3-41-16,3-4-11 0,0-2 0 0,4 9 0 15,3-6 62-15,7 3 10 0,-3-4 3 0,3 4 0 16,7 3-23-16,-3-6-5 0,0 6-1 0,-4 0 0 0,4 0-23 0,-8 6-5 31,-3-6-1-31,4 3 0 0,0-3-5 0,3 7 0 0,0-7-1 0,4 3 0 16,-4-3-115-16,8 6-22 0,-1-6-5 0,0 0-1 0</inkml:trace>
  <inkml:trace contextRef="#ctx0" brushRef="#br0" timeOffset="9497.704">10065 9098 990 0,'0'0'21'0,"0"0"5"0,0 0 1 0,0 0 1 0,0 0-28 0,0 0 0 0,0 0 0 0,0 0 0 15,0-3 45-15,0 3 3 0,0 0 1 0,-4-6 0 16,-3-4-2-16,7 10-1 0,0 0 0 0,0 0 0 16,0-9 9-16,0 9 1 0,0 0 1 0,0 0 0 15,0 0-6-15,0 0-2 0,0 0 0 0,0 0 0 16,0 0-20-16,0 0-4 0,0 0-1 0,0 0 0 0,0 0-12 0,-3 9-2 15,3 1-1-15,-4-1 0 0,1 7-9 0,-1-4 0 16,1 4 0-16,3 0 8 0,-4 2-8 0,4-5 8 16,-7 3-8-16,3 2 8 0,4 1-8 0,0-3 12 15,-7 0-12-15,4-4 12 0,-1 4-12 0,1 0 10 16,-4-4-10-16,3 7 10 0,-3-10-10 0,0 7 8 16,4-7-8-16,-1 7 8 0,-7-3-8 0,4-7 12 15,0 3-12-15,0 1 12 0,0-1-12 0,0 1 12 16,0-4-12-16,0-3 12 0,4-3-12 0,-5 6 8 0,1-3-8 15,7-3 8-15,0 0 4 0,-7 0 0 0,7 0 0 0,0 0 0 16,-3 0 0-16,-4 0 1 0,3 0 0 0,4 0 0 16,0 0-3-16,0 0-1 0,0 0 0 0,-3-3 0 15,3-3-9-15,0 6 8 16,3-9-8-16,1 5 8 0,3-2-8 0,-4-3 0 0,-3 9 0 0,7-3 8 16,0-10-8-16,1 10 0 0,-1-3 0 0,-4 6 8 15,4-4-8-15,0-2 0 0,0 3 0 0,-7 3 0 16,7 0 0-16,0 0 0 0,4 0 0 0,-4 3 0 15,4 3 0-15,-4-2 0 0,3 2 0 0,1-6 8 16,-4 9-8-16,3-9 0 0,1 7 9 0,0-4-9 16,-4-3 9-16,3 9-9 0,-3-9 12 0,-7 0-12 15,11 0 11-15,-4 6-11 0,-3-6 10 0,6 4-10 16,-3-4 24-16,0 0 0 0,-7 0-1 0,7 0 0 16,0 6-9-16,0-6-2 0,0-6 0 0,-3 6 0 15,-4 0 11-15,7-4 1 0,0-2 1 0,0 6 0 0,-7 0-10 16,0 0-3-16,0 0 0 0,0 0 0 0,0 0 2 0,0 0 0 15,-3-9 0-15,3 9-743 16,0 0-149-16</inkml:trace>
  <inkml:trace contextRef="#ctx0" brushRef="#br0" timeOffset="10833.215">10107 9829 1026 0,'0'0'28'0,"0"0"8"0,0 0-28 0,0 0-8 0,0 0 0 0,0 0 0 0,7-7 95 0,-7 7 17 15,0 0 4-15,0 0 1 16,0 0-52-16,0 0-10 0,0 0-3 0,0 0 0 16,0 0-24-16,-3-3-6 0,-1 6-1 0,1 4 0 15,-4-7-6-15,-4 9-2 0,7-3 0 0,-3-3 0 16,0 7-5-16,0-1-8 0,4 1 11 0,-4-4-11 15,3-3 13-15,-3 10-4 0,0-10-1 0,0 6 0 0,3 1 8 16,-3-1 0-16,4-3 1 0,3-6 0 0,-11 3 3 0,1 4 1 16,6-4 0-16,4-3 0 0,-7 6-2 0,4 4-1 15,-4-10 0-15,-1 9 0 16,5-3-2-16,3-6-1 0,-4 3 0 0,1-3 0 0,-1 7-3 0,4-7 0 16,-7 3 0-16,7-3 0 0,0 0 0 0,-3 0-1 15,3 0 0-15,0 0 0 0,0 0 1 0,0 0 1 16,0 0 0-16,0 0 0 0,0 0-3 0,0 0-1 15,0 0 0-15,0 0 0 0,0 0 3 0,0 0 1 16,0 0 0-16,0 0 0 0,0 0-2 0,0 0-1 0,0 0 0 0,3-10 0 16,-3 10 1-16,0 0 0 0,0 0 0 0,0 0 0 15,0 0-11-15,0 0 8 0,0 0-8 0,0 0 8 16,0 0-8-16,7 7 0 0,-7-7 0 0,0 0 0 16,0 0 0-16,7 3 0 0,-7-3 0 0,11 6 0 15,-4-6 0-15,-7 0 0 0,7 9 0 0,0-9 0 16,0 10 0-16,-7-10 0 0,7 0 0 0,0 0 0 15,0 9 0-15,0-9 0 0,-3 6 0 0,-4-6 0 16,11 4 0-16,-1-4 0 0,-10 0 0 0,7-4 0 16,0-2 0-16,4 6 0 0,-4 0 0 0,0 0 0 15,0-3 11-15,0-3-3 0,0 6-8 0,0 0 12 16,-7 0-4-16,11 0 0 0,-4 0-8 0,3 0 12 16,1 0-12-16,-4 6 0 0,-7-6 0 0,11-6-10 15,3 6 10-15,-4 0 0 0,-10 0 8 0,7 6-8 16,-3-6 0-16,6-6 8 0,1 6-8 0,-7 0 0 15,-4 0 0-15,3-10 9 0,4 1-9 0,0 9 0 0,-3-6 11 0,-1 3-11 16,4-4 10-16,0 4-10 0,4-3 10 0,0 3-10 16,-15-13 10-16,8 7-10 0,6 2 14 0,-3 4-3 15,-3-3-1-15,-4-3 0 0,-7-1 2 0,7 1 1 16,7 9 0-16,-7-10 0 0,-7 1-13 0,7 9 11 16,0 0-11-16,0-6 10 0,0 6-2 0,0 0 0 15,-7-10 0-15,0 10 0 0,7 0-8 0,0 0 10 16,-4-9-10-16,-3 6 10 0,0-4-10 0,3 4 10 15,4 3-10-15,-7-6 10 0,-7 0-10 0,7 3 0 16,7 3 0-16,-7 0 0 0,0 0 8 0,-4 0-8 0,1 0 8 0,6 0-8 16,4 0 0-16,0 0 0 0,-10 0 8 0,3 9-8 15,3-9 0-15,-3 9 0 16,0-2 0-16,-4-4 0 0,1 6 0 0,6-2 0 16,-3-4 0-16,4 3 0 15,-8 3-104-15,8 1-19 0,-4-4-4 0,3-3-908 0</inkml:trace>
  <inkml:trace contextRef="#ctx0" brushRef="#br0" timeOffset="11195.024">10135 9920 1116 0,'0'0'24'0,"0"0"6"0,0 0 1 0,0 0 0 0,0 0-31 0,0 0 0 0,0 0 0 0,0 0 0 16,0 0 88-16,0 0 11 15,0 0 2-15,0 0 1 0,0 0-18 0,0 0-3 0,0 0-1 0,0 0 0 16,0 0-28-16,0 0-7 16,0 9-1-16,-3-3 0 0,-1-3-16 0,4-3-3 15,0 0-1-15,0 0 0 0,0 0-12 0,0 0-2 0,0 0-1 0,0 0 0 16,0 0-9-16,7 0 0 0,-7 0 0 0,0 0-605 16,7-3-123-16</inkml:trace>
  <inkml:trace contextRef="#ctx0" brushRef="#br0" timeOffset="12935.55">10097 10540 824 0,'3'13'18'0,"-3"-13"4"0,0 0 1 16,0 6 0-16,0-3-23 0,0 7 0 0,0-10 0 0,0 0 0 0,0 6 54 0,0-6 6 16,0 0 2-16,0 0 0 0,0 0 12 0,0 0 2 15,0 0 1-15,0 0 0 0,0 0-1 0,0 0 0 16,0 0 0-16,-3 3 0 0,3 4-14 0,0-7-3 15,0 0-1-15,0 0 0 0,0 0-11 0,0 0-3 16,0 0 0-16,0 0 0 0,0 0-12 0,3-10-2 0,-3 4-1 0,4-4 0 0,-1-2-9 0,1 6-1 31,3-4-1-31,0 1 0 0,0-7 2 0,-4 13 1 16,4-6 0-16,0 2 0 0,4-2 2 0,0 0 0 16,-4-1 0-16,3 4 0 0,-3 3-7 0,4-4 0 0,-1 4-1 0,-2-3 0 15,-8 6-15-15,7-3 9 0,7 3-9 0,-4 0 8 16,1 0-8-16,-1 0 0 0,1 3 9 0,0 3-9 15,6-3 8-15,-6 4-8 0,-11-7 8 16,10 3-8-16,1 3 0 0,0 4 9 16,-11-10-9-16,7 0 0 0,-7 0 8 0,0 0-8 15,0 0 0-15,0 0 0 0,0 0 11 0,0 0-11 0,0 0 10 0,7 0-10 16,-7 0 20-16,0 0-3 0,3 0 0 0,-3 0 0 16,0 0 7-16,0 0 2 0,0 0 0 0,0 0 0 15,0 0-11-15,0 0-3 0,0 0 0 0,0 0 0 16,0 0-4-16,0 0-8 0,0 0 11 0,0 0-11 15,0 0 22-15,-3-7-2 0,-4 4-1 0,3 3 0 16,-3-6-19-16,4 6-16 0,-5-3 4 0,1-4 0 16,4 7 12-16,-4 0 0 0,-4 0 0 0,4-3 0 15,0 3 0-15,-3 0 12 0,-1 0-4 0,4 0-8 16,-4 3 11-16,1-3-11 0,-1 10 10 0,1-10-811 16,-1 6-163-16</inkml:trace>
  <inkml:trace contextRef="#ctx0" brushRef="#br0" timeOffset="13970.781">10220 11177 1364 0,'0'0'30'0,"0"0"6"0,0 0 2 0,0 0 0 0,-4 0-30 0,4 0-8 15,0 0 0-15,0 0 0 16,0 0 45-16,0 0 8 0,0 0 2 0,0 0 0 0,0 0-26 0,0 0-5 16,0 0 0-16,0 0-1 0,0 0 6 0,0 0 2 15,0 0 0-15,4 9 0 0,-4 1-3 0,7-1-1 16,0 1 0-16,4 5 0 0,-4-5-16 0,0-1-3 16,7 1-8-16,0-1 12 0,4-3-4 0,-4 4-8 15,-7-1 11-15,0-3-11 16,0-3 23-16,0-3-3 0,4 0 0 0,-4 0 0 0,3 0 27 0,4 0 5 15,-3-3 0-15,3-6 1 0,-3-4 7 0,3 10 2 0,0-6 0 0,-4-1 0 16,1-5-19-16,0 5-4 0,-4 1-1 0,0 0 0 16,3 2-7-16,-3-2-2 0,-7 6 0 0,0 3 0 15,4-7-12-15,-4 7-2 0,0 0-1 0,0 0 0 16,0 0-14-16,3-9 0 0,4 6 0 0,-7 3 0 16,0 0 0-16,0 0 0 0,0 0 0 0,7-6 0 15,1 6-14-15,-8 0-9 0,0 0-1 0,0 0-1144 16</inkml:trace>
  <inkml:trace contextRef="#ctx0" brushRef="#br0" timeOffset="15562.816">11864 8697 1058 0,'0'0'23'0,"0"0"5"0,0 0 0 0,0 0 3 15,0 0-31-15,3-10 0 0,-3 1 0 0,0 9 0 0,0 0 74 0,0-6 9 16,0 2 1-16,0 4 1 15,-3-6-13-15,3 6-4 0,0-9 0 0,-4 6 0 16,4 3-10-16,0 0-2 0,0 0-1 0,-3 0 0 16,-1-7-14-16,4 7-2 0,-7 7-1 0,0-4 0 0,4 6-13 0,-4 1-2 15,7 5-1-15,-4-5 0 0,1 8-22 0,3 4 0 16,0 0 0-16,0 3-8 0,0 4 8 0,3-1 0 16,1 6 10-16,-1 10-10 0,1 0 11 0,-1 3-11 15,4 7 12-15,0-1-12 0,0 0 16 0,-3 7-3 16,3-4-1-16,-3 7 0 0,3 0 5 0,0-1 1 15,0 7 0-15,0 3 0 0,3 1-9 0,-3-1-1 0,0 0-8 0,0 6 12 16,1 1 8-16,-1-7 0 0,0 0 1 0,0 0 0 16,0 0-21-16,0-3-16 0,0 3 2 0,0 0 1 15,0-9 13-15,0 6 0 0,0-6 9 0,-3-7-9 16,6 7 0-16,-6-10 0 0,3 1 0 0,0-4 0 16,0-3 0-16,0 3 0 0,0-9 0 0,-3 3 0 15,6-10 0-15,-3 1-8 0,-3-7 8 0,-1 0 0 16,1-3 0-16,-1 3 0 0,-6-12 0 0,3 9 0 15,0-12 0-15,0 2 0 0,-4 1 0 0,4-3 0 16,-3-4 8-16,-1 0-8 0,-3-2 0 0,7 2 0 16,-3-3-29-16,-1-3-12 0,-3 7-3 0,7-10 0 15,0 6 4-15,-7-3 1 0,3 4 0 0,4-7 0 16,0 0 25-16,0 0 5 0,0 0 1 0,0 0-560 16,0 0-111-16</inkml:trace>
  <inkml:trace contextRef="#ctx0" brushRef="#br0" timeOffset="16629.316">11980 8769 1659 0,'0'0'36'0,"0"0"8"0,0 0 2 0,0 0 1 0,0 0-38 0,4 0-9 15,3-10 0-15,-7 10 0 16,3 0 60-16,8-3 11 0,-4 3 1 0,4-6 1 0,-1 6-32 0,8-3-6 16,-4-3-2-16,4 6 0 0,-1 0-16 0,8-4-3 15,0-2-1-15,-1 6 0 0,5-6 3 0,2 3 1 16,1 3 0-16,-4-7 0 0,1 7-1 0,-1-3-1 16,-4 3 0-16,1 0 0 0,-7-6 5 0,3 6 0 15,-3 6 1-15,-1-6 0 0,-3 3 0 0,0 4 0 16,1-4 0-16,-1 3 0 0,-4 4 0 0,1-1 0 15,-1 0 0-15,1 1 0 0,0-1-5 0,-4-3 0 16,3 4-1-16,-3-1 0 0,4 7-15 0,-1-7 11 0,-2 1-11 0,2 5 10 16,1-2-10-16,-1 3 8 0,1-4-8 0,-4 4 8 15,3 0-8-15,-2-4 0 0,2 7 0 0,-3 3 0 16,0-3 0-16,0-1 0 0,-3 11 0 0,3-1 0 16,-4 3 0-16,1-2 0 0,-4 5 0 0,3 1 8 15,1-4-8-15,0 13 0 0,-4-10 9 16,3 4-9-16,1 6 0 0,-1 0 0 0,1 0 0 0,-1-1 0 15,1 1 0-15,-1 3 0 0,1-3 0 0,-1 3 0 16,1 4 0-16,-1-4 0 0,1-4 0 0,-1 8 0 16,-3-4 0-16,4 6 8 0,-4-6-8 0,0 6 0 15,3-2 0-15,-3-4 0 0,0 3 0 0,0-10 0 16,0 4-8-16,4 0 0 0,-4 0 0 0,3-6 0 16,1 6-8-16,0-4-2 0,-1-2 0 0,1-3 0 15,3-1 6-15,-4-3 2 0,4 1 0 0,-3-4 0 16,3 0 10-16,0-3 0 0,0-3 0 0,0 3-8 0,-3 0 8 15,3 1 0-15,-4-4 0 0,1-4 0 0,-1 7 0 0,1-6 0 16,-4 6 0-16,3 0 0 0,1-6 0 0,-4 9 0 16,3-9 0-16,1 6 0 0,-4 0 0 0,3-6 0 15,1 6 0-15,-4-3 0 0,3 0 0 0,1 0 0 16,-1-3 0-16,-3 3 0 0,4-3 0 0,-1-7 0 16,-3 4 0-16,4 3 0 0,0-4 0 0,-1-2 8 15,-3 3-8-15,4-1 0 0,-4-5 0 0,0 2 0 16,0-5 0-16,0 2 0 0,0 0 0 0,-4 1 9 15,4-10-9-15,-3 9 0 0,-1 1 11 0,0-4-11 16,1-3 10-16,-1 3-10 0,4-6 27 0,-3 10-1 16,-4-10 0-16,0 9 0 0,0-9 9 0,-4 6 1 0,4-2 1 0,0 2 0 15,-4-6-20-15,1 3-4 0,-1-3-1 0,1 6 0 16,-4-6-12-16,3 3 8 0,-3-3-8 0,0 0 0 16,0 0 0-16,0 0 0 0,-4-3 0 0,4 3 0 15,-4 0 0-15,1-6 0 0,2 6 0 0,-2-3 0 16,-1-3 0-16,4 2 0 0,-4-2 0 0,4-3-10 31,0 2-101-31,4-2-20 0,-5 0-4 0,5 6-584 0,-4-13-117 0</inkml:trace>
  <inkml:trace contextRef="#ctx0" brushRef="#br0" timeOffset="17535.776">11070 9854 1958 0,'0'0'43'0,"0"0"9"0,0-7 1 0,0 7 3 16,11 0-45-16,-11 0-11 0,0 0 0 0,3-9 0 16,1 3 0-16,-4 6 0 0,10-3 0 0,-10 3-866 15</inkml:trace>
  <inkml:trace contextRef="#ctx0" brushRef="#br0" timeOffset="17672.897">11349 9766 1769 0,'10'0'50'0,"-10"0"11"0,11 9-49 0,-4-2-12 16,-7-7 0-16,7 3 0 0,7 6 56 0,-3-3 8 16,-11-6 1-16,0 0 1 0,0 0-33 0,7 4-6 15,-4 2-2-15,-3-6 0 16,0 0-80-16,7 3-16 0,4 3-3 0</inkml:trace>
  <inkml:trace contextRef="#ctx0" brushRef="#br0" timeOffset="17785.636">11624 9750 1844 0,'0'0'52'0,"0"0"12"0,11 10-52 0,-4-10-12 0,-7 0 0 0,0 0 0 16,10 6 23-16,-3-3 1 0,-7-3 1 0,7 6 0 15,-3 4-25-15</inkml:trace>
  <inkml:trace contextRef="#ctx0" brushRef="#br0" timeOffset="18536.443">11924 9365 1152 0,'0'0'25'0,"0"0"6"0,0 0 1 0,-4 3 0 0,4-3-32 0,0 0 0 0,-7 0 0 0,0 0 0 16,7 0 64-16,0 0 6 15,0 0 2-15,0 0 0 0,0 0-14 0,0 0-2 16,11 6-1-16,3 0 0 0,4-3-15 0,-1-3-2 16,4 7-1-16,8-4 0 0,-1-3-21 0,4 0-5 15,-1 0-1-15,8-3 0 0,-4-4 22 0,4 7 5 16,-3 0 1-16,-1 0 0 0,7 0 18 0,-3-9 4 0,-4 9 1 15,0-6 0-15,-3 3-5 0,0 3-2 0,-4 0 0 0,-7 0 0 16,-3 0-22-16,-4 0-5 0,0 0-1 0,-3 0 0 16,-1 0-26-16,-3 0 0 0,-7 0 0 0,0 0-712 15,0 0-148-15</inkml:trace>
  <inkml:trace contextRef="#ctx0" brushRef="#br0" timeOffset="19063.392">11970 9891 1220 0,'0'0'27'0,"0"0"5"0,0 0 2 0,0 0 0 0,0 0-34 0,0 0 0 0,0 0 0 0,-4 10 0 15,4-1 82-15,4-3 10 0,-4-6 1 0,0 0 1 16,0 10-23-16,3-1-5 0,-3-6-1 0,0-3 0 16,7 10-13-16,4 2-4 0,-4-2 0 0,7-7 0 15,4 6-1-15,-1-2-1 0,1-4 0 0,7-3 0 16,-4 0 7-16,7 0 2 0,0 0 0 0,1 0 0 15,2 6-5-15,1-6-1 0,3 0 0 0,1 0 0 16,2-6-14-16,-9 6-3 16,2-3-1-16,-2-4 0 0,2 7-8 0,1 0-2 0,-4 0 0 0,-3 7 0 15,3-4-9-15,0-3-3 0,-3 0 0 0,-4 6 0 16,-3 3-68-16,-4-2-13 0,0-4-4 0,-3 6-685 16,-4-3-138-16</inkml:trace>
  <inkml:trace contextRef="#ctx0" brushRef="#br0" timeOffset="19529.811">12033 10782 1482 0,'0'0'42'0,"0"0"9"15,0 0-41-15,0 0-10 0,0 0 0 0,0 0 0 0,11-6 88 0,3 3 15 16,-3-4 3-16,-11 7 1 16,17 0-29-16,1 0-6 0,-1 0 0 0,5 0-1 15,-1 0-13-15,0 0-2 0,4 7-1 0,-1-7 0 16,1 3-7-16,3-3-2 0,0-3 0 0,1 3 0 0,-1 0-22 0,0 0-4 15,0 0 0-15,4 0-1 0,-4 0-19 0,-3 3 10 16,-4-3-10-16,-3 0 8 16,-1 0-144-16,5 0-30 0,-5 0-6 0,1 0-469 15,-4-3-95-15</inkml:trace>
  <inkml:trace contextRef="#ctx0" brushRef="#br0" timeOffset="20513.775">12252 8982 1134 0,'0'0'24'0,"0"0"6"0,0 0 1 0,0 0 1 16,-4-9-32-16,4 9 0 0,0 0 0 0,0 0 0 0,0 0 64 0,0 0 5 15,0 0 2-15,-7 0 0 0,7 0-29 0,-7 0-6 16,7 0 0-16,-7 6-1 15,0-3-15-15,4 3-2 0,-1-3-1 0,1 7 0 0,3-10 2 0,-4 6 0 16,1-3 0-16,-1 7 0 0,4-10 6 0,0 0 2 16,4 6 0-16,-4 3 0 0,0-9-7 0,3 10-2 15,-3-10 0-15,4 9 0 0,3 1-2 0,-4-4-1 16,4 3 0-16,-3-3 0 0,3-2-15 0,0 5 9 16,-4-3-9-16,5-3 8 0,2 4-8 0,-3-7 0 15,0 3 9-15,0-3-9 0,0 0 12 0,-7 0-1 16,0 0-1-16,7 6 0 0,-7-6 14 0,7-6 2 15,-7 6 1-15,7 0 0 0,-3-3 1 0,-4 3 1 16,4-10 0-16,-4 4 0 0,0-3-10 0,0-7-3 0,-4 13 0 0,4-7 0 16,-4 1 3-16,4 0 0 0,-3-1 0 0,-1 4 0 15,4-4-19-15,-3 4 0 0,-1-3 0 0,4 9-9 16,0 0 9-16,0 0 0 0,0 0 8 16,0 0-8-16,-7 0 0 0,7 0 0 0,-3 0 0 0,3 0 8 15,-7 0 0-15,0 0 0 0,0 6 0 0,0-3 0 16,0-3-8-16,7 0-8 0,-8 6 8 0,5-2-12 15,-4 2 12-15,7-6 0 0,-4 6 0 0,4-6 8 16,0 0-98-16,-3 3-19 0,3-3-4 0</inkml:trace>
  <inkml:trace contextRef="#ctx0" brushRef="#br0" timeOffset="21042.027">12040 9085 1146 0,'0'0'32'0,"0"0"8"0,0 0-32 0,0 0-8 0,0 0 0 0,0 0 0 16,0-12 70-16,0 12 13 0,0 0 2 0,0 0 1 15,0 0-21-15,0 0-4 0,0 0-1 0,-7 12 0 16,4 1-38-16,3-4-8 0,0-9-2 0,-4 7 0 16,1 2-12-16,3-9 8 0,7 3-8 0,-7-3 0 15,0 0 8-15,0 0-8 0,0 0 0 0,3 0 0 16,4-9 12-16,0 9-3 0,0-10-1 0,0 1 0 16,1 0 8-16,-1-1 2 0,-4 4 0 0,4-3 0 15,0 5-2-15,-3-2-1 0,-4-3 0 0,0-1 0 16,3 1 25-16,-6 3 6 0,3 2 1 0,-4-2 0 15,1 6 8-15,3 0 1 0,0 0 1 0,-7 0 0 0,3 0-31 0,-3 6-6 16,4-6-2-16,-1 4 0 0,-3 2-18 0,3 3 10 16,1 1-10-16,-1-1 8 0,4-9-16 0,0 0-4 15,0 0-1-15,0 0-659 16,0 0-131-16</inkml:trace>
  <inkml:trace contextRef="#ctx0" brushRef="#br0" timeOffset="21418.741">12121 9214 1206 0,'0'0'26'0,"0"0"6"0,0 0 0 0,0 0 3 0,0 0-35 0,0 0 0 0,0 0 0 0,0 0 0 15,0 0 84-15,0 0 9 0,0 0 3 0,0 0 0 16,0 0-24-16,0 0-4 0,0 0 0 0,0 0-1 15,0 0-31-15,0 0-5 0,0 0-2 0,0 0 0 0,0 0 6 0,0 0 1 16,0 0 0-16,0 0 0 0,0 0-36 0,0 0 0 16,0 0 0-16,0 0 0 0,0 0-9 0,0 0-6 15,0 0-1-15,0 0-867 16</inkml:trace>
  <inkml:trace contextRef="#ctx0" brushRef="#br0" timeOffset="22439.459">12033 9205 1184 0,'0'0'26'0,"0"0"6"0,0 0 0 0,0 0 1 0,0 0-33 0,4 6 0 0,-1-3 0 0,1 6 0 15,-1-2 50-15,1-4 3 0,-4 6 1 0,0 1 0 16,0 2-20-16,-4 1-4 0,4-4-1 0,0 1 0 15,0-1 3-15,4 4 0 0,-4-13 0 0,3 9 0 16,-3-9 1-16,7 9 1 0,4-6 0 0,0 7 0 16,-1-10-10-16,1 9-1 0,-1-9-1 0,1 7 0 15,3-7 2-15,-3 3 0 0,6-6 0 0,-6 3 0 16,3 0 4-16,-3 0 2 0,-1 0 0 0,8-7 0 16,-8 7-6-16,8-3 0 0,-4-3-1 0,11 6 0 15,-4-10-4-15,4 1-1 0,-8 6 0 0,1-3 0 16,3-4-7-16,-3 1-2 0,-1 3 0 0,1-4 0 15,-4 7 8-15,0-3 2 0,0-4 0 0,1 1 0 16,-1 0-2-16,-4 9 0 0,1-7 0 0,-1 4 0 16,-3-3-6-16,0 3-2 0,-7 3 0 0,0 0 0 15,0 0-34-15,4-7-7 0,-4 7-2 0,0 0 0 16,0 0-10-16,0-9-1 0,0 0-1 0,4-1 0 16,-8 1 34-16,4 3 12 0,0-4-9 0,0 1 9 0,4-4 0 0,-4 1 0 15,0 2 0-15,0 1 0 0,0-1 0 0,-4 1 0 16,4 0 0-16,-4-1 8 0,4 1-8 0,-3-1 11 15,-4 1-11-15,3 3 12 0,-3 3-2 0,0-4 0 16,0-2 0-16,-3-1 0 0,-1 4 3 0,0 3 1 16,4-6 0-16,-3-1 0 0,-1 4 2 0,-3-3 0 15,4-1 0-15,-1 1 0 0,-3-1-1 0,0-5 0 0,0 5 0 0,-4 1 0 16,-3-1-15-16,3 4 8 0,-3 3-8 0,3-3 0 16,-3 3 0-16,4-4 0 0,-1 7 0 0,0 7 0 15,1-4 0-15,-5 6 0 0,5 7 0 0,-1-7 0 16,4 7 0-16,0-3 0 0,0 2 0 0,0 4 0 15,3 0 8-15,1 6-8 0,-1 0 0 0,0-3 0 16,4 3 0-16,0-6 0 0,4-3 0 0,-1 9-10 16,1-7 10-16,3-5 0 0,0 9 0 0,0-10-8 15,0 4 8-15,3-6 0 0,1-1 0 0,-1 7-8 16,1-13 8-16,3 6 0 0,0 1 0 0,0-4-667 16,-3 3-136-16</inkml:trace>
  <inkml:trace contextRef="#ctx0" brushRef="#br0" timeOffset="23144.644">12143 9572 1116 0,'-7'0'32'0,"7"0"6"16,-4 0-30-16,-3 0-8 0,0 6 0 0,0-3 0 0,0-3 68 0,3 9 13 16,-3 1 3-16,4 2 0 0,-1 1-41 0,1 3-8 15,-1-7-2-15,4 10 0 16,0 0-24-16,0 6-9 0,4-7 0 0,-1 8 9 0,1-8-1 0,3 7 0 16,0-3 0-16,0 3 0 0,0-6 18 0,0 6 3 15,4-6 1-15,-1 0 0 0,-3-3-4 0,7-1-1 16,0-2 0-16,1-4 0 0,-1 1-2 0,0-4-1 15,0-3 0-15,4-3 0 0,-1 0-3 0,-3-3-1 16,4-3 0-16,-4-4 0 0,4-2 22 0,-4-4 5 16,3 0 1-16,1 4 0 0,-4-7 14 0,0-3 4 15,-3 3 0-15,-1 0 0 0,-3 1-16 0,1 2-4 16,-1-3 0-16,-4-6 0 0,1 6-15 0,-4 0-3 0,0 1-1 0,-4 2 0 16,-6-3-9-16,2 0-3 0,1-6 0 0,-3 6 0 15,-1 1-4-15,1-1-1 0,-4 3 0 0,-1-3 0 16,-2 4-8-16,3 5 0 0,-4 1 9 0,4 6-9 15,0-4-8-15,0-2-7 0,0 9-1 0,3 6 0 32,-3-3-92-32,0 7-20 0,3-1-3 0,1 1-871 0</inkml:trace>
  <inkml:trace contextRef="#ctx0" brushRef="#br0" timeOffset="23355.27">12111 9688 1900 0,'0'0'54'0,"0"0"11"0,0 0-52 0,0 0-13 15,0 0 0-15,0 0 0 0,0 0 44 0,0 0 7 16,0 0 1-16,3 6-627 15,1-3-125-15</inkml:trace>
  <inkml:trace contextRef="#ctx0" brushRef="#br0" timeOffset="23520.092">12308 9688 1807 0,'0'0'40'0,"0"0"8"0,0 0 1 0,0 0 2 0,0 0-41 0,0 0-10 0,0 0 0 0,0 0 0 0,0 0 70 0,0 0 12 16,0 0 2-16,0 0 1 15,0 0-42-15,0 0-9 0,0 0-2 0,0 0 0 16,-3 0-19-16,3 0-4 0,-7-10-1 0,7 10-672 16,0 0-136-16</inkml:trace>
  <inkml:trace contextRef="#ctx0" brushRef="#br0" timeOffset="23890.233">12160 9659 1235 0,'0'0'35'0,"0"0"8"0,0 0-35 0,0 0-8 0,-3 10 0 0,3-10 0 15,-4 9 33-15,-3 1 5 0,7-10 1 0,-3 9 0 0,-1-3-23 0,4-6-4 32,0 0 0-32,-3 10-1 0,-4-1 0 0,7 0 0 15,0 1 0-15,0-1 0 0,-4 1 25 0,8-4 4 16,-4 10 2-16,7-7 0 0,-7 0-5 0,3 4-1 16,4-7 0-16,-3 7 0 0,3 2-4 0,0-5-2 0,0-1 0 0,0 1 0 15,3-1-2-15,-2-3 0 0,2 4 0 0,-3-4 0 16,4-6 16-16,-1 3 2 0,1-3 1 0,0 0 0 15,-4 0-4-15,0 0-1 0,0 0 0 0,0-3 0 32,-4-3-106-32,4 6-22 0,0-10-4 0</inkml:trace>
  <inkml:trace contextRef="#ctx0" brushRef="#br0" timeOffset="24804.559">12125 10221 1468 0,'0'0'32'0,"0"0"8"0,0 0 0 0,0 0 1 0,-11 3-33 0,4-3-8 0,0 6 0 0,0 3 0 16,4 1 0-16,-1-1 12 0,1 10-12 0,-1-3 12 15,1 3-12-15,3-1 0 0,0 1 0 0,0 6 0 16,3-6 0-16,4 6 0 0,-3 3-9 0,6-2 9 15,1-8 0-15,-4 7 0 16,7 0 0-16,0-6 0 0,0 0 27 0,0-3 2 16,0-4 1-16,1 4 0 0,2-13-2 0,1 7 0 0,0-4 0 0,-1-6 0 15,1 0 5-15,-1-10 1 0,1 4 0 0,0-3 0 16,-1-10 3-16,1 0 1 0,3 3 0 0,-3-2 0 16,-4-11 38-16,4 11 7 0,-4-7 1 0,0 6 1 15,-7 0-10-15,0-6-3 0,-4 9 0 0,-3-3 0 16,4 7-29-16,-8-10-7 0,-3 9 0 0,-3-2-1 15,-1 2-8-15,1-3-2 0,-5 7 0 0,1 0 0 16,-3-1-14-16,3 1-3 0,-4 2-8 0,4-2 12 16,0 3-12-16,-4-4 0 0,4 10 0 0,0-3 0 15,0-3-28-15,0 6 0 0,3-3 1 0,-3 3 0 16,3-6-145-16,1 6-28 0,-1 6-7 0</inkml:trace>
  <inkml:trace contextRef="#ctx0" brushRef="#br0" timeOffset="25083.284">12139 10340 1684 0,'0'0'37'0,"0"0"8"0,0 0 2 0,0 0 0 0,0 0-38 0,0 0-9 0,0 0 0 0,0 0 0 16,0 0 60-16,0 0 9 0,0 0 3 0,0 0 0 16,0 0-50-16,7 0-10 0,0 6-1 0,0-6-593 15,-7 0-118-15</inkml:trace>
  <inkml:trace contextRef="#ctx0" brushRef="#br0" timeOffset="25241.483">12337 10283 1350 0,'0'0'29'0,"0"0"7"0,0 0 0 0,0 0 3 16,0 0-31-16,0 0-8 0,0 0 0 0,0 3 0 0,0-3 80 0,0 13 16 16,-4-10 2-16,4-3 1 0,0 0-33 0,0 10-6 15,-3-4-2-15,3-6 0 0,0 0-26 0,-4 3-4 16,4-3-2-16,0 0 0 15,0 0-115-15,-3 9-23 0,3-9-5 0</inkml:trace>
  <inkml:trace contextRef="#ctx0" brushRef="#br0" timeOffset="25737.708">12224 10346 862 0,'0'0'24'0,"0"0"6"0,0 0-30 0,0 0 0 16,0 0 0-16,0 0 0 0,0 0 39 0,0 0 1 15,0 0 1-15,0 0 0 0,0 0-26 0,0 0-6 0,0 0-1 0,0 0 0 32,0 0 5-32,0 0 1 0,0 0 0 0,0 0 0 0,0 0 41 0,0 0 8 15,0 0 1-15,0 0 1 0,0 0-8 0,0 0-1 16,0 0-1-16,0 0 0 0,0 0-5 0,3 9-1 16,1-2 0-16,-4 2 0 0,3-6-1 0,-3 7 0 15,0-1 0-15,0-3 0 0,0-6-13 0,0 10-3 16,0-4-1-16,0-6 0 0,-3 3-31 0,3-3 0 15,0 0 0-15</inkml:trace>
  <inkml:trace contextRef="#ctx0" brushRef="#br0" timeOffset="26162.519">12164 10462 1176 0,'0'0'33'0,"0"0"7"0,0 0-32 16,0 0-8-16,0 0 0 0,0 0 0 0,0 0 96 0,0 0 16 15,0 0 4-15,0 0 1 0,0 0-60 0,3 10-12 16,-3-10-2-16,4 6-1 0,-1 3-26 0,1-6-4 16,-4-3-2-16,3 10 0 0,-3-10-2 0,7 9 0 15,4-3 0-15,-11-6 0 0,11 4 24 0,-1 2 5 0,-3 3 1 0,4-9 0 16,-4 6 18-16,4-2 3 15,-1-4 1-15,-3 0 0 0,4 0-21 0,-1 0-4 16,-3 0-1-16,0-4 0 0,4-2-14 0,-4 3-4 16,-3-3 0-16,-4 6 0 15,7-6-76-15,0-4-16 0,0 7-4 0,-4-6-864 0</inkml:trace>
  <inkml:trace contextRef="#ctx0" brushRef="#br0" timeOffset="26810.335">12340 11033 1785 0,'0'0'39'0,"0"0"8"0,0 0 1 0,0 0 4 0,0 0-42 16,0 0-10-16,0 0 0 0,0 0 0 0,0 0 32 0,0 0 5 15,0 0 1-15,0 0 0 16,0 0-146-16,4 9-28 0,-4 7-7 0</inkml:trace>
  <inkml:trace contextRef="#ctx0" brushRef="#br0" timeOffset="26943.993">12368 11205 1076 0,'0'0'24'0,"7"7"4"0,-3 2 2 0,-4-9 0 0,4 9-30 0,-4-9 0 16,3 10 0-16,1-1 0 0,-4-9 115 0,0 0 17 0,0 0 3 0,3 6 1 15,-3-6-40-15,0 0-7 0,0 0-1 0,-3 10-1 16,3-10-14-16,-4 3-2 0,4-3-1 0,-3 6-669 16,-5 4-133-16</inkml:trace>
  <inkml:trace contextRef="#ctx0" brushRef="#br0" timeOffset="106683.746">1880 13899 1594 0,'0'-19'35'0,"0"19"7"16,-3-9 2-16,3 2 1 0,-7 7-36 0,7 0-9 0,0 0 0 0,0 0 0 15,-4 7 61-15,1 2 11 0,3 1 1 0,0 8 1 0,-7 7-51 0,3 4-11 16,-3-1-1-16,4 13-1 0,3-4-10 15,-11 1 0-15,7 6 0 0,-3 0 0 0,4-10-8 0,-4 10 8 16,3-6 0-16,1-4 0 0,-8 4 0 0,4-13 0 16,4 3 0-16,3-9 0 0,-4-3 24 0,-3 2 0 15,3-11 0-15,4-4 0 0,0-3 19 0,0 0 3 16,0 0 1-16,0-3 0 0,-7-13-11 0,7 7-1 16,-3-10-1-16,3 0 0 0,-7-6-21 0,7-3-4 15,-4-13-1-15,4 3 0 0,-3 4-8 0,3-19 10 16,0 5-10-16,0-2 10 0,-7 3-10 0,3 3 0 15,4 0 0-15,0-3-11 0,4 10 11 0,3-4 0 0,-7 13 0 16,7 0 0-16,0 3 0 0,-4 9 0 16,4 3 0-16,-7 7 0 0,0 6 0 0,11 6 0 15,-4 7 0-15,4 3 0 0,-1 9-13 0,1 3 2 0,-1 0 1 0,5 7 0 16,-5-1 10-16,1 1 0 0,-8-4 10 0,8 3-10 16,-1 1 0-16,1 2 0 0,-8-5-13 0,8-1 4 15,0-6 9-15,-4 0 9 0,0-6-1 0,3 0-8 16,1-10 8-16,-8 1-8 0,8-1 0 0,-7-9 0 15,3 0 0-15,0-9 0 0,3-1 0 0,1-8 0 16,-1 2 0-16,-6 3 0 0,3-2 0 0,4-4 0 16,-4 0 0-16,0-6 0 0,3 0-10 0,-6 3 10 15,3-13-9-15,-4 1 9 0,1 6 0 0,3-7 0 16,-7 7 0-16,0-6 0 0,0 8 8 0,0-2-8 16,0 9 0-16,-7-6 0 0,7 7 0 0,0 2 0 15,0 6 0-15,0 7 0 0,-4-3 0 0,4 6 9 16,0 0-9-16,0 0 0 0,0 9 0 0,0 7 0 0,0 9 0 0,0-3 0 15,0 3-12-15,0 0 12 0,0 4-14 0,0 5 5 16,0 1 1-16,0-4 0 0,0 3 8 0,0 1 8 16,0 2-8-16,0-2 11 15,0-1-11-15,0 1 0 0,0-7 0 0,0 0 8 0,4-9-8 0,3 6 0 16,-3-9 0-16,3-3-670 16,-7 2-131-16</inkml:trace>
  <inkml:trace contextRef="#ctx0" brushRef="#br0" timeOffset="107028.297">2395 13620 2109 0,'0'0'60'0,"-3"3"12"0,-4-3-57 0,7 0-15 0,0 9 0 0,-4 7 0 16,-3 3 0-16,4-3 0 0,-1 2 0 0,4 11-10 16,0 5 10-16,-7 1 9 0,4 2-1 0,-4 1-8 15,3 6 0-15,0 0-9 0,-3 0-1 0,4-1 0 16,-8 1 10-16,11 0 0 0,-7-6 8 0,0 0-8 16,0-4 0-16,4-6 0 0,3-3-10 0,0 0 10 0,0-6 0 15,0 0 0-15,3-3 0 0,8-4 0 16,-1-5 8-16,-6 2 3 0,6-9 0 0,5 9 0 0,2-9 0 15,-3 0 0-15,0-3 0 0,0-3 0 0,4 6-11 0,0-9 12 16,-1 9-12-16,1-7 12 0,3 4-12 0,-7-3 0 16,0-4 0-16,4 7-620 15,-4-3-130-15</inkml:trace>
  <inkml:trace contextRef="#ctx0" brushRef="#br0" timeOffset="107224.472">2822 14338 1888 0,'0'6'53'0,"0"-6"13"0,0 0-53 0,-7 10-13 0,7-1 0 0,0 0 0 16,0 1 27-16,7-1 2 0,-7 1 1 0,0 5 0 15,0 4-22-15,4-3-8 0,-4 3 0 0,3-1-569 16,-3 8-119-16</inkml:trace>
  <inkml:trace contextRef="#ctx0" brushRef="#br0" timeOffset="107706.015">3122 13686 1530 0,'0'0'43'0,"0"0"10"0,0 0-42 0,0 0-11 0,0 0 0 0,0 9 0 15,4 7 72-15,-1-1 13 0,4 4 3 0,-7 0 0 16,4 9-64-16,3-3-13 0,0 13-3 0,0-3 0 16,-7 2-8-16,3-2 0 0,4 9 0 0,-7-7 0 15,4 7 0-15,0-9 0 0,-1 2 0 0,1-2 0 16,-4-1 0-16,3-9 10 0,4-3-10 0,-7-6 10 16,0-7-48-16,4 1-10 0,-4-10-1 0,0 0-466 15,0 0-93-15</inkml:trace>
  <inkml:trace contextRef="#ctx0" brushRef="#br0" timeOffset="107943.809">3119 13736 918 0,'0'-6'20'0,"0"-13"4"0,3 3 0 0,-3-3 3 0,0 7-27 0,4-4 0 15,-1 0 0-15,4 4 0 0,4-4 50 0,-8 7 5 16,8-1 1-16,3 4 0 0,0 6-27 0,4 0-5 16,-4 0 0-16,0 0-1 0,7 6-14 0,-7 4-9 15,7-1 12-15,-3 7-12 0,0-7 0 0,-4 10 0 16,3 0 0-16,1 6-12 0,-7-6 21 0,3 15 5 15,-4-5 1-15,-10 8 0 0,4-2 41 0,-1 2 8 16,-3-2 1-16,-7-1 1 0,0 4-21 0,-3-4-4 16,3-5-1-16,-11 5 0 0,0 1 20 0,-3-7 3 15,0 3 1-15,3-3 0 0,-6-6-20 0,-4 3-3 0,10 1-1 0,-7-1 0 16,4-7-22-16,0-5-5 0,3 3-1 0,-3-1-615 16,7-5-123-16</inkml:trace>
  <inkml:trace contextRef="#ctx0" brushRef="#br0" timeOffset="108351.522">3736 13604 1676 0,'0'0'48'0,"0"10"9"0,-7-1-45 0,3 0-12 0,4 7 0 0,-7 0 0 16,0 6 0-16,7 3 0 15,-7 3 0-15,4 7 0 0,-8-1 0 0,4 4 0 16,7-4-10-16,-4 1 10 0,4-1-9 0,0-3 9 16,0 4-8-16,4-1 8 0,0-5 0 0,-1-1 0 15,8 3 12-15,-11-9-4 0,10 10 16 0,-10-10 3 0,14-7 1 0,-10 4 0 16,3-3 9-16,4-4 3 0,3-5 0 0,-4 2 0 16,-3 0 6-16,11-9 2 0,-8 0 0 0,8 0 0 15,3 0-32-15,-3 0-7 0,0 0-1 0,-1 0-613 16,1-9-123-16</inkml:trace>
  <inkml:trace contextRef="#ctx0" brushRef="#br0" timeOffset="110054.315">1658 14711 1456 0,'4'-9'41'0,"-4"-1"9"0,3 4-40 0,4 3-10 0,4-3 0 0,3 2 0 16,7-2 0-16,-7 6-9 0,4 6 9 0,10-2-13 16,-3 2 13-16,10 3-9 0,-3 1 9 0,-1 9-8 15,8-1-4-15,-3 4 0 0,9-3 0 0,-6 0 0 16,4 0 12-16,-1 6 0 0,14-13 0 0,1 10 0 16,6-9 0-16,-3-4 0 0,0 1 0 0,0-10 0 15,0 0 8-15,4 0 1 0,6-10 0 0,1 1 0 16,-1-1-9-16,1-5 0 0,3 2-10 0,-11-2 10 15,8-4 12-15,-4 0 9 0,0 0 2 0,0-6 0 16,-7 6 17-16,0-6 4 0,-11 0 1 0,1 6 0 16,-4-9 1-16,-7 9 0 0,-4 0 0 0,0 1 0 15,-7-4 24-15,1 9 5 0,-5-3 1 0,-6 1 0 16,-4 5-64-16,-3 1-12 0,-1 6 0 0</inkml:trace>
  <inkml:trace contextRef="#ctx0" brushRef="#br0" timeOffset="111466.704">1926 16103 1429 0,'0'0'40'0,"0"0"10"16,0 0-40-16,11-9-10 0,-8 6 0 0,4-10 0 16,4 4 48-16,-8 0 8 0,8-10 2 0,3 3 0 15,-3-3-24-15,3-3-5 0,-4-9-1 0,1 3 0 16,3-7 13-16,-3 7 3 0,-1 0 0 0,-6-7 0 15,3 10 8-15,-7-3 1 0,0 3 1 0,-7 6 0 0,-4 0-14 0,8 4-2 16,-8 2-1-16,1-3 0 0,-5 13-8 0,1-3-1 16,-3 6-1-16,10 9 0 0,-11-2-27 0,4 2 0 15,0 4 0-15,0 2 0 0,3 10 0 0,0-6-16 16,1 9 4-16,-1 1 1 0,8 2 11 0,-4-3-13 16,7 7 5-16,7-4 8 0,-7 3-21 0,3-8 3 15,4 2 1-15,7-3 0 0,-3-6 17 0,0-4 0 16,3-2 0-16,-4-4 0 15,4-2-26-15,1-1-2 0,6-12 0 0,-11 6 0 16,8-10-7-16,0-5-1 0,-4-4-1 0,7 0 0 0,-7 0 37 0,-3-6 0 0,6 0 0 0,-6 3 0 16,-1-3 0-16,1 6 0 0,0-6 0 0,3 9 0 15,-4 4 30-15,-6-4 1 0,3 7 0 0,-4-1 0 16,11 10-7-16,-6 0 0 0,-8 0-1 0,3 7 0 16,-3 2-7-16,0 0 0 0,4 4-1 0,-4 3 0 15,0 2-5-15,0 1-1 0,0 6 0 0,7-6 0 16,-7 6-1-16,0-6-8 0,0 6 12 0,-7-6-4 15,7 0 3-15,0-4 0 0,0-2 0 0,0-7 0 16,0 4 6-16,0-10 2 0,0 0 0 0,0 0 0 16,0 0 4-16,0-10 1 0,-4 4 0 0,8-7 0 15,-4-2-5-15,0-4-1 0,0 3 0 0,7-12 0 16,-4 3-8-16,4 6-2 0,-7-9 0 0,4 9 0 16,3 0-8-16,0-3 0 0,0 10 0 0,3-4-11 0,-10 7 11 0,15-1-8 15,-12 1 8-15,8 9-8 0,3 3 8 16,-4 3-10-16,-3 1 10 0,8-4-10 0,-5 6 10 0,-3 7-10 15,4-7 10-15,-4 1-10 0,3 5 10 0,-6-2 0 16,7-4 0-16,-11 7 0 0,3 0 0 0,-3-4 0 16,0-3 8-16,0 1-8 0,0-4 0 0,0 4 9 15,0-1-9-15,0 0 0 0,0-9 12 0,-3 7-4 16,3-7 0-16,0 0-8 0,0 0 13 0,0 0-4 16,0 0-1-16,-8-7 0 0,8-2-8 0,0 0 10 15,0-1-10-15,0 1 10 0,8-7-10 0,-8-3 0 16,3 4 0-16,4-4 0 0,0 0 0 0,0 0 0 15,-3 3 0-15,3-2 0 0,3 2 0 0,-6 7 0 16,7-4 0-16,-8 4 0 0,4 2 0 0,-3 4 0 0,6-3-9 0,-10 6 9 16,0 0-8-16,11 9 8 0,-8-2-12 0,4 5 12 15,0-2-11-15,0 5 11 0,-3 1-10 0,3-4 10 16,-3 4 0-16,-1 3-9 0,4-10 9 0,-3 10 0 16,3-3 0-16,-7 0-10 0,0-4 10 0,3 4 0 31,-3-7-187-31,7 7-30 0,-7-4-7 0</inkml:trace>
  <inkml:trace contextRef="#ctx0" brushRef="#br0" timeOffset="112012.5">2766 15859 1544 0,'0'0'34'0,"0"0"7"0,0 0 2 0,0 0 0 0,0 0-35 0,0 0-8 16,3 12 0-16,-3 4 0 0,7-3 11 0,-3 9 0 0,3-1 0 0,-4 5 0 15,8 8-11-15,-11-6 0 0,11 1 0 0,-11 5 0 16,10 4 0-16,-10-4 0 0,0 1 0 16,7-1 8-16,0 1-8 0,-7-4 10 0,-7-6-10 0,7 0 10 15,0-6 0-15,0 0 0 0,0-10 0 0,-7 1 0 16,7-4 6-16,0-6 0 0,0 0 1 0,-7-10 0 16,4 4 11-16,-8-6 1 15,4-10 1-15,0 3 0 0,0-9-20 0,3-1-10 0,-3-5 10 0,4-1-10 16,-1-2 0-16,-3-7 0 0,4 6 0 0,3-6 0 15,0 0 8-15,0 1-8 0,0 8 0 0,3 1 0 16,4 5 0-16,-3 4 0 0,-1 3 0 0,4 7 0 16,4-1 23-16,-4 7-2 0,0-1 0 0,7 7 0 15,-3-3-11-15,-11 6-2 0,14 6-8 0,0-3 12 16,4-3-12-16,-11 10 0 0,3-1 0 0,-3 7 0 16,-3-1 0-16,3-2 9 0,-7 3-9 0,0 2 8 0,-7 1 8 15,3 0 0-15,-3 6 1 0,0 0 0 0,4-6-1 0,-4 6-1 16,-4-6 0-16,4 0 0 0,0 0 0 0,0-4 0 15,3-5 0-15,-10-1 0 16,14 7-68-16,0-16-14 0,0 0-2 0,-10 3-1 0</inkml:trace>
  <inkml:trace contextRef="#ctx0" brushRef="#br0" timeOffset="112312.836">3044 15737 1306 0,'0'0'28'0,"0"0"7"0,0 0 1 0,8 9 1 0,-1-3-29 0,-4 4-8 0,1-1 0 0,-1 0 0 15,4 4 61-15,-7 3 11 16,0-1 3-16,0 4 0 0,0-3-12 0,0 3-3 0,0-7 0 0,0 7 0 16,0 3-41-16,-7-10-9 0,7 4-2 0,-3 3 0 15,-1-10 0-15,1 1-8 0,3-1 12 0,0-9-4 16,-7 10 3-16,7-10 0 0,0 0 0 0,0 0 0 16,-8-4-11-16,8-11-9 0,-3 2 9 0,3-9-13 31,0 3-35-31,0-9-6 0,0-6-2 0,0-1 0 15,3-2-4-15,-3-1-2 0,0-3 0 0,0 10 0 0,-3-10 42 0,3 13 9 0,0 0 2 0,0-1 0 16,-7 8 69-16,3-1 13 0,4 3 3 0,-3 3 1 16,3 0-12-16,0 7-2 0,0 6-1 0,0-3 0 15,0 6-48-15,0 0-14 0,0 0 0 0,0 0 8 16,3 9-32-16,8 7-7 0,-11-7-1 0,11 7-515 16,-8-4-103-16</inkml:trace>
  <inkml:trace contextRef="#ctx0" brushRef="#br0" timeOffset="112577.971">3270 15868 1335 0,'11'13'29'0,"-11"-13"7"0,0 9 0 0,3 7 2 0,4-7-30 0,-3 1-8 16,-4-1 0-16,0 7 0 0,-4-13 73 0,4 6 14 16,0 4 2-16,0-13 1 0,0 9 6 0,0-9 0 15,0 0 1-15,0 0 0 0,0 0-14 0,0 0-3 16,-10-6-1-16,10 6 0 0,0-9-37 0,-7-1-7 15,0 1-2-15,7-7 0 0,0-3-19 0,-7 4-4 16,7-7-1-16,0-3 0 16,0-1-29-16,7 5-5 0,-7-1-2 0,7-7 0 0,0 4 7 0,-4 6 0 0,8-3 1 15,0 1 0-15,-1 8 19 0,4-3 0 0,-3-3 0 0,-1 10 0 32,1 3-38-32,7-4-1 0,-4 7 0 0,-4-3 0 15,4 6-45-15,-14 0-8 0,11 0-3 0</inkml:trace>
  <inkml:trace contextRef="#ctx0" brushRef="#br0" timeOffset="112749.094">3542 15668 1522 0,'0'0'33'0,"0"0"7"0,0 0 2 0,0 0 2 16,3 9-36-16,8 3-8 0,-11-2 0 0,0-1 0 16,0 4 82-16,0-4 14 0,0 4 4 0,0-1 0 15,0 7-26-15,0-3-5 0,0 3-1 0,0-1 0 16,0 1-44-16,0 6-8 0,0-6-3 0,0-3 0 15,4 3-44-15,-4-1-9 0,3-2-1 0,-3-6-883 16</inkml:trace>
  <inkml:trace contextRef="#ctx0" brushRef="#br0" timeOffset="112885.959">3556 15244 2016 0,'0'0'44'0,"0"0"10"0,0 0 2 0,0 0 0 0,0 0-45 0,0 0-11 16,0 3 0-16,0 7-596 0,0 5-120 0</inkml:trace>
  <inkml:trace contextRef="#ctx0" brushRef="#br0" timeOffset="113331.028">3933 15605 2134 0,'0'0'47'0,"0"0"9"0,0-3 3 0,-3-7 1 0,-1 4-48 0,1-3-12 0,-1 5 0 0,-6-2 0 16,-1-3 45-16,4 9 7 0,-3 0 0 0,-8 0 1 15,0 9-36-15,-3-3-7 0,7 4-2 0,0-1 0 16,-4 4-8-16,4-4 0 16,0 13-10-16,3-3 10 0,1 0-12 0,6 0 12 15,-3 6-13-15,7 0 5 0,0 3 8 0,0-6 0 16,7 9-9-16,4-9 9 0,-8 3-13 0,5 0 1 16,6-6 1-16,-4 0 0 15,-3-3-133-15,11-4-26 0,-4-5-6 0</inkml:trace>
  <inkml:trace contextRef="#ctx0" brushRef="#br0" timeOffset="113693.902">4135 15677 1623 0,'3'-9'36'0,"-3"9"7"0,7-10 1 0,-7 1 2 0,4-1-37 0,-4 1-9 0,-4-1 0 0,4 10 0 16,-10-6 58-16,10 6 10 0,-11 0 1 0,-3 6 1 16,0-6-16-16,3 10-3 0,-6-1-1 0,2 1 0 15,1-1-19-15,0 7-4 0,0-7-1 0,4 10 0 16,2 0-7-16,-2-3-2 0,3 2 0 0,-4-2 0 15,11-3-17-15,0 2 8 0,-7 4-8 0,7 0 0 16,0-10 14-16,7 7-4 0,-3-7-1 0,3 1 0 16,-4-1-37-16,-3-9-8 0,11 0-2 0,0 0 0 15,-1 0 9-15,4-3 1 0,-3-6 1 0,3-7 0 16,0-3-6-16,0 3-2 0,-3-2 0 0,-1 2 0 0,1 7 18 0,3-10 3 16,-7 9 1-16,0-2 0 0,0-1 37 0,-3 4 7 15,3 9 1-15,-7 0 1 0,0 0 11 0,0 0 3 16,0 0 0-16,0 6 0 0,0-3-13 0,0 10-2 15,0-4-1-15,0 4 0 0,0-4-16 0,0 7-3 16,0 0-1-16,0-4 0 0,0 4-11 0,0-4 0 16,0 4 0-16,0-7 8 0,0 1-8 0,0-10 0 15,0 0 0-15,3 9 0 16,-3-9-52-16,0 0-7 0,7-3-1 0,0-3 0 16,0-4-44-16,4-8-10 0,-4 2-2 0,0-6-688 0</inkml:trace>
  <inkml:trace contextRef="#ctx0" brushRef="#br0" timeOffset="113830.73">4293 15175 1994 0,'0'0'44'0,"0"0"8"0,0 0 3 0,0 0 1 0,0 10-44 0,7-1-12 0,-7 7 0 0,0 9 0 0,-7-3 41 0,7 3 7 0,-3 12 0 0,-1-2 1 32,4-1-33-32,-3 10-8 0,-1-6 0 0,1 6-8 15,3 0 0-15</inkml:trace>
  <inkml:trace contextRef="#ctx0" brushRef="#br0" timeOffset="114956.719">4216 15128 1624 0,'0'0'46'0,"0"-9"10"0,0-1-45 0,0-2-11 0,0 9 0 0,0-7 0 15,0 4 104-15,0-3 20 0,0 9 3 0,0 0 1 16,0 0-42-16,0 0-8 0,0 0-2 0,0 0 0 15,7 15-44-15,-4-2-10 0,4 12-2 0,0 0 0 16,-3 3-12-16,-1 0-8 0,5 13 8 0,-5-3-8 16,4-1 0-16,-7 7 0 0,0 0 0 0,4 6 0 15,-4-3 0-15,7 1 0 0,-7-5 0 0,7 1-12 16,-7 6 20-16,3-9 4 0,1 0 1 0,-1-3 0 16,4-4 5-16,-7-6 1 0,11 1 0 0,-8-7-747 15,1-4-148-15</inkml:trace>
  <inkml:trace contextRef="#ctx0" brushRef="#br0" timeOffset="122012.116">7299 14087 1674 0,'-4'-9'36'0,"4"-1"8"0,-3 7 2 0,-1-3 2 0,8-4-39 0,-8 4-9 0,4-3 0 0,-3-1 0 0,3 10 96 0,0 0 16 16,0 0 4-16,0 0 1 0,0 0-37 0,0 0-7 16,7 7-1-16,-4 2-1 15,1 0-41-15,3 10-8 0,-3-3-2 0,-1 3 0 0,1 0-6 16,-1-1-2-16,-3 7 0 0,4-6 0 0,-4-3-12 0,3 3 0 15,-3-10 0-15,0 7 0 16,0-13-80-16,0-3-21 0,0 0-5 0,4-9-885 16</inkml:trace>
  <inkml:trace contextRef="#ctx0" brushRef="#br0" timeOffset="122127.394">7264 13915 1598 0,'-18'-25'35'0,"11"15"7"0,-4-6 2 0,1 4 1 0,-4-7-36 0,7-3-9 15,0 13 0-15,0-4 0 0,3 4 59 0,1 3 9 16,-1-4 3-16,4 10 0 0,0 0-32 0,0 0-7 0,0 0 0 0,0 0-1 0,7 10-31 0,0-10 0 15,4 9 0-15</inkml:trace>
  <inkml:trace contextRef="#ctx0" brushRef="#br0" timeOffset="123092.679">7585 13980 1922 0,'0'0'42'0,"0"0"9"0,0 0 1 0,-7 0 3 0,3 0-44 0,-3 0-11 0,0-3 0 0,-4 3 0 16,4-6 83-16,0 6 14 0,0-3 3 0,-3 3 1 15,3 0-65-15,-4 3-14 0,0 3-2 0,1-3-1 16,-1-3-19-16,1 10 10 0,-4-4-10 0,3 4 8 16,0-1-8-16,4 0 0 0,0 1 0 0,0 5 0 15,0-5-8-15,4 6 8 0,-1-4-10 0,4-3 10 16,4 7-13-16,-1-6 3 0,-3 5 1 0,7-5 0 0,0-1 9 0,4-6-10 15,0 3 10-15,-1 4-10 0,1-10 10 16,-1 0 0-16,1 0 0 0,-1-6 0 16,1 2 8-16,0-2-8 0,3-3 10 0,-7-1-10 0,3-8 0 0,-3-1-8 15,0 3-1-15,-3-3 0 16,3-6-41-16,-7 3-8 0,4-3-2 0,-1-3 0 16,-3 3-13-16,0-3-3 0,0-7-1 0,-3 1 0 0,-1 5 60 0,-3-5 17 15,3 6 0-15,-3-1-8 0,0-2 8 0,0 12 14 16,4-6-3-16,-4 6-1 0,0 7 21 0,3-4 4 15,1 7 1-15,3 2 0 0,-4-2 4 0,4 9 0 0,0 0 1 0,0 0 0 16,0 9-18-16,-7 7-4 0,7 0-1 0,0 3 0 16,0-1-10-16,4 8-8 0,-4-4 9 0,0 9-9 15,3 0 8-15,1 4-8 0,-1-1 0 0,4 4 0 16,0-4 20-16,-3-5-1 0,-1 5-1 0,4-6 0 16,4-3-18-16,0 0 0 0,-4-6 0 0,3 0 0 15,1-3 0-15,-1-7 0 0,1 1 0 0,-11-10 0 16,14 0 0-16,0-10 0 0,-3 1-8 0,-1-1 8 15,1-5 8-15,3-4 8 0,-3-6 2 0,3-3 0 16,-4 2-9-16,4 8-1 0,-7-11-8 0,4 4 12 16,-4 7-12-16,0-8 0 0,-3 8 0 0,-1 8 0 15,1-9 12-15,-4 10-4 0,0 0-8 0,-7 2 12 16,0-2 8-16,7 9 0 0,0 0 1 0,-7 0 0 16,-1 6-4-16,-2-3-1 0,3 4 0 0,3 2 0 15,1 0-8-15,-4 7-8 0,0-3 9 0,3 5-9 0,1-2 8 16,3 3-8-16,-4 0 0 0,4 0 0 0,0 3 0 0,4-4 0 15,3 1 0-15,0-3 0 0,0-4 0 0,0 4 0 16,7-7 0-16,-3 1 0 0,3-1 0 0,0-2 0 16,0-4 0-16,4-3 0 15,3-3-33-15,-4-4-3 0,1-2-1 0,3-1 0 16,0 1-42-16,-3-7-8 0,3-2-1 0,-3 2-1 16,-1 3 37-16,5-2 7 0,-5-4 1 0,4 3 1 0,-7-3 33 0,4 7 10 15,-4-4 0-15,0 0 0 0,0-2 0 0,-3 8 0 16,0-9 8-16,-8 10-8 0,4-7 32 0,-3 7 0 15,-4 0 0-15,0 9 0 0,-4-10 8 0,-3 4 1 16,4 6 1-16,-8-3 0 0,0-4 10 0,1 7 3 16,-1 7 0-16,1-4 0 0,-1-3-23 0,1 6-5 0,2 4-1 0,-2-1 0 15,6 7-12-15,-6-4-2 0,3-2-1 0,0 5 0 16,3 4-11-16,4-3 0 0,-3-4 0 0,3 4 0 16,3-7 0-16,1 1 0 0,-1-1 0 0,4-3 0 15,-7-6 0-15,7 4 0 0,0-4 0 0,4-4 0 16,-4 4-11-16,4-6-1 0,-4-3 0 0,3-1 0 15,-3 1 12-15,0 0 0 0,0-7 0 0,0 3-8 16,0-2 8-16,4 2 0 0,-4-3 0 0,0 7 0 16,-3 0 0-16,-1-1 0 0,4 4 0 0,-7 6 0 15,0 0 0-15,4-3 0 0,-4 3 8 0,0 0-8 16,0 0 15-16,7 9-2 0,-7 1 0 0,0-1 0 16,3-6 0-16,-3 13 0 0,0-7 0 0,0 1 0 15,4 5-13-15,-4-2 11 0,0-4-11 0</inkml:trace>
  <inkml:trace contextRef="#ctx0" brushRef="#br0" timeOffset="123648.612">8886 13927 1980 0,'0'0'44'0,"0"0"8"0,-3-3 3 0,3 3 0 0,0-9-44 15,0 2-11-15,0-2 0 0,0 9 0 0,0-3 0 0,3-3 0 16,8-1 0-16,-4 7 0 0,4 0 0 0,3 7-14 16,0-1 3-16,0 3 1 0,4 1 2 0,-1 2 0 15,4 4 0-15,1 3 0 0,-1-1 8 0,4 14 0 16,-4-4 0-16,3 7 0 0,-2 2 9 0,-1 1-9 15,-4 6 12-15,5 6-12 0,-8-3 18 0,0 6-3 16,-4-6-1-16,-3-3 0 0,-3 6-14 0,-4-3 0 16,0-9 8-16,0 6-600 15,0 0-119-15</inkml:trace>
  <inkml:trace contextRef="#ctx0" brushRef="#br0" timeOffset="123936.581">8957 14802 1436 0,'0'0'32'16,"0"0"6"-16,0 16 2 0,4-7 0 0,3 10-32 0,0-3-8 0,3 9 0 0,1-3 0 15,-1 3 0-15,5 0-10 0,2-3 10 0,-3 9-13 0,4-3 13 0,0 1 0 16,-1-1 0-16,1 3 0 15,3-3 0-15,0 1 0 0,0-4 0 0,1-6 0 16,2-1 0-16,-6-8 0 0,-1-1 0 0,1-3-9 16,3 1 59-16,-3-7 12 0,3-7 2 0,-3-2 1 0,-8 3 44 0,4-7 9 15,1-2 2-15,-1-1 0 0,-4-3-77 0,4 6-15 16,-3-5-4-16,7 2 0 0</inkml:trace>
  <inkml:trace contextRef="#ctx0" brushRef="#br0" timeOffset="125210.188">8664 16157 1609 0,'0'0'35'0,"0"0"7"0,0 0 2 0,0 0 2 0,0 0-37 0,0 0-9 0,11-3 0 0,-4-4 0 0,3 1 41 0,-2-3 7 0,2-1 0 0,4-2 1 16,0-4-39 0,-3-9-10-16,3 6 0 0,0-6 0 15,-3-3 14-15,3 0 1 0,0 2 0 0,-3 5 0 16,-4-5 16-16,0 1 3 0,-4 0 1 0,1 6 0 0,-8 1-8 0,1-1-2 16,-1 3 0-16,-3 7 0 0,4-1-6 15,-8 1-2-15,0 9 0 0,4-9 0 16,-3 9-9-16,-1 6-8 0,1-3 9 0,-1 6-9 0,0-2 0 0,4 2 0 15,0 4 0-15,4 2-10 0,-1 4 1 0,1 0 0 16,3-3 0-16,3 2 0 0,1 7-1 0,3 1 0 16,-4-5 0-16,8-2 0 0,-1 6 10 0,1-6-8 15,3 0 8-15,-3 3-8 0,6-9 8 0,-2 2 0 16,2-5 0-16,1-1 0 0,-1-9 9 0,1 0-9 0,3 0 12 0,-3-9-12 31,3-1-94-31,0-5-26 0,-7 2-4 0,4-9-667 0</inkml:trace>
  <inkml:trace contextRef="#ctx0" brushRef="#br0" timeOffset="125374.027">9098 15799 1422 0,'0'0'31'0,"0"0"6"0,-3-9 2 0,-1 3 1 0,1-4-32 0,-1 7-8 0,4-3 0 0,0 6 0 16,0 0 62-16,-7-3 10 0,7 3 3 0,0 0 0 15,0 0-19-15,-11 3-3 0,8 3-1 0,-1 3 0 16,1 1-11-16,3-1-2 0,3 1-1 0,1-1 0 16,-1 7-6-16,1-7-2 0,3 7 0 0,4-4 0 15,-4-2 5-15,3 5 1 0,1-5 0 0,-1-1 0 16,4 1-36-16,1-1 0 0,-1 0 0 0,0-2 0 15,0-7-186-15,0 0-41 0,0-7-8 0,-3 4-1 16</inkml:trace>
  <inkml:trace contextRef="#ctx0" brushRef="#br0" timeOffset="125495.442">9292 15799 1078 0,'0'0'30'0,"0"0"8"0,0-6-30 0,0 6-8 16,-3-9 0-16,3 9 0 0,-11 0 76 0,4-4 15 16,0 4 2-16,-4 4 1 0,-3-4-28 0,4 6-6 15,-8 3 0-15,7 10-1 0,-6-3-30 0,3 3-5 16,-4-1-2-16,4 1 0 0,0 6-3 0,0 3-1 15,3-2 0-15,-3-1 0 0,3 3-18 0</inkml:trace>
  <inkml:trace contextRef="#ctx0" brushRef="#br0" timeOffset="126404.469">9373 15793 1978 0,'0'0'56'0,"0"0"12"0,-3 6-54 0,-1 4-14 0,4-10 0 0,-3 15 0 16,-1-5 22-16,1 2 2 0,-4 13 0 0,7-6 0 16,0 13-24-16,0-4 0 0,-7 0 0 0,7 10 0 15,-4-7 0-15,4 0 8 0,-3 4-8 0,-1-7 0 16,4 3 0-16,0-2 0 0,0-4 0 0,0-6 0 15,-4-7 0-15,4 4-8 0,0-7 0 0,4-3 0 16,-4-6-13-16,0 0-3 0,0 0 0 0,4-6 0 16,3-6-20-16,-7-4-5 0,0-3-1 0,0 0 0 0,0-6 22 0,0 0 4 15,0-3 0-15,0 3 1 0,-7-13 23 0,7 4-11 16,0-1 11-16,-4-2-8 0,0 2 8 0,4 1 0 16,4 2 0-16,0 1 0 0,-1 3 0 15,4 3 0-15,-3 3 0 0,3 6 0 0,3 0 12 0,-3 7-1 16,-3-1-1-16,-4 10 0 0,0 0 7 0,14 7 2 15,-3-7 0-15,-11 0 0 0,7 9-1 0,3 7 0 16,-3-4 0-16,0 7 0 0,-3 6-1 0,-4-6 0 16,0 6 0-16,0-6 0 0,-4 6-7 0,-3-3-2 15,4 3 0-15,-8-6 0 0,8-3 8 0,-8 2 0 16,0 1 1-16,4-3 0 0,-7 0-2 0,7-7-1 0,0 0 0 16,0 1 0-16,0-7-5 0,0 3-1 0,7-6 0 0,0 0 0 15,0 0-8-15,0 0 0 0,0 0-12 0,14-6 12 31,-3-3-30-31,3-1 2 0,0 1 0 0,0-10 0 16,4 3-4-16,3 4 0 0,-4-7 0 0,1-3 0 16,3 3 5-16,-3-6 1 0,0 6 0 0,-4-3 0 0,0-3 26 0,-4 0 0 0,1 0 0 0,3 6 0 15,-7 0 19-15,0 1 9 0,-7 2 1 0,4 3 1 16,-4-2 8-16,3 5 2 0,-6 1 0 0,-1 3 0 16,-3-4 11-16,4 7 2 0,3 3 1 0,-7 0 0 15,-4 0-9-15,4 3-1 0,0-3-1 0,0 10 0 16,3-4-27-16,-3 3-6 0,4 7-1 0,-4-4 0 15,3 4-9-15,1 3 0 0,-5-3 0 0,5 6 0 16,3-7 0-16,0 4 0 0,3-3 0 0,1 3 0 16,0-10-12-16,-1 7 1 0,8-7 1 0,-4 0 0 15,0-5-49-15,3 2-9 0,-3-6-3 0,8 0 0 16,-5 0 25-16,1-6 5 0,-1-4 1 0,4 7 0 0,0-3 18 0,1-4 4 16,-5 7 1-16,4-6 0 15,-3-4-14-15,-1 4-2 0,5 6-1 0,-1-7 0 16,-4 4-2-16,1-3-1 0,-1 9 0 0,-3 0 0 0,1-3 15 0,2 3 3 15,-3 3 1-15,0 3 0 0,-7-3 29 0,4 3 5 16,3-3 2-16,-4 7 0 0,1-4-9 0,-1 4-1 16,-3-4-8-16,4-3 12 0,-4-3 6 0,0 0 1 15,0 0 0-15,0 0 0 0,0 0 45 0,-4 9 8 16,4-9 3-16,0 0 0 0,0 0 11 0,0 0 2 16,0 0 1-16,-3-9 0 0,-1 0-19 0,1 2-4 0,-4-2-1 0,7-4 0 15,0-2-37-15,0-1-8 16,0-3-2-16,3 7 0 0,1-4-10 0,-1 0-8 15,1 4 9-15,-1-4-9 0,1-3 0 0,-1 4 0 0,8 5 0 0,-4-2 0 32,-3 2-76-32,3 1-22 0,0-4-4 0,3 10-1 15,1-3-73-15,-4 3-14 0,0 3-3 0</inkml:trace>
  <inkml:trace contextRef="#ctx0" brushRef="#br0" timeOffset="126546.375">10008 15702 1584 0,'0'0'35'0,"0"0"7"0,0 0 2 0,-3 9 0 0,3 1-36 0,0-1-8 0,-4 4 0 0,4-1 0 0,-3-2 71 0,3-1 12 16,-4 7 2-16,1 3 1 16,3-4-14-16,0-2-2 0,-4 3-1 0,4-7 0 15,0 7-36-15,0-7-7 0,4 0-2 0,-4-5-672 16,0-4-136-16</inkml:trace>
  <inkml:trace contextRef="#ctx0" brushRef="#br0" timeOffset="126681.496">10044 15442 1829 0,'-7'-16'52'0,"7"16"11"0,-8-3-51 0,1-3-12 0,0 3 0 0,4-4 0 16,-8-2 84-16,4 6 15 15,0-4 2-15,0 1 1 0,4 6-63 0,3 0-13 16,-11-3-2-16,4 3-669 16,0 0-134-16</inkml:trace>
  <inkml:trace contextRef="#ctx0" brushRef="#br0" timeOffset="127353.734">10093 15853 1642 0,'4'9'46'0,"-4"-9"11"0,7 6-45 0,0-3-12 0,-7-3 0 0,3 0 0 15,4 0 72-15,-7 0 13 0,7 0 3 0,-3-9 0 16,-4 0-45-16,3-1-9 0,4 1-2 0,-3-7 0 15,-4-3-16-15,3 4-4 0,1-4-1 0,-1 0 0 16,1 0 3-16,3 0 1 0,-7-6 0 0,4 10 0 16,3-4 17-16,0 0 4 0,0 9 1 0,-4-5 0 15,1 5-3-15,-1 1-1 0,8 6 0 0,-11 3 0 0,0 0-15 16,0 0-3-16,11 3-1 0,-4-3 0 0,0 9-14 0,0 1 0 16,-7-1 0-16,7 7 0 0,3 3 12 0,-6 0-4 15,-8-4-8-15,4 4 12 0,4 0-12 0,3-3 0 16,-4-1 8-16,1-2-8 0,-11-4 0 0,10 1-16 15,4-4 3-15,-7-6 1 0,0 0-3 0,0 0 0 16,8 0 0-16,2 0 0 0,8 0 1 0,-8-6 0 16,-10 6 0-16,7-4 0 0,4-5 14 0,0 3-12 15,-11 6 12-15,0 0-12 0,0-10 12 0,0 10 0 16,17 0 0-16,-17 0-9 0,0 0 9 0,0 0 0 16,11 7-9-16,-1-4 9 0,-10-3 0 0,7 15 0 15,-3-5-9-15,7-1 9 0,6 1 0 0,-6-1 0 16,-11 0 0-16,7 1 0 0,-4-4 0 0,4-6 0 15,-7 0 0-15,0 0 0 0,0 0 0 0,11 0 0 0,3-6 0 0,-3 6 0 16,-1-10 0-16,-3 1 0 0,7-3 8 0,1-4-8 16,2 0 0-16,-6 4 11 0,-4-4-11 0,0-3 10 15,7 3 2-15,-7 4 0 0,0-4 0 0,-3 1 0 16,-4 2 1-16,0-3 1 0,0 4 0 0,-4-1 0 16,1 1-4-16,-4 2-1 0,10 1 0 0,-6 3 0 15,3-4-9-15,-4 10 0 0,-3-6 9 0,7 6-9 16,0 0 0-16,0 0 8 0,-7 6-8 0,3 4 0 15,8-1 0-15,-4 0 0 0,-4 1 0 0,1 5-8 16,-1 1 8-16,4-3 0 0,4 6-9 0,3-4 9 16,-7 4 0-16,3-3 0 0,1 3 0 0,3-1 0 15,4 1-22-15,-1-9 0 0,-6 5 0 0,3-5 0 16,7-1-54-16,-4-3-12 0,-3-3-1 0,1-3-1 16,-1 0-170-16,0-3-35 0,7-6-6 0,-4 0-2 15,-6 2 123-15,3-2 24 0,7 3 4 0,0 2 2 16,-3-5 124-16,-1 3 26 0,1-4 0 0</inkml:trace>
  <inkml:trace contextRef="#ctx0" brushRef="#br0" timeOffset="127695.976">10904 15649 1814 0,'-14'-3'40'0,"14"3"8"0,0 0 1 0,0 0 3 0,-10-7-42 0,10 7-10 16,3 0 0-16,-3 0 0 0,0 0 99 0,0 0 17 0,0 0 4 0,0 0 1 15,14 7-75-15,-7 2-15 0,-10-6-3 0,-1 13-1 16,8-7-16-16,-4 10-3 0,0-3-8 0,-4-4 12 16,-10 4-12-16,11 0 11 0,3-4-11 0,0-2 10 15,-4-1-10-15,1-3 8 0,3 4-8 0,7-10 8 16,3 6 12-16,1-12 3 0,-11 6 0 0,7-10 0 16,7 1-23-16,-7-1 0 0,-7-5 0 0,4-4 0 15,3 3 0-15,7-3 11 0,3 1-11 0,-6-1 12 16,-4 0-12-16,4-6 0 0,6 9 0 0,1 4 8 15,-4-4-8-15,-3 7 0 0,-1-1 0 0,1 1 0 16,3 3 0-16,0 6 0 0,-14 0 0 0,0 0 0 16,7 6 0-16,4-3 10 0,-8 9-10 0,1 1 10 15,-4-4-10-15,3 1 0 0,1 5 0 0,-1 4 0 16,-3-9 8-16,0 9-8 0,7-4 8 0,-3 4-8 16,-1-3-97-16,1-7-25 0,-4 7-5 0</inkml:trace>
  <inkml:trace contextRef="#ctx0" brushRef="#br0" timeOffset="127991.068">11927 15307 2246 0,'0'0'49'0,"0"0"11"0,4 9 1 0,-4 1 3 0,0-1-52 0,-4 7-12 0,1 3 0 0,-1-1 0 16,-3 1 0-16,4 9-16 0,-4 4 3 0,0-4 1 15,-4 0-7-15,4 7-1 0,0-7 0 0,-4 6 0 31,-3 1-42-31,4-7-9 0,-1 10-1 0,-3-4-516 0,0 1-102 0</inkml:trace>
  <inkml:trace contextRef="#ctx0" brushRef="#br0" timeOffset="129011.496">11409 15185 2113 0,'-7'-13'46'0,"0"7"10"0,3-4 1 0,4 1 3 0,4 3-48 0,-4 6-12 16,-4-3 0-16,4 3 0 0,0 0 64 0,0 0 11 16,-3 9 1-16,-4 10 1 0,-4 0-56 0,8 9-11 15,3 6-2-15,0 1-8 0,-8 9 21 0,1-7-2 16,4 7-1-16,3-9 0 15,7 9-39-15,-7-7-8 0,-7 1-2 0,7 3 0 16,10-13-84-16,-6 6-17 0,-4-5-3 0,-4-11-485 0,1 1-96 16</inkml:trace>
  <inkml:trace contextRef="#ctx0" brushRef="#br0" timeOffset="129144.379">11321 15674 1591 0,'-7'-10'35'0,"7"10"7"0,0-6 2 0,-7-3 0 0,-4 6-35 0,0-4-9 0,11 4 0 0,-3-3 0 16,-4 3 90-16,3-4 16 0,4 7 3 0,0 0 1 15,7-6-56-15,0 3-11 0,-7 3-3 0,4-6 0 16,10 6-40-16,0-10 0 0,0 1 0 0,-7 6-944 16</inkml:trace>
  <inkml:trace contextRef="#ctx0" brushRef="#br0" timeOffset="129745.082">8629 16282 1882 0,'0'0'41'0,"0"0"9"0,0 0 2 0,0 0 1 15,0 0-42-15,3 10-11 0,1-1 0 0,-4 7 0 0,0 2 13 0,-4 1 1 16,-3 6 0-16,0 4 0 0,-3 5-14 0,-1 1 0 16,-3-1-12-16,0-3 12 0,0 10-16 0,-4-6 3 15,1-4 1-15,-5 4 0 0,5-1 12 0,-4-6 0 16,-1-3 0-16,-2 4 0 0,-4-4 0 0,-1 0 10 15,5-6-2-15,-5-7-566 16,1 4-114-16</inkml:trace>
  <inkml:trace contextRef="#ctx0" brushRef="#br0" timeOffset="130043.93">7712 16790 1076 0,'0'0'24'0,"0"0"4"0,-7 6 2 0,7-6 0 0,0 0-30 0,-4 4 0 0,-3 5 0 0,0 0 0 16,0-2 28-16,0 2 0 0,7 0 0 0,-7 1 0 16,3-1-13-16,1 10-3 0,-1-10-1 0,4 13 0 15,-3-9 27-15,3 6 6 0,0-4 0 0,3 4 1 16,4 0 3-16,-7-3 1 0,7 3 0 0,-3-4 0 15,7-2-34-15,-4 3-7 0,3-7-8 0,1 0 11 16,-4 1 0-16,7-1 0 0,0-3 0 0,4 4 0 0,-4-10 1 0,0 0 0 16,4 9 0-16,-1-9 0 0,4 0 2 0,-3-9 1 15,0 9 0-15,-4 0-768 16</inkml:trace>
  <inkml:trace contextRef="#ctx0" brushRef="#br0" timeOffset="131023.875">6234 17060 1683 0,'0'0'48'0,"0"0"10"0,0 0-46 0,0 0-12 0,0 0 0 0,0 0 0 16,14-3 40-16,-4 3 5 0,-3-7 2 0,4-2 0 0,-4 0-11 0,0-10-1 15,0 3-1-15,-3-3 0 16,-1 0-19-16,1-6-4 0,-4 7-1 0,0-11 0 16,0 11-10-16,-7-8 12 0,0 1-12 0,0 13 12 15,3-13-4-15,-3 9 0 0,-4 7 0 0,4-1 0 16,0 1 4-16,0 9 1 0,4-10 0 0,-4 10 0 15,3 0-13-15,1 7 0 0,-1-4 8 0,4 6-8 16,0-2 0-16,4 2-10 0,-4 0 2 0,3 1 0 16,4 5-6-16,0-2-1 0,-3 3 0 0,3-7 0 15,0 10 4-15,3-10 1 0,-3 1 0 0,4-1 0 16,-4 0 10-16,0-2 0 0,4 2 0 0,-4 1-8 16,0-10 8-16,0 9 0 0,0-3 0 0,0-3-8 0,-3-3 8 0,-4 0 0 15,7 7 0-15,-7-7 0 0,10 9 0 0,-6-9 0 16,-4 0 0-16,0 0 0 0,7 9 9 0,-7-9-9 15,0 0 12-15,0 0-12 0,0 10 8 0,0-10-8 16,-4 9 0-16,4-9 0 0,-7 7 18 0,0-4-3 16,0 3-1-16,0-3 0 0,-4-3 32 0,1 0 6 15,-1-3 2-15,1-3 0 0,-1 3-6 0,1-4 0 16,-1-2-1-16,-3-1 0 0,3-5-6 0,1 5-1 16,-1-8 0-16,0-1 0 0,1-6-20 0,3 3-4 0,3-3 0 0,1 0-1 15,-1-10-15-15,1 7 0 0,3 3 8 0,3 3-8 16,1-3 0-16,-1 0 0 0,1 6-9 0,3 3 9 15,0 4-12-15,4 2 12 0,-1 1-13 0,1 3 5 32,-1 6-173-32,1 0-35 0,3 0-6 0,0 6-680 0</inkml:trace>
  <inkml:trace contextRef="#ctx0" brushRef="#br0" timeOffset="131980.941">6431 16800 1216 0,'0'0'27'0,"7"6"5"0,-3 3 2 0,3-6 0 0,-7-3-34 0,0 0 0 0,7 7 0 0,0-7 0 16,0 0 88-16,-4-7 12 0,8 4 1 0,-7-12 1 15,-1-4-26-15,1 3-6 0,-1 4-1 0,1-7 0 0,-1-3-9 0,-3 3-1 16,0-9-1-16,-3 12 0 16,-1-3-5-16,1-6-1 0,-1 6 0 0,-3 7 0 15,4-4-20-15,-5-3-4 0,1 13 0 0,0-3-1 16,4-1-18-16,-4 1-9 0,0 9 10 0,3 0-10 0,4 0 0 0,0 0 0 16,-7 9 0-16,4 1 0 0,-1-1 0 0,1 7 0 15,-1 3 0-15,4-4 0 0,0-2-11 0,4 9 11 16,-1-10-10-16,4 7 10 0,-3-10 0 0,3 7 0 15,0 0 0-15,3-4 0 0,1-2 0 0,0-4 0 16,-4-3-9-16,7 3 9 0,0-6 0 0,-4 0 0 16,-3-6 0-16,1 3 0 0,-1-6-13 0,0 2 2 15,3-2 1-15,1 0 0 16,-8-1-20-16,4-9-4 0,-3 4-1 0,-1 2 0 16,4-3 4-16,-3-2 1 0,-4-1 0 0,0-6 0 0,0 9 20 0,4-3 10 0,-1 0-10 15,-3-6 10-15,0 13 0 0,0-7-9 0,0-3 9 0,0 13 0 16,0-10 0-16,0 9 0 0,4-5 0 0,3 5 0 15,-7 1 0-15,3-1 0 0,-3 1 0 0,4 9 0 16,-4 0 9-16,0-9-9 0,0 9 12 0,3-7-12 16,-3 7 10-16,0 0-10 0,0 0 8 0,0 0-8 15,0 0 8-15,0 0-8 0,0 0 8 0,0 0-8 16,0 0 28-16,0 0 0 0,0 0 0 0,0 0 0 16,-3 13-1-16,3-4 0 0,-4 1 0 0,1-1 0 15,-1 1-9-15,1 2-2 0,-4 4 0 0,3-1 0 16,0-2-8-16,1 3-8 0,-1-1 9 0,4-2-9 15,0-4 0-15,0 1 0 0,4-1 0 0,3 4 0 16,0-10 0-16,0 6 0 0,4-3 0 0,-1-2 0 16,4 2 0-16,1-3 0 0,2-3 0 0,-3 0-10 0,4 6 10 15,-4-3 0-15,0 4 0 0,0-7-8 16,0 9 8-16,-3 1 0 0,0-1 0 0,-4 0 0 16,0-2 0-16,0 2 0 0,-4 0 0 0,-3 1 0 0,0-1 11 0,0 1-3 15,-3-1 0-15,-4 7 0 0,3-7 2 0,-3 1 0 16,0-4 0-16,-4-3 0 0,4 3-10 0,0-3 0 15,-3-6 0-15,3 3 8 0,0-6-17 0,0-3-4 16,3-1-1-16,4-6 0 16,-7 4-18-16,7-7-4 0,0-6-1 0,3 0 0 0,1-3 9 0,0-1 3 15,3-5 0-15,-4 6 0 0,8-4 3 0,-4 4 1 16,0 0 0-16,-4 9 0 0,8 0 21 0,-4-3 0 16,-3 10-9-16,3 2 9 0,-4 1 9 0,4 3 6 0,-7 6 1 0,4-3 0 15,-4 3 1-15,0 0 1 0,0 0 0 0,3 9 0 16,1 0 4-16,-1 1 1 0,-3-1 0 0,4 1 0 15,-1 8-13-15,-3-8-2 0,7 6-8 0,-3 2 12 16,-1-2-12-16,1-3 9 0,-1-4-9 0,1 7 8 16,3 2 1-16,-3-8 0 0,3-1 0 15,0 1 0-15,0-4-1 0,-4 3-8 0,4-9 12 0,0 0-4 16,0 0 0-16,1-9 0 0,-1 3 0 0,0-4 0 16,0-2 3-16,0-4 0 0,-4-9 0 0,4 12 0 15,-3-12 8-15,-4 0 1 0,3 6 1 0,-3-6 0 16,0 3-21-16,0 7-16 0,0-4 2 0,0 3 1 15,-3 4 13-15,3-4 0 0,0 7 0 0,-4 2 0 16,4 7 11-16,0 0-2 0,0 0 0 0,0 0 0 16,0 0-9-16,0 13 0 0,4-4 0 0,-1 1 8 15,1 2-8-15,-1 4 0 0,1 3 0 0,3-4 0 0,-3-2-9 16,3 9 9-16,3-10-12 0,-6 7 12 0,6-3 0 0,-3 0 0 16,0-4 12-16,4-2-3 0,-4-1-9 0,0-3 0 15,0 4 0-15,-3-10 0 16,-4 0-143-16,7 0-27 0,0-16-6 0,0 13-453 15,0-13-91-15</inkml:trace>
  <inkml:trace contextRef="#ctx0" brushRef="#br0" timeOffset="132167.865">7010 15878 1652 0,'0'0'36'0,"0"0"8"0,0 0 2 0,0 0 0 0,0 0-37 0,3 9-9 0,1 4 0 0,-1-7 0 16,1 13 53-16,3-4 9 0,-4 4 2 0,4 0 0 15,-3 0-8-15,3 6-2 0,0 3 0 0,0-3 0 16,0 3-18-16,0 1-4 0,-3-4-1 0,6 9 0 16,-3-6-11-16,0 1-3 0,4 2 0 0,-4-9 0 31,0 3-113-31,0-6-24 0,0 0-4 0</inkml:trace>
  <inkml:trace contextRef="#ctx0" brushRef="#br0" timeOffset="132386.47">7271 15721 1908 0,'0'0'42'0,"0"0"9"0,0 0 1 0,3 9 1 16,-3 7-42-16,4 0-11 0,3 2 0 0,-4 1 0 0,4 9 8 0,-3 4 0 15,0-1 0-15,-1 4 0 0,1-1 4 0,-1 1 0 16,1-4 0-16,-1 4 0 0,1-1-12 0,3 0 8 15,-4-5-8-15,1 5 8 0,-1-6-21 0,1-2-5 16,3-8-1-16,-4 1-561 16,1-3-112-16</inkml:trace>
  <inkml:trace contextRef="#ctx0" brushRef="#br0" timeOffset="132515.231">7197 16185 1738 0,'0'0'38'0,"0"0"8"0,0 0 2 0,7 0 1 0,3-3-39 0,1-3-10 0,-1-4 0 0,1 7 0 16,3-3 24-16,0-10 4 0,0 7 0 0</inkml:trace>
  <inkml:trace contextRef="#ctx0" brushRef="#br0" timeOffset="133497.745">6421 16031 1191 0,'0'0'26'0,"0"0"6"0,0 0 0 0,0 0 2 0,0 0-34 0,0 0 0 0,0 0 0 0,0 0 0 16,0 0 75-16,0 0 8 0,0 0 1 0,-7 0 1 16,-1-9-37-16,1 3-7 0,4-4-1 0,-4 1-1 15,3-1 15-15,1-2 3 0,-4-10 1 0,0 9 0 16,0-12 0-16,-4 10 0 0,4-14 0 0,0 1 0 15,-4 0-24-15,4-3-5 0,-3-7-1 0,3 0 0 16,-4-2-18-16,0-8-10 0,4 5 10 0,0-11-10 16,4-8 0-16,-4-1 0 0,7-6 0 0,7 3 0 15,0 3 0-15,3 1 0 0,5-1-12 0,2 3 12 16,8-2-8-16,0 8 8 0,-1-8 0 0,8 8 0 16,3 1 19-16,4 6 10 0,-7 3 3 0,-4 6 0 15,4-2-20-15,-4 11-3 0,-3 1-1 0,-1 3 0 16,-2 6 4-16,-8 4 0 0,3 5 0 0,-3 1 0 0,-3 6-12 0,0-4-14 15,-1 7 3-15,-3-3-673 16,-7 3-136-16</inkml:trace>
  <inkml:trace contextRef="#ctx0" brushRef="#br0" timeOffset="133753.683">6660 14307 1483 0,'0'0'32'0,"15"-7"8"0,-1-2 0 0,7-7 2 0,4 4-34 0,-4-4-8 0,0 7 0 0,7-7 0 16,-3 7 0-16,-1-1 0 0,1 7 0 0,-4 3 0 15,4-6 16-15,-4 6 0 0,-3 0 1 0,-1 6 0 16,1-3 23-16,-4 7 4 0,0-4 0 0,0 3 1 15,-6 10-10-15,2-10-3 0,-3 10 0 0,-3 3-556 16,-4 0-112-16</inkml:trace>
  <inkml:trace contextRef="#ctx0" brushRef="#br0" timeOffset="148918.465">18217 11309 1306 0,'0'0'28'0,"0"0"7"16,0 0 1-16,0 0 1 0,0 0-29 0,0 0-8 0,0 3 0 0,0 6 0 16,0 1 63-16,0 5 11 0,0 1 2 0,4 3 1 15,0 6-14-15,-4 3-3 0,0 10-1 0,0 12 0 16,0 3-51-16,0 4-8 0,0 2 0 0,0 4-11 0,-4-7 11 0,0 7 8 15,1 0-8-15,-1 0 11 16,1-4-11-16,-1-2 8 0,1-4-8 0,-1-9 8 0,4 3 0 0,0-3-8 16,0-10 12-16,4 1-4 0,-1-7-20 0,1-3-4 15,-1-6 0-15,1-10-785 16</inkml:trace>
  <inkml:trace contextRef="#ctx0" brushRef="#br0" timeOffset="149427.298">18154 11215 1951 0,'-7'-10'43'0,"7"7"9"0,0-6 1 0,3-7 2 0,4 7-44 0,4-7-11 0,0 3 0 0,3-5 0 15,7-4 8-15,0 3 0 0,4 0 0 0,3 0 0 16,11 0 4-16,-4 1 0 0,4-4 0 0,3 9 0 15,8-3-28-15,-1-2-4 0,-3 8-2 0,3-5 0 16,-6 5 11-16,-1 1 3 0,0-1 0 0,-3 7 0 16,0-3 8-16,-4 6 0 0,0-6 0 0,-3 2-8 15,-7 8 8-15,3-4 0 0,-3 6 10 0,-1 0-10 16,1-3 10-16,-7 7-10 0,-1-1 10 0,1 1-10 16,-4-1 16-16,0 0-4 0,0 7 0 0,-3 0 0 15,3-4-12-15,-3 4 9 0,-1 9-9 0,1-3 8 0,-1 3-8 0,-2 3 0 16,-1 4 0-16,3-1 0 0,-6 3 0 0,3 1 0 15,-4 9-9-15,1-7 9 0,-1 7 0 0,1 3 0 16,-1 7 0-16,4-10 0 16,-3 0-10-16,-1-1 2 0,1 4 0 0,0 4 0 0,-1-4-10 0,4 3-2 15,-3 3 0-15,-1 10 0 0,1 3 4 0,3-7 1 16,-4-2 0-16,1-4 0 16,-1-3-11-16,1-6-2 0,-1-6-1 0,1 6 0 0,-4-10 6 0,3-2 2 15,-6-1 0-15,-1-9 0 0,-3 3 21 0,0 0 0 16,0-6 0-16,-7 0 0 0,0-4 32 0,-7-2 4 15,-4 3 0-15,0-1 1 0,-6-2 14 0,-1 2 2 16,-7-5 1-16,-3-1 0 0,-1 7-28 0,-2-4-6 16,2-2 0-16,-3-4-1 0,1 4-19 0,-1-1 0 15,-4-3 8-15,1-3-8 0,0-3 0 0,13 7-16 0,1-4 4 0,0-3 0 16</inkml:trace>
  <inkml:trace contextRef="#ctx0" brushRef="#br0" timeOffset="149837.206">18288 11738 1800 0,'0'0'40'0,"7"10"8"0,-3-1 1 0,3 1 1 0,0-1-40 0,-4 7-10 0,1-7 0 0,3 10 0 15,-4 0 42-15,1-4 6 0,-1 4 2 0,1-3 0 16,-1 3-31-16,-3 0-7 0,0-10 0 0,0 7-1 16,0-7-11-16,-3 0 0 0,3-9 0 0,0 0-601 31,0 0-115-31</inkml:trace>
  <inkml:trace contextRef="#ctx0" brushRef="#br0" timeOffset="150233.64">18189 11425 1299 0,'0'0'28'0,"0"0"7"0,0 0 1 0,0 0 0 15,4 9-28-15,3-6-8 0,0 7 0 0,0 5 0 0,4-5 0 0,-4 6-13 16,0-4 3-16,0 4 1 15,0 9-47-15,3-6-8 0,-3 9-3 0,0-9 0 0,4 12 36 0,0-3 7 16,3 0 2-16,-4 1 0 0,1 2 22 0,-4-3 18 16,4 0-3-16,-1-2-1 0,-3 2 25 0,4-3 5 15,-4-6 0-15,0 0 1 0,-4-4 3 0,4-2 1 16,-7-4 0-16,4 1 0 0,-4-10 11 0,0 0 1 16,0 0 1-16,0 0 0 0,0 0 1 0,-7-4 0 15,3-2 0-15,1-3 0 0,-1-4-49 0,1-2-14 16,-1-4 0-16,1 3 8 0,6-6-8 0,-3-3 0 15,0 0-8-15,0-3 8 0,4 3 0 0,3 0-8 16,0 6 8-16,0 0 0 0,0 0 15 0,0 3 8 16,-3 7 1-16,3 0 1 0,0 5 17 0,-7 4 3 15,0 0 1-15,3 0 0 0,1 4-22 0,-1 5-4 0,1 0 0 0,-1-2-1 16,1 11-7-16,-1-8 0 0,1 9-1 0,-1 0 0 16,5 2-11-16,-5 1 12 0,-3-6-12 0,4 3 12 15,-1 0-12-15,1-4 0 0,-4 1 0 0,0-3 0 31,3-4-148-31,-3 0-31 0,0-2-6 0</inkml:trace>
  <inkml:trace contextRef="#ctx0" brushRef="#br0" timeOffset="150703.777">18538 11720 1893 0,'0'0'41'0,"0"0"9"0,4 9 2 0,0 0 2 0,3 7-43 16,-7 3-11-16,3 0 0 0,1 6 0 0,-1-3 23 0,-3 12 2 15,0-6 1-15,-3 7 0 0,-1 3-16 0,4 2-10 16,-3-2 12-16,-1 0-12 0,1-4 9 0,-1 7-9 16,0-13 0-16,4 0 9 0,0 1-9 0,0-14 0 15,-3 4 0-15,3-3 0 16,0-16-22-16,0 0-3 0,0 0-1 0,0 0 0 15,0 0-21-15,0-16-4 0,0 3-1 0,-4-8 0 16,1 2 3-16,-1-10 0 0,1 4 0 0,-1-3 0 0,1-6 41 0,-4-1 8 16,0 4 0-16,3-4 0 0,1 1 0 0,-4-1-13 0,-4-2 2 0,7 2 1 15,4 1 26-15,4 5 4 0,-4 4 2 0,0-3 0 16,0 9 2-16,0 1 1 0,7 2 0 0,0 3 0 16,0-2-1-16,4 8 0 0,-1 4 0 0,4-3 0 15,1 3-24-15,-1 3-14 0,0 0 2 0,0 3 0 16,0 3 12-16,0-3-9 0,-3 7 9 15,-1 5-8-15,1-5 25 0,-1 6 6 0,-6-7 1 0,3 0 0 16,-7 7 11-16,4-3 2 0,-4 2 1 0,0-5 0 16,-4 5-15-16,-3-2-3 0,0-4-1 0,0 1 0 15,-4-1-11-15,1 1-8 0,-1 2 12 0,1-9-12 16,-1 7-29-16,-3-10-13 0,3 0-2 0,1 0-1 16,3-10-117-16,0 7-23 0,3-9-5 0,0 2-454 15</inkml:trace>
  <inkml:trace contextRef="#ctx0" brushRef="#br0" timeOffset="151139.712">18584 11732 946 0,'11'-9'42'0,"-8"6"9"15,8-4-41-15,-4 7-10 0,0-3 0 0,-7 3 0 0,7-6 80 0,0 6 15 16,0 0 2-16,-7 0 1 0,0 0-32 0,11 9-6 16,-4-2-2-16,0-4 0 0,-3 6-7 0,3 1-2 15,0 2 0-15,0-9 0 0,-4 7-21 0,4-1-5 16,-7-9-1-16,7 6 0 0,0-3-13 0,0-3-9 16,1 7 12-16,-8-7-12 0,0 0 15 0,7 0-4 15,3-7-1-15,-3 7 0 0,0-3 2 0,0-6 1 16,-3 3 0-16,3-4 0 0,-4 1-13 0,1-1 8 15,-4 10-8-15,3-6 0 0,1-3 8 0,-4 6-8 16,4-4 0-16,-4 7 0 0,0 0 8 0,0-9-8 16,0 9 0-16,0 0 0 0,0 0 0 0,0 0 0 15,0 0 0-15,0 0 0 0,0 0 0 0,0 0 0 0,0 9 0 0,3 1 0 16,1-1 25-16,-4 1-1 0,3 5 0 0,1-5 0 16,-1-4-8-16,-3 3-3 0,4 1 0 0,-4-10 0 15,7 0-13-15,0 3 0 0,-7-3 0 0,0 0 0 31,7-3-19-31,0-4-6 0,4-5-2 0,-1-4 0 16,-3-3-15-16,4 4-3 0,-1-4-1 0,-3-6 0 0,0 3 22 0,0-3 5 0,1 0 1 0,-5-4 0 16,4 1 18-16,0 0 0 0,-3-3 11 0,-1 2-11 15,-3 4 10-15,4 7-10 0,-4-11 8 0,-4 14-8 16,4-4 21-16,0 9-1 0,4 1 0 0,-4 9 0 16,0 0 4-16,0 0 0 0,0 9 0 0,3 7 0 15,1 3 6-15,-4 0 2 0,0 6 0 0,3 3 0 16,1 0-23-16,-1 7-9 0,1-7 8 0,-1 6-8 15,-3 4 0-15,4 3 0 0,-4-7 0 0,4-2 0 16,-1 2 0-16,1-6-20 0,-1 4 3 0,4-10-573 16,-3-3-114-16</inkml:trace>
  <inkml:trace contextRef="#ctx0" brushRef="#br0" timeOffset="151275.44">18867 11792 1846 0,'0'0'40'0,"0"0"9"0,0 0 2 0,0 0 1 0,7-7-41 0,0 4-11 16,0-6 0-16,7-1 0 0,-4 1 19 0,8-3 1 16,3 2 1-16,0 1-863 15</inkml:trace>
  <inkml:trace contextRef="#ctx0" brushRef="#br0" timeOffset="152340.454">19724 11792 2026 0,'-14'0'44'0,"10"-7"10"0,-3 7 2 0,4 0 1 0,3 0-45 0,-4 0-12 0,-3-3 0 0,7 3 0 16,0 0 58-16,0 0 10 15,0 0 1-15,0 0 1 0,11 0-54 0,6 0-16 16,1 0 0-16,0 0 8 0,3-6-8 0,7 6 0 16,-3-3-11-16,6-3 11 0,1 6 0 0,3-10 0 15,4 1 0-15,0 3 0 0,0 2 0 0,-4-2 0 16,0-3 0-16,-3 6 0 0,0-4-11 0,0-2 11 15,-4 6-12-15,-3-7 12 16,-4-2-134-16,0 2-20 0,-4 7-4 0,-2-6-1 16,-5-1-65-16,-3 1-14 0,-3-4-2 0,3 4-1 15,-4 0 117-15,-3 6 23 0,-3-7 5 0,-1 1 0 0,1-1 108 0,-4 4 22 0,0-3 4 0,-4 2 1 16,0 7 45-16,1-3 8 0,-4-3 3 0,0 3 0 16,-4-3-42-16,4 6-8 0,0 0-1 0,0 0-1 15,0 0 17-15,3 0 4 0,-3 0 1 0,14 0 0 16,0 0 8-16,-11 0 2 0,1 6 0 0,10-6 0 15,0 0 4-15,-7 3 1 0,3 3 0 0,4-6 0 16,0 0-28-16,7 10-6 0,7-1-1 0,0 0 0 16,1 7-29-16,2-3-5 0,1-4-2 0,3 7 0 15,-3-7 5-15,-1 1 1 0,1 5 0 0,0-2 0 0,-1 2 14 0,-6 1 3 16,-1-3 1-16,1-4 0 0,-4 7-13 0,-3-1-4 16,-1-5 0-16,-6 2 0 0,-1 4-16 0,-3 3 0 15,-4-3 8-15,1-4-695 16,-4 4-139-16</inkml:trace>
  <inkml:trace contextRef="#ctx0" brushRef="#br0" timeOffset="153853.954">21290 11425 1378 0,'0'0'30'0,"-3"0"6"0,-8 0 2 0,4 0 2 0,3 3-32 0,-6-3-8 0,-1 6 0 0,-3-3 0 16,4 7 38-16,-1 2 6 16,0 1 2-16,1 6 0 0,-1-4-28 0,1 10-6 0,3-3 0 0,3 3-1 15,1 1-11-15,3 2 0 16,0 0 0-16,3 6 0 0,1-5 0 0,6 5 0 15,1-6 8-15,-1 4-8 0,4-10 0 0,1 9 0 0,-1-9 0 0,3 3-11 16,1-6 11-16,3 0 9 0,-3-4-1 0,3 1-8 16,0-3 20-16,0-4-4 0,4 0 0 0,0-9 0 15,-1 0-1-15,5 0-1 0,-1 0 0 0,7-9 0 16,4 6 4-16,-4-13 1 0,-7 1 0 0,8 2 0 16,6-3 7-16,-10 4 2 15,-8-4 0-15,5 0 0 0,-12 4 34 0,8-4 7 0,0-3 2 0,-4 4 0 16,0-4-31-16,0-9-5 0,0 9-2 0,1-6 0 15,-8-3-16-15,-4 2-3 0,-6-2-1 0,-1 0 0 16,1-3-1-16,-4 2 0 0,-7 4 0 0,-7-3 0 16,0 3 3-16,-8 6 0 0,1-9 0 0,-7 9 0 15,0-6 8-15,-4 6 1 0,0 0 1 0,1 4 0 16,-5-4 5-16,-3 3 1 0,4 7 0 0,3-1 0 16,-3 1-31-16,7 6 8 0,-4-3-8 0,4 6 0 0,-4 0 0 15,0 6 9-15,4-3-9 0,4 3 8 16,-5-3-128-16,8 7-25 0,0-1-6 0</inkml:trace>
  <inkml:trace contextRef="#ctx0" brushRef="#br0" timeOffset="158874.467">23015 10694 1987 0,'0'0'44'0,"0"0"8"0,0 0 3 0,0 10 1 0,0-1-45 0,0 0-11 15,0 1 0-15,4-1-587 16,-1-3-119-16</inkml:trace>
  <inkml:trace contextRef="#ctx0" brushRef="#br0" timeOffset="172445.517">21036 11014 1821 0,'0'0'40'0,"4"-6"8"0,-4-4 1 0,7-5 3 0,-4 2-41 0,1-6-11 0,-1-3 0 0,1 4 0 15,-1-1 59-15,4-6 9 0,-7 3 3 0,0-3 0 16,4-1-34-16,-4-2-6 0,0 3-2 0,-4 3 0 16,1-3 11-16,-1 0 3 0,1 13 0 0,-1-4 0 15,4 0 5-15,-7 13 0 0,4-6 1 0,-4 2 0 16,7 7-13-16,-4 7-4 0,-3 2 0 0,4 0 0 15,-4 1-23-15,3 15-9 0,0-3 0 0,-3 3 9 16,4 3-9-16,-1 7 0 0,4-7 0 0,0 6 0 16,4 1 0-16,-1 3-11 0,1-4 11 0,-1-6-8 15,5 4-7-15,-1-10-1 0,3-4 0 0,1-2 0 16,-1 0-4-16,4-13-2 0,-3 3 0 0,3-6 0 16,0-6-2-16,-3-4 0 0,3 1 0 0,0-10 0 15,-3 4 14-15,6-4 10 0,-6 0-13 0,-1 0 5 16,-3 0 8-16,4-3 0 0,-7 10 0 0,3-4-8 15,0 7 22-15,-4-4 5 0,4 7 1 0,-7 6 0 16,0 0-3-16,0 0 0 0,0 0 0 0,0 0 0 16,4 9-17-16,-1 1 0 0,-3 5 8 0,4-2-8 0,-1 3 0 0,1-1 0 15,-4-2 8-15,3 3-8 0,-3-1 0 0,4-2-16 16,0-4 4-16,3-3 0 0,-4-2 1 0,-3-4 1 16,0 0 0-16,7-4 0 0,4-5 18 0,-1 0 4 15,1-7 1-15,-1 0 0 0,1-3-13 0,0 1-13 16,-1-7 2-16,-3 6 1 0,-3 0 18 0,-4 3 4 15,3-3 1-15,-3 7 0 0,-3-4 21 0,-1 7 4 16,-3-1 1-16,4 1 0 0,-4 3-5 0,0 3-1 16,-8-4 0-16,5 7 0 0,-1 7-17 0,-3-4-4 15,0 6-1-15,0 0 0 0,0 1-20 0,0 6-4 0,3-1-1 16,1-2 0 0,-5 2-130-16,8 4-25 0,0-3-6 0,4 3-865 15</inkml:trace>
  <inkml:trace contextRef="#ctx0" brushRef="#br0" timeOffset="172985.473">21562 10794 1821 0,'14'0'40'0,"-14"0"8"0,0 0 1 0,0 0 3 0,0 0-41 0,0 0-11 0,-7 0 0 0,0 7 0 16,-4-4 80-16,4 3 15 0,0-6 2 0,-3 10 1 15,-1-1-50-15,0 0-11 0,-3 1-1 0,4-1-1 16,-1-3-18-16,0 4-3 0,1-1-1 0,3 1 0 15,-4-1-13-15,8-3 0 0,-4-2 0 0,3 2 0 16,-3-3 0-16,7-3 12 0,0 0-1 0,0 0-1 0,0 0-10 0,7-9-17 16,0-1 4-16,0 7 1 0,7-3 12 0,-3-4 0 15,0 7 0-15,-1-3-9 0,4 6 9 0,0 0-12 16,0 0 12-16,1 0-12 0,-5 9 12 0,1 1 0 16,3-1-9-16,-7 10 9 0,-4-3 0 0,1 2 0 15,3 1 0-15,-3 6 0 16,-4-6 0-16,0 6 0 0,0-6-9 0,0 6 9 0,0-6 0 0,-4 0 0 15,-7 0 0-15,8-1 0 0,-4-2-9 0,3 3 9 16,-6-10 0-16,-1 1-9 0,1-4 9 0,-1 3 16 16,4-9-4-16,0 10-1 0,-4-10 5 0,1 0 2 15,3-3 0-15,3-4 0 0,-3 7-10 0,4-9-8 0,-1 0 12 16,0 2-12-16,8-5 0 0,0-4 0 0,-4 0 0 0,3 4 0 31,4-7-110-31,0-6-19 0,4 6-4 0,-4-9-1 16,0-3-102-16,3 2-21 0,8 4-4 0,0-3-1 15,-8-6 110-15,4 5 21 0,1 4 5 0,6 6 1 0,0-9 208 0,-7 12 41 0,-7 4 9 0,7-4 2 16,0 7 42-16,0 3 9 0,-14-4 2 0,0 10 0 16,0 0-72-16,0 0-15 0,0 0-2 0,7 10-1 15,-3-4-37-15,-4 3-7 0,0 1-2 0,-4 5 0 16,1-2-20-16,-1 3-4 0,4 2 0 0,-3 1-1 16,-1 6-18-16,1-6-9 0,-1 0 10 0,4-3-10 15,-3 2 9-15,-1-2-9 0,1-6 8 0,3-10-8 16,0 0-16-16,0 0-9 0,0 0-2 0,0-7-651 15,0-2-130-15</inkml:trace>
  <inkml:trace contextRef="#ctx0" brushRef="#br0" timeOffset="173090.749">21816 10675 1594 0,'0'-15'45'0,"-4"5"10"0,4 1-44 0,0-1-11 16,0 4 0-16,0 6 0 0,0 0 65 0,0 0 11 16,0 0 3-16,7 0 0 0,4 0-58 0,-1 6-11 0,-10 4-2 0,4-1-552 31,7 1-111-31</inkml:trace>
  <inkml:trace contextRef="#ctx0" brushRef="#br0" timeOffset="173374.5">21953 10741 1015 0,'22'-9'28'0,"-22"9"8"16,0 0-36-16,0 0 0 0,10-3 0 0,-3-4 0 16,-3 4 83-16,-4 3 9 0,0 0 3 0,0 0 0 15,0 0-3-15,0 0 0 16,0 0 0-16,-7 3 0 0,3 4-15 0,1 2-3 0,-8-6-1 0,0 7 0 15,-6 2-14-15,3 1-3 0,7-4-1 0,0 0 0 16,-8 7-12-16,5-6-3 0,3-1 0 0,3 7 0 16,4-4-32-16,0-6-8 0,-3 4 0 0,-1-1 0 15,4 1 0-15,0-4 12 0,4-3-4 0,-1 3 0 16,4-2-8-16,0 5 0 0,0-3 0 0,1-6 0 16,-8 0 0-16,7 10 8 0,3-1-8 0,-3-9 12 15,-7 0-4-15,0 0-8 0,0 9 12 0,0 1-4 16,4-1-8-16,-4-2 0 0,-4-4 0 0,1 3 0 15,-4 3-99-15,0-2-25 0,0-4-4 0,-1-3-777 16</inkml:trace>
  <inkml:trace contextRef="#ctx0" brushRef="#br0" timeOffset="173556.027">22179 10500 1616 0,'11'-19'46'0,"-11"19"10"0,7 0-45 0,-7 0-11 16,7-9 0-16,-7 9 0 0,7 0 125 0,-7 0 23 15,0 0 5-15,3 6 1 0,1 3-70 0,-1 4-13 16,1-4-3-16,-4 13-1 0,-4-3-26 0,4 3-5 16,0 3 0-16,-3 3-1 0,3 7-21 0,-4-1-4 15,4 1-1-15,-3-7 0 0,3 9-9 0,0-11 0 16,-7 2 0-16,7-3-746 16,7 0-146-16</inkml:trace>
  <inkml:trace contextRef="#ctx0" brushRef="#br0" timeOffset="173824.424">22063 10794 1551 0,'0'0'34'0,"0"0"7"0,-7-3 2 0,0-3 1 0,-4 6-36 0,11 0-8 0,0 0 0 0,-7-3 0 15,-4 3 57-15,4-6 10 0,7 6 1 0,0 0 1 16,0 0-40-16,0 0-8 0,0 0-1 0,11 0-1 16,3-10-19-16,0 10-12 0,-7-9 1 0,4-1 1 31,3 4-20-31,0-3-4 0,7-1-1 0,-7 1 0 0,-7 0 35 0,7-1 0 0,8 4 12 0,-5 3-3 15,-3-4 46-15,0 7 9 0,1 7 1 0,-1-4 1 16,7 6-19-16,-7 4-4 0,-10-1-1 0,3-2 0 16,3 5-21-16,-3 4-4 0,-7-3-1 0,0-4 0 15,-7 4-8-15,7 3-8 0,4-3 12 0,-4-4-12 16,-4-2 19-16,-3-4-3 0,4 3-1 0,3-2 0 0,0-7-15 0,0 0 0 16,0 0 0-16,0 0-1003 15</inkml:trace>
  <inkml:trace contextRef="#ctx0" brushRef="#br0" timeOffset="173946.669">22394 10594 1432 0,'11'-16'32'0,"-11"16"6"0,0 0 2 0,3-6 0 0,1 6-32 0,-4 0-8 15,0 0 0-15,0 0 0 0,0 0 45 0,0 0 8 16,7 0 2-16,-7 0 0 0,7 6-38 0,-3-3-7 16,3 10-2-16,0-10 0 0</inkml:trace>
  <inkml:trace contextRef="#ctx0" brushRef="#br0" timeOffset="174170.652">22705 10722 1414 0,'0'0'40'0,"0"0"9"0,0 0-39 0,0 0-10 0,0 0 0 0,0 0 0 16,0 0 114-16,-7 0 21 0,0 7 4 0,-4-4 1 16,1 3-47-16,-5 3-9 0,1 1-1 0,0-1-1 15,0 1-18-15,0 8-3 0,-7-8-1 0,7 6 0 16,3 2-5-16,4 1-2 0,-4-3 0 0,4 0 0 15,0 2-24-15,7-5-5 0,4-7 0 0,-1 10-1 16,-3-4-10-16,7-2-1 0,8-4-1 0,-1-3 0 16,-4-3-11-16,11 0 0 0,4 0 0 0,-7 0 8 15,-1-3-140-15,5-3-29 0,-5 3-6 0,4-4-865 16</inkml:trace>
  <inkml:trace contextRef="#ctx0" brushRef="#br0" timeOffset="176003.053">22595 11425 2242 0,'-14'-6'49'0,"14"6"11"0,0 0 1 0,0 0 3 0,0 0-52 0,0 0-12 0,0 0 0 0,0 0 0 15,0 0 39-15,0 0 5 0,0 0 0 0,7 9 1 0,0 0-33 0,-3 1-12 32,-1 2 0-32,-3 1 9 0,0-4-9 0,4 1 0 15,0-4 0-15,-4-6 0 0,0 9 13 0,0-9 1 16,0 0 0-16,0 0 0 0,0 0 100 0,0 0 20 15,0 0 4-15,3-6 1 0,4-3-109 0,-3-4-22 16,-8 4-8-16,4-7 0 16,0 0-26-16,0 4-12 0,0-7-2 0,0-3-1 0,-3 9 41 0,3-5 0 0,3-4 0 0,1 9 0 15,-1-3 0-15,1-2-12 16,3 8 2-16,0-5 0 0,3 11 56 0,-3-2 11 0,-7 6 3 0,8-3 0 31,2 6-276-31,1 3-54 0,-8-2-11 0,4 5-3 16,0 0 138-16,0 7 27 0,0-7 6 0,4 7 1 0,-4-6 7 15,0-1 1-15,0 7 1 0,4-7 0 0,-1 0 103 0,1-5 12 0,0 5 6 0,3-3 2 16,3-6 56-16,1 3 11 0,-8-3 2 0,5 0 1 16,-1 0-10-16,0-3-3 15,0 3 0-15,-3-6 0 0,-4-3-33 0,0-1-8 0,0 1 0 0,0-1-1 16,0 1-55-16,3-7-12 0,-3 4-1 0,0-4-1 16,-3-3 131-16,-4 10 27 0,0-7 4 0,-4 7 2 15,-3-1-64-15,0 10-13 0,-3-3-2 0,-1-3-1 0,-3 6-18 16,4 6-4-16,-5-3-1 0,-2 7 0 0,3-1-15 0,-4 1-4 15,4-1 0-15,3 7 0 0,-3-1-8 0,4-2 0 16,3 3 0-16,0-1 0 0,3-2 0 0,0 6-9 16,4-4 9-16,0-5 0 0,8 9-12 0,-1-10 12 15,0 0-12-15,3 1 12 16,4-4-52-16,0 3-4 0,8-9-1 0,-1 0 0 16,0-3-47-16,7-3-10 0,0-3-2 0,1 2 0 15,-1-2-8-15,4 0-1 0,-4-1-1 0,0-9 0 0,-3 10 83 0,-1-7 17 16,-2 7 3-16,-5-4 1 0,-3-2 37 0,0 5 7 15,1-6 2-15,-8 7 0 0,0 0 51 0,-4-1 10 0,-3 10 3 0,0-6 0 16,0 6-2-16,0 0 0 0,-3 0 0 0,-8 0 0 16,4 6-32-16,-4-6-6 0,1 3-2 0,-1 4 0 15,-3 2-10-15,4-3-1 0,-5-3-1 0,5 7 0 16,-1-4-14-16,1-3-4 0,3 4 0 0,0-4 0 16,7-3-16-16,0 0 0 0,0 0 8 0,0 0-8 15,0 0 0-15,0 0 0 0,10 6 0 0,-3-6 0 16,4 6 0-16,3-3 0 0,-3-3-10 0,3 7 10 15,-4-4 0-15,4 6 0 0,-3-3-9 0,-1-2 9 16,1 5-8-16,0 7 8 0,-4-7-12 0,0 1 12 16,0 5-22-16,-4-2 2 0,1 2 1 0,-1 4 0 15,-3 0 11-15,-3-3 8 0,3 3-12 0,-4-1 12 16,-3 7-8-16,4-6 8 0,-4 0 0 0,0-3 0 16,0 3 0-16,0-1 0 0,-1-2 0 0,5-7 0 15,-4 7 0-15,3-6 0 0,1-7 0 0,3-3 9 16,0 0-9-16,0 0 0 0,-7 0 0 0,3-10 8 0,1 7-8 0,-1-13-12 15,4 7 2-15,0-10 1 0,-3 0-8 0,6-6-2 16,-3 7 0-16,7-8 0 16,-3 1-7-16,-1 3-2 0,1-3 0 0,-1 7 0 0,4-8 19 0,0 8 9 15,1-1-10-15,-1 3 10 0,0-3 0 0,0 4 0 16,0 2 11-16,3 4-3 0,-3-1 6 0,0 4 2 16,1 0 0-16,2 3 0 0,-3-4-4 0,4 7 0 15,-4 7 0-15,0-7 0 0,3 3-12 0,-3 3 11 16,4 0-11-16,-4-3 10 0,0 7-10 0,-3-4 0 15,3-3 0-15,-7-3 8 0,3 10 6 0,-3-10 1 0,0 0 0 0,0 0 0 16,0 0 35-16,0 0 7 0,0 0 2 0,0 0 0 16,0 0 6-16,-7 0 2 0,0 0 0 0,4-4 0 15,-4-5-30-15,3 3-5 16,4-7-2-16,-3-2 0 0,3 5-18 0,0-6-3 0,3 4-1 0,-3-4 0 16,4 1-8-16,-1 5 0 0,4-2 0 0,-3-4 0 15,3 10-12-15,-4-4-4 0,4 10 0 0,0-3-1 31,4-3-107-31,-4 3-20 0,4 3-5 0,-1 0-1 0,1 0-42 0,-1 3-9 16,1 3-2-16,0-3-663 0</inkml:trace>
  <inkml:trace contextRef="#ctx0" brushRef="#br0" timeOffset="177115.896">23604 11365 1958 0,'0'0'43'0,"0"0"9"0,0 0 1 0,0 0 3 0,0 0-45 0,0 0-11 15,0 0 0-15,0 0 0 0,0 0 96 0,7-3 16 16,0-3 4-16,1 3 1 0,-1-7-85 0,0-2-16 16,0 2-4-16,0 1-1 0,0-10 32 0,0 3 6 15,0 4 2-15,0-7 0 0,0 3-16 0,-3-2-3 16,3-1-1-16,-4 0 0 0,-3 3-18 0,0 1-3 16,0-4-1-16,0 9 0 0,-3 1-9 0,-1 0 8 15,1 2-8-15,-4 7 8 0,-1 0-8 0,1 0 0 16,0 7 0-16,0 2 0 0,-3 0 0 0,6 1 0 15,-6 5-10-15,6-2 10 0,-3-4-10 0,0 7 10 16,3 3-10-16,1 0 10 0,3-4 0 0,0 10 0 16,0-12-8-16,3 9 8 0,1-10-19 0,3 7-1 0,0-9 0 0,0 5 0 15,0-5 31-15,4-1 5 0,3-3 2 0,-4-2 0 32,5-4-42-32,-5 0-8 0,4 0-1 0,-3-4-1 15,-1-2-62-15,5-3-13 0,-5-1-3 0,1 1 0 16,-1 0 32-16,1-1 7 0,-1-6 1 0,1-2 0 0,0 2 64 0,-1 3 8 0,1-2 11 0,-1-4-3 15,1 3-24-15,-4 4-6 0,0-4-1 0,0 7 0 16,0-7 51-16,-3 7 9 0,-1-1 3 0,1 1 0 16,-4-1 16-16,0 10 3 0,0 0 1 0,0 0 0 15,-4-3-5-15,4 3-1 0,0 0 0 0,0 0 0 16,-7-6-22-16,7 6-5 0,0 0-1 0,-7 0 0 16,7 0-12-16,0 0-2 0,-7 6-1 0,7-6 0 15,0 0-3-15,-3 3 0 0,-1 7 0 0,0-4 0 16,4-6 7-16,0 9 1 0,0-5 0 0,0 5 0 0,0-3 0 15,0-6 1-15,4 10 0 0,0-1 0 0,-1 0-27 0,1 1-6 16,-1-4 0-16,1 4-1 0,-4-10 34 0,0 3 7 16,0 9 2-16,0-9 0 0,0-3-18 0,0 10-8 15,-4-1 0-15,1 1 8 16,-1-1-28-16,1-3-5 0,-1 4-2 0,4-10 0 0,-4 6 27 0,4-6-8 16,0 0 8-16,-3 3 0 0,3-3 8 0,0 0 8 15,0 0 0-15,0 0 1 0,0 0-3 0,0 0-1 16,0 0 0-16,11-3 0 0,-4-3-23 0,0-4-5 15,3 4-1-15,-3-3 0 0,4-1-4 0,-1 1-2 16,5-1 0-16,-5-5 0 0,1 5 14 0,-1 7 8 0,1-6-10 0,-1 2 10 16,-2 4 0-16,-1-3 0 0,-7 6 0 15,0 0 10-15,0 0-2 0,7 0 0 16,-7 0 0-16,7 9 0 0,-7-9-8 0,3 7 0 0,-3 2 0 0,4-6 0 16,-4 7 16-16,0-4 2 0,0 3 0 0,3 1 0 15,-3-10-18-15,0 9 0 0,4 1 0 0,-4-1 0 16,0-3 18-16,0-6 0 0,7 10 0 0,-7-1 0 15,3-3 4-15,4-3 1 0,-7 7 0 0,4-4 0 16,-4-3-15-16,0 4-8 0,0 2 10 0,0-9-10 16,-4 9 8-16,4-2-8 0,-3-4 0 0,-1 3 0 15,4-6 8-15,-3 9-8 0,3-9 0 0,-4 4 0 16,-3 2 8-16,7-6-8 0,-3 3 0 0,3-3 9 16,0 0-9-16,0 0-9 0,-7 0 9 0,7 0-13 15,0 0 13-15,0 0 0 0,0 0 12 0,0-9-12 16,0 5 0-16,0-5 0 0,0 3-15 0,3-4 5 15,4 1-29-15,0 0-5 0,0-7-2 0,0 6 0 16,1-2-110-16,2-4-23 0,-3 7-4 0,4-7-1 16,-4 7 83-16,3-4 16 0,1-2 3 0,-4 5 1 15,0 1 26-15,0-7 6 0,0 7 1 0,0-7 0 0,0 7 38 0,0-1 10 16,-3 1 0-16,-1-1 0 0,1 7 20 0,-1-3 5 16,-3 6 2-16,0-9 0 0,0 9 54 0,0-7 11 15,8 4 3-15,-8 3 0 0,0-6-16 0,0 6-3 16,0-10-1-16,0 10 0 0,3-3-18 0,-3 3-3 15,0 0-1-15,0 0 0 0,0 0 3 0,0 0 0 16,0 0 0-16,0 0 0 0,0 0-9 0,0 0-2 16,0 3 0-16,0 7 0 0,0 6-28 0,0-7-5 0,0 0-2 0,0 7 0 15,0-3-10-15,0-4 0 0,0 7 0 0,4-1 0 16,3-2 0-16,-4 3 0 0,-3-7 0 0,4 10 0 16,-1-10-20-16,-3 1 1 0,4-1 0 0,-1 0 0 31,-3-9-27-31,0 0-6 0,0 0 0 0,0 0-1 15,0 0 5-15,0 0 0 0,0 0 1 0,0 0-698 0,0 0-140 0</inkml:trace>
  <inkml:trace contextRef="#ctx0" brushRef="#br0" timeOffset="177248.779">24197 10936 2448 0,'0'0'54'0,"0"-10"11"0,0 4 3 0,0 3 0 16,0-7-55-16,4 4-13 0,-4 6 0 0,0 0 0 15,0-9 16-15,0 9 0 0,0 0 0 0,0 0-752 16,0 0-149-16</inkml:trace>
  <inkml:trace contextRef="#ctx0" brushRef="#br0" timeOffset="177773.633">24292 11268 2286 0,'0'0'50'0,"0"0"10"0,0 0 3 0,0 0 1 0,0 0-51 0,0 0-13 15,4 6 0-15,-1 4 0 0,1-1 10 0,-1 0-1 16,1 1 0-16,-1-1 0 0,-3-9-9 0,4 7 0 0,-4-7 0 16,11 0 0-16,-4 0 0 0,0 0 0 0,3 0-9 0,1-7 9 15,-4-2 9-15,3-1 6 0,-2 1 1 0,2 0 0 16,-6-1 27-16,3-5 5 0,-4 2 2 0,1 4 0 15,-4-7-16-15,0 7-3 0,-4-1-1 0,4 1 0 16,-7-1-18-16,4 1-3 0,-4 3-1 0,3-4 0 16,-3 4-8-16,3 3-11 0,-3-3 3 0,7 6 0 15,0 0 8-15,0 0 0 0,0 0 0 0,0 0 0 16,0 0-36-16,0 0-9 0,0 0-2 0,0 0 0 16,0 0-41-16,4 6-8 0,3-3-1 0,0 3-1 15,0 4 50-15,-3-10 9 0,6 6 3 0,-3-3 0 16,4 3 27-16,-1-3 9 0,1 4 0 0,-4-4 0 15,4 3 0-15,-4-3 0 0,0 4 8 0,0-4-8 16,0 3 16-16,-7-6-2 0,7 0-1 0,-7 0 0 0,7 0 9 0,4 0 2 16,-4 0 0-16,0-6 0 15,0 3 1-15,3-4 1 0,1-2 0 0,-4-1 0 16,4 1 2-16,-1 6 1 0,1-10 0 0,-1 10 0 0,1-6-7 0,-1 3-2 16,5-4 0-16,-8 10 0 0,-7 0 14 0,7-3 2 15,3-3 1-15,-3 6 0 0,0 6-21 0,0-3-5 16,1-3-1-16,-1 10 0 0,0-4-10 0,0-3 8 15,-7 6-8-15,3 7 8 0,4-7-8 0,-3 1 10 16,-4-1-10-16,0 7 10 0,0-7-10 0,0 7-17 16,0-7 4-16,0 1-1140 0</inkml:trace>
  <inkml:trace contextRef="#ctx0" brushRef="#br0" timeOffset="177888.165">24885 11309 2588 0,'0'0'57'0,"0"0"12"0,0 0 3 0,0 0 0 0,0 0-58 0,0 0-14 15,0 0 0-15,0 0 0 16,0 0 36-16,0 0 4 0,0 0 0 0</inkml:trace>
  <inkml:trace contextRef="#ctx0" brushRef="#br0" timeOffset="-206004.459">13529 13579 1292 0,'-14'-9'57'0,"10"6"12"0,4-4-55 0,0-2-14 0,0-1 0 0,0 1 0 16,0 0 64-16,-3-7 11 0,-1 3 1 0,4-2 1 15,0 5-38-15,0-5-8 0,0 5-2 0,4-2 0 16,-1-4-3-16,4 7-1 0,-3-1 0 0,3 4 0 16,-3-3 22-16,-4 9 4 0,0 0 1 0,0 0 0 15,0 0-2-15,0 9 0 0,3 7 0 0,-3 2 0 16,4 1-27-16,-4 6-6 0,0 4-1 0,-4 5 0 15,4 1-8-15,0-1-8 0,0-3 12 0,0 4-12 16,0 9 8-16,0-7-8 0,0-2 0 0,0-7 0 16,4 7 0-16,-1-10 0 0,1-6 0 0,3-1 0 15,-4 1 10-15,1-3-2 0,-4-16 0 0,3 6 0 16,-3-6 7-16,0 0 1 0,0-12 0 0,4 2 0 0,-1-9-5 16,-3 1-1-16,0-11 0 0,0 1 0 15,-3-6-39-15,3-1-8 0,3-9-2 0,-3 7 0 16,0-7-8-16,-3 0-1 0,-1 0-1 0,-3-9 0 15,4 6 17-15,-1-4 4 0,4 7 1 0,0 4 0 0,4 5 15 0,-1 1 4 16,1 5 0-16,3 4 0 0,-4 7 17 0,8 2 4 16,0 6 1-16,-1 7 0 0,4 3 48 0,-3 3 10 15,-1 7 1-15,1-1 1 16,0 7-104-16,-4 9-21 0,3-3-4 0,1 3-1 0,-4 3 56 0,0 4 0 16,0-4 16-16,0 0-4 0,-3 7-1 0,3-7 0 15,-4 6 0-15,4-5 0 0,0-1-11 0,-3 3 12 0,-4-3-12 0,3 7 12 16,1-7-12-16,-1 0 8 0,1-3-8 0,3 4-623 15,-4-4-129-15</inkml:trace>
  <inkml:trace contextRef="#ctx0" brushRef="#br0" timeOffset="-205456.612">13427 13842 1690 0,'0'0'48'0,"0"0"11"16,0 0-47-16,7-6-12 0,0-3 0 0,0-7 0 15,7 7 19-15,4-1 1 0,3-2 1 0,0-4 0 16,4 7-21-16,3-7 8 0,0-3-8 0,0 0 0 16,4 4 0-16,-4-4 0 0,4 9 0 0,-7-5 0 0,-1 5-16 0,-2 1-7 15,2 0-1-15,-3-1-1 16,4 1-74-16,-7-1-14 0,-1 1-3 0,-2 0-1 15,-1-1 19-15,0 1 4 0,-4 2 1 0,1-2 0 0,-4 3 93 0,0-4 12 16,0 1 5-16,-3 0 2 0,-4 5 80 0,0 4 16 16,0 0 3-16,0 0 1 0,0 0-21 0,-4-6-4 15,-3 6-1-15,7 0 0 0,-3 6-47 0,-5 4-10 16,1 2-1-16,-3-2-1 0,3 5-2 0,3 4 0 16,-3 0 0-16,0 3 0 0,4-3-12 0,3 3-4 15,-4 3 0-15,1-6 0 0,-1 0-8 0,1 2-8 16,6-2 12-16,1 0-12 0,-1 0 11 0,4-3-11 0,-3-7 10 15,3 0-10-15,3-9 20 0,-3 10-3 0,-7-10 0 0,11 0 0 16,3-10 3-16,-3 4 1 0,-1-3 0 0,1-4 0 16,-1-2-7-16,1-1-2 0,-4-6 0 0,7-3 0 15,-3 0-4-15,3-4-8 0,-4 4 11 0,-3 3-11 16,1-3 0-16,-1 7 0 0,-4 2 0 0,4-3 0 16,0 3 0-16,-3 7 0 0,-1 6 0 0,1-3 0 15,-4 6 0-15,0 0 12 0,0 0-1 0,0 0 0 16,3 9 2-16,1 0 1 0,-1 7 0 0,1 3 0 15,-8 0-6-15,8-1 0 0,-4 8-8 0,0-8 12 16,0 7-12-16,0-6 0 0,-7 6 8 0,7-6-8 16,0 6 0-16,-4-6 0 0,1 0 0 0,-1 0 0 15,4-4-60-15,0 4-19 0,-3-9-3 16</inkml:trace>
  <inkml:trace contextRef="#ctx0" brushRef="#br0" timeOffset="-204771.812">14450 13096 2034 0,'0'-3'44'0,"0"-6"10"0,0-7 2 0,0 0 1 0,0 7-45 0,3-1-12 0,-3 1 0 0,0 9 0 16,0 0 64-16,0 0 10 0,0 0 2 0,4 9 1 16,-1 1-45-16,1 9-8 0,-4 6-3 0,3 9 0 15,1 4-21-15,3 6 0 0,-7 6 0 16,4-3 0-16,-1-3 0 0,-3 0 0 0,0 0 0 0,0-4 8 16,0 4-8-16,0 7 8 0,0-8-8 0,0-5 8 31,0 0-32-31,0-4-5 0,4-6-2 0,-4 4-663 0,0-10-133 0</inkml:trace>
  <inkml:trace contextRef="#ctx0" brushRef="#br0" timeOffset="-204413.406">14351 13642 1281 0,'0'0'28'0,"0"0"5"0,0 0 2 0,0-10 2 15,0 7-29-15,7-3-8 0,0-3 0 0,0-1 0 16,4 1 16-16,3 2 3 0,4-2 0 0,3 0 0 0,0-1-19 15,0 1-11-15,0-1 2 0,-3 1 0 0,-1 3 9 0,1 3 0 16,-4-4 0-16,0 7 0 0,0 0 64 0,1 7 8 16,-5-4 1-16,1 3 1 0,-1 3-10 0,-3 1-1 15,4 6-1-15,-8-4 0 0,5 4-29 0,-5 3-5 16,1-1-2-16,-1 1 0 0,1 6-11 0,-4-6-3 16,3 6 0-16,-3 0 0 0,0-6-12 0,4 6 9 15,-1-6-9-15,4 0 8 0,0-4-8 0,4-2 0 16,-1-4 0-16,1 1 8 0,3-4-8 0,0-6 0 15,4 0 0-15,0-6 8 0,-1 3-8 0,4-7 12 16,1-5-12-16,-1-4 12 0,0 3 4 0,-3-6 0 0,-4-3 1 0,0 6 0 16,0 0 11-16,-7-6 1 15,-4 10 1-15,1-4 0 0,-1 0 7 0,-6 3 2 16,-4 4 0-16,-4-4 0 0,-3 7-9 0,-3-1-2 0,-1 4 0 0,-3 3 0 16,-4-3-28-16,0 6 0 0,1 6 0 0,-1-3-715 15,-3 6-139-15</inkml:trace>
  <inkml:trace contextRef="#ctx0" brushRef="#br0" timeOffset="-203554.53">15166 13905 1800 0,'0'0'40'0,"0"0"8"0,7-6 1 16,0-3 1-16,0-1-40 0,4-6-10 0,-1 4 0 0,4-7 0 15,0-3 44-15,1 0 6 0,-1-3 2 0,3 0 0 16,1-3-15-16,-4 9-2 0,-3-6-1 0,-1 6 0 16,1 0-1-16,-8 0 0 0,1 4 0 0,-4-1 0 15,-4 7-2-15,1-1-1 0,-4-2 0 0,0 5 0 16,-4 1-9-16,1 3-1 0,-1 6-1 0,-3 3 0 15,3 4-19-15,-3-1 0 0,0 1 0 0,0-1 0 16,3 7 0-16,1 3 0 0,-1-1-10 0,4 7 10 0,0 1-8 0,0-4 8 16,4 3-10-16,3 3 10 0,0-3-16 0,3-6 4 15,1 0 0-15,3-4 0 16,3 1-32-16,4-13-5 0,0 6-2 0,4-9 0 16,3 0-5-16,0-3 0 0,4-6-1 0,0 3 0 0,3-4 34 0,0-5 7 15,-3 5 2-15,3 1 0 0,-3-1 14 0,-4 7 0 16,0-6 0-16,0 3-9 0,-3 6 26 0,-4-7 6 15,0 7 1-15,-3 7 0 0,-4-7 2 0,-7 0 1 16,0 0 0-16,0 9 0 0,0 0 1 0,0-2 0 16,-4 2 0-16,-3-6 0 0,0 3-1 0,0-2 0 15,0 2 0-15,0-6 0 0,0 0-3 0,0 0 0 16,0-6 0-16,3 2 0 0,-3-2 0 0,4-3-1 0,3-4 0 0,0-2 0 16,3-1-10-16,1-3-1 0,3 0-1 0,7 0 0 15,0 4-11-15,0-4 0 0,4 0 0 0,-4 3 8 16,4 4-8-16,-4 2 0 0,0-5 0 0,3 8 0 15,-2-2 14-15,-5 9 1 0,4-3 0 0,0 3 0 16,-3 3 1-16,0-3 0 0,-1 6 0 0,1 4 0 16,-4-1-8-16,3 1-8 0,-3-1 11 0,0 7-11 15,-3-4 9-15,0 10-9 0,-4-3 0 0,3 0 9 16,-3 0-9-16,0-1 0 0,0 8 0 0,0-8-776 16,0-2-156-16</inkml:trace>
  <inkml:trace contextRef="#ctx0" brushRef="#br0" timeOffset="-202671.488">16267 13632 1713 0,'0'0'37'0,"0"0"8"0,3-3 2 0,1-3 2 0,-1-3-39 0,1-1-10 16,-4 1 0-16,0 2 0 0,0 7 55 0,-4-3 9 16,-3-3 1-16,4 3 1 0,-8-3-26 0,4 6-6 15,-7 6-1-15,3-6 0 0,1 3-13 0,-4 3-2 16,-4-3-1-16,4 4 0 0,-4 2-2 0,4 7-1 15,0-7 0-15,0 4 0 0,3 2-14 0,-3 4 0 16,7 0 8-16,-3 6-8 0,6 0 0 0,-3-6 0 16,3 9 0-16,4-9 0 0,4 3 0 0,3-3 0 15,0-7 0-15,0-2 0 0,4-4 0 0,3 4-8 16,3-10 8-16,1 0 0 0,-4 0-20 0,4-10 2 16,-4 4 1-16,4-7 0 15,-1-2-9-15,1-4-2 0,3 3 0 0,-7-3 0 0,4 1 7 0,-1 2 1 0,-2 3 0 0,-5-2 0 16,4 2 20-16,-3 1 0 0,-1 2-9 0,1 7 9 15,-8-3 0-15,-3 6 12 0,8 0-1 0,-8 0-1 16,0 0 2-16,3 6 0 0,1-3 0 0,-4 13 0 16,0-7 5-16,0 7 2 0,0-4 0 0,0 4 0 15,0 3-11-15,3 0-8 0,1-4 9 0,-4 4-9 16,3 0 12-16,1-3-3 0,3-7-1 0,0 7 0 16,0-4 10-16,0-5 2 0,7-4 0 0,-3 3 0 15,3-12-4-15,3 3 0 0,1-7 0 0,3-5 0 16,-3-1-7-16,3-6-1 0,0-3-8 0,-3 0 12 15,3-3-4-15,-3 2-8 0,-4 8 11 0,-4-7-11 16,-3 6 9-16,0 0-9 0,-7 0 0 0,0 3 9 16,-7 4-1-16,0-4 0 0,-3 7 0 0,-8-1 0 15,0 4 4-15,1 3 1 0,-4-3 0 0,-1 6 0 16,1 6-13-16,0-3-15 0,-4 3 3 0,4 4 1 0,0-1-7 0,0 10-2 16,7-3 0-16,-4-4-1003 15</inkml:trace>
  <inkml:trace contextRef="#ctx0" brushRef="#br0" timeOffset="-201725.8">17240 13748 2257 0,'0'0'49'0,"0"-9"11"0,4 0 1 0,-4-1 3 0,-4-5-51 0,1 5-13 0,-4-9 0 0,-4 10 0 16,1-10 0-16,-1 10 0 0,-7-7 0 0,-3 7 0 16,0-4-84-1,-4-3-14-15,-3 7-2 0,-4-7-1 0,4 7 70 0,3-1 15 0,-3 1 2 0,3 3 1 16,1 6 58-16,3 0 12 0,-1 0 3 0,1 6 0 15,4 3-13-15,3 1-3 0,-1-1 0 0,5 10 0 16,-1-3-35-16,1 3-9 0,3-1 0 0,0 7 0 16,-1 1 9-16,5 2 0 0,-1 0 0 0,4-3 0 15,4 3-9-15,-1-3-17 0,5-6 4 0,-1 0 1 0,3-3 12 0,4-7 0 16,0 1 0-16,1-4-9 0,2-6 9 0,1-6 0 16,-1-1 0-16,5-2-8 0,2-4 8 0,1-6 0 15,0-6 8-15,-1 0-8 0,1-3 16 0,0 3 0 16,-1-3-1-16,1 3 0 0,0-4-15 0,-4-5 0 15,0 6 0-15,-7-7 0 0,-3 1 0 0,-4-4 8 16,4 1-8-16,-4-4 9 0,-7 3-9 0,0 4 8 16,0-4-8-16,-7 10 8 0,-1-4-8 0,5 10 0 15,-1-3 0-15,-3 10 8 0,0 5-8 0,0 1 0 16,0 9 0-16,0 0-11 0,-3 6 11 0,6 7 0 16,-3 2 0-16,0 14 0 0,-4 2 0 0,4 0-15 0,-3 10 4 0,3-3 1 15,0 6 10-15,0 0 0 0,-1-7-9 0,1 1 9 16,4 6 0-16,-1 0 0 0,1-7 0 0,3 7 0 15,0 0 0-15,3-3 0 0,1-4 0 0,-1-2 0 16,8-7 10-16,0-3-10 0,-1-3 12 0,4-6-12 16,4-7 9-16,0 1-9 0,3-4 0 0,3-12 9 15,-6 6-9-15,0-13 0 0,3-3 0 0,-4 1 0 16,-2-4-10-16,-1-6-7 0,0 6-2 0,0-3 0 16,-3-3 19-16,-4 0 12 0,0 6-1 0,-4 0-1 15,4 4-10-15,-7-4 8 0,4 3-8 0,-8 7 8 16,4-1-8-16,-7 1 0 0,4 9 0 0,-4 0 0 15,0 0 9-15,-1 0-9 0,-2 9 10 0,3-2-10 16,-4 2 8-16,4 0-8 0,0 1 0 0,0 9 0 16,0-10 0-16,0 10 0 0,3-3 0 0,4-1 0 15,-3-2-8-15,6-4 8 0,1 1 0 0,3 2 0 16,0-9 0-16,4 7-8 0,-1-10 8 0,4 6 0 0,-3-3 0 0,3-3 0 16,4 6-8-16,-1-6 8 0,4 0 0 0,-3 0 0 15,7 3-8-15,-4-3 8 0,4 0 0 0,-4 7 0 16,4-4 0-16,-4-3 0 0,0 0 0 0,-3 6 0 15,-1-6 0-15,1 0 0 0,-8 3 0 0,4 4 0 16,-6-7 0-16,-8 0 0 0,0 0 0 0,0 0 0 16,0 0 0-16,0 0 0 0,0 0 0 0,0 0 0 15,0 0 8-15,-4-10-8 0,4 4 36 0,0 3 0 16,-4-7 1-16,-3 1 0 0,4-7 18 0,3 1 3 16,0 2 1-16,0-6 0 0,0-3-15 0,3 3-4 0,1 1 0 0,3-1 0 15,4 3-19-15,-1-3-4 0,1 0-1 0,-1 4 0 16,4 2-16-16,1-2 8 0,-1 2-8 0,3-3 0 15,-3 7 8-15,-3 0-8 0,3-1 0 0,-3 4 0 32,-4-4-61-32,0 4-19 0,3 3-4 0,-3 3-706 0,-7 0-141 0</inkml:trace>
  <inkml:trace contextRef="#ctx0" brushRef="#br0" timeOffset="-201288.502">18263 13541 918 0,'0'0'26'0,"-10"0"6"0,3 0-32 0,-4 0 0 0,1 0 0 0,-5 0 0 15,5 0 103-15,-8 7 14 16,4-4 3-16,-7-3 1 0,3 0-8 0,-3 6-1 0,3-3-1 0,1-3 0 16,3 10-36-16,0-4-7 0,3-3-2 15,0 3 0-15,4-3-46 0,0 4-10 16,7-7-2-16,0 9 0 0,0 1 2 0,4-1 0 0,3-3 0 0,0 4 0 15,4-1-10-15,3 0 0 0,0 1 0 0,0 6 0 16,4-4 0-16,-4 4 16 0,3 3-2 0,-3-1-1 16,-3-2 9-16,0 9 2 0,-4-6 0 0,0 0 0 15,-7 6-2-15,-4 3 0 16,-14 7 0-16,4-7 0 16,0-9-5-16</inkml:trace>
  <inkml:trace contextRef="#ctx0" brushRef="#br0" timeOffset="-201137.895">18475 13783 2865 0,'0'0'63'0,"0"0"13"0,0 0 2 0,0 0 3 0,0 0-65 0,0 9-16 16,-4 1 0-16,1-1-845 15,-1 7-173-15</inkml:trace>
  <inkml:trace contextRef="#ctx0" brushRef="#br0" timeOffset="-195855.727">16140 14614 1141 0,'0'0'24'0,"0"0"6"0,0 0 1 0,0 0 2 0,-4-3-33 0,4 3 0 15,0 0 0-15,-7-7 0 0,0 7 58 0,7 0 5 16,-7 7 1-16,0-4 0 0,0 6-32 0,3 1-5 0,1 5-2 0,-1 10 0 16,4-6-6-16,0 10-2 0,0-11 0 15,0 7 0-15,0 4-17 0,7-4 0 16,-3 0 0-16,-1-6 0 0,4-1 10 0,0 8-2 0,0-14 0 0,4 4 0 15,0-1 3-15,-1-11 0 0,4 5 0 0,4-9 0 16,3 0 0-16,-3 0 0 0,-1-9 0 0,5-1 0 16,2 1 5-16,-6-10 0 0,0 3 1 0,-1-3 0 15,4 1 19-15,-7-7 4 0,4-4 1 0,-7 4 0 16,-4 6 5-16,3-6 1 0,-3-3 0 0,-3 3 0 16,-4 3 2-16,-4-3 1 0,1 6 0 0,-4 0 0 15,-4 1-15-15,-3 2-3 0,-4 0-1 0,-3 7 0 16,0-1-19-16,-4 1-4 0,1 9-8 0,3 0 12 15,-4 0-12-15,4 9 0 0,0 1 0 0,3-1 0 32,-3 7-19-32,7 0-6 0,0-4-2 0,-1 7-980 0</inkml:trace>
  <inkml:trace contextRef="#ctx0" brushRef="#br0" timeOffset="-195269.995">16196 15382 1436 0,'0'0'32'0,"0"0"6"0,0 0 2 0,0 0 0 16,-7 13-32-16,3-4-8 0,-3 4 0 0,0-4 0 0,0 7 22 0,0 3 3 16,4-1 1-16,-1 1 0 0,1 3-15 15,-1 0-3-15,1-6-8 0,3 9 12 16,-4-6-3-16,8-7-1 0,-1 4 0 0,1 0 0 15,3-7-8-15,0-6 0 0,3 3 0 0,4-6 0 0,-3-6 0 0,3 3 0 16,0-6 0-16,4-1 8 0,-4-6 9 0,0 1 2 16,0 2 0-16,0-2 0 0,-3-4 37 0,-4 3 7 15,0-3 1-15,-7 0 1 0,-3 4 29 0,-1-4 6 16,0 6 0-16,-3-2 1 0,-3-1-57 0,-1 7-11 16,-3-1-2-16,0 1-1 0,0-1-10 0,-4 10-1 15,1-6-1-15,-1 6 0 0,-3 6-18 0,3 4 0 16,-3-1 0-16,3 1-723 0,1-1-138 0</inkml:trace>
  <inkml:trace contextRef="#ctx0" brushRef="#br0" timeOffset="-194684.718">16094 16210 1821 0,'0'0'40'0,"0"0"8"0,0 0 1 0,0 0 3 0,0 0-41 0,3 9-11 0,1 7 0 0,-4-3 0 16,0 2 0-16,0 4 0 0,0 0 0 0,0 6 0 31,0-6-23-31,0 0-9 0,0 3-3 0,3-4 0 16,1-5-6-16,-1 9-2 0,1-10 0 0,3-2 0 0,-4-1 31 0,5-2 12 0,-8-7-8 0,10 3 8 16,4-6 0-16,0-4 8 0,0 4 0 0,1-13 0 15,-1 7-8-15,0-10 12 0,0 4-4 0,0-4 0 16,0 0 46-16,-3 3 10 0,-1 4 1 0,-6-7 1 15,3-3 44-15,-7 9 9 0,0-2 1 0,-7-4 1 16,3 3-48-16,-6 7-9 0,-1-1-3 0,1 1 0 16,-8 6-37-16,0-3-7 0,4-1-1 0,-3 4-1 15,-1 6-5-15,4 4-1 0,-4-7 0 0,4 9 0 16,3 0-9-16,1-2-11 0,-1 2 3 0,1 1-1124 16</inkml:trace>
  <inkml:trace contextRef="#ctx0" brushRef="#br0" timeOffset="-194060.28">16094 16897 1987 0,'-11'9'44'0,"11"-9"8"0,0 0 3 0,-3 10 1 0,-1 5-45 0,-3-2-11 16,7 2 0-16,-3 11 0 0,-1-8 0 0,0 7 0 15,1-3 0-15,-1-6 0 0,4 9 0 0,4-12-11 16,-1 2 11-16,1 4-8 16,0-9-28-16,3-4-4 0,3-3-2 0,1 3 0 0,-1-6 18 0,1-6 3 15,3-3 1-15,0-1 0 0,0-9 20 0,4 4 0 16,-4-4 10-16,0 0-10 0,0 0 55 0,-3-6 4 15,-4 0 1-15,0 6 0 0,-4 0 20 0,1-6 4 16,-4 7 0-16,-4-8 1 0,-3 14-25 0,0-4-6 0,-3 4-1 0,-4 2 0 16,3 4-41-16,-3 0-12 0,-4 12 0 0,1-6 8 15,-1 9-8-15,0 7 0 0,-3-3 0 0,4 2 0 32,-1 10-123-32,4-3-22 0,0 3-5 0</inkml:trace>
  <inkml:trace contextRef="#ctx0" brushRef="#br0" timeOffset="-193287.869">15931 17684 1868 0,'0'0'41'0,"0"0"9"0,-7-3 2 0,7 3 0 0,0 0-42 15,0 0-10-15,0 0 0 0,0 0 0 0,0 0 63 0,0 0 10 0,7 3 3 0,4 6 0 16,-4 1-45-16,4 5-9 16,-1-5-2-16,4 9 0 0,0-4-11 0,-3 10-9 15,3-3 12-15,0 3-12 0,0 4 20 0,1 5-4 0,-5-15 0 0,1 6 0 16,-1 3-7-16,1-3-1 0,-1 0-8 0,1-3 12 16,-4-6-12-16,0 3 0 0,4-3-9 0,-4-7-676 15,-4 0-135-15</inkml:trace>
  <inkml:trace contextRef="#ctx0" brushRef="#br0" timeOffset="-193076.406">16207 17646 2467 0,'-18'10'70'0,"11"-10"15"15,0 9-68-15,0 0-17 0,-4 7 0 0,-3-3 0 16,0 12 36-16,-4-6 3 0,-3 15 1 0,0-6 0 0,-4 16-17 0,1 0-3 16,-1 0-1-16,0-6 0 0,-3 2-19 0,7-2 0 15,0 0 8-15,0-4-776 16,3-6-155-16</inkml:trace>
  <inkml:trace contextRef="#ctx0" brushRef="#br0" timeOffset="-189669.51">16115 14087 1272 0,'0'-12'36'0,"0"12"8"0,0 0-35 0,0-7-9 0,3-2 0 0,-3-1 0 16,0 4 54-16,4 3 9 0,-4 3 1 0,-4-6 1 15,1 3-8-15,3 3-1 0,0 0-1 0,-4 0 0 16,-6 3-11-16,3-3-3 0,0 6 0 0,0-3 0 16,0 7-12-16,0 2-2 0,3 1-1 0,-3-4 0 15,3 7-11-15,1 3-3 0,-1-4 0 0,4 4 0 16,4 0-12-16,-1 0 0 0,1 0 0 0,-1-4 0 16,5 1 0-16,-1-4 0 0,0-2 0 0,3-1 0 15,1-2 8-15,-1 2-8 0,4-9 11 0,-3 0-11 16,3 0 15-16,4-6-4 0,-1-4-1 0,-2 7 0 15,2-13 23-15,1 7 5 0,-4-7 1 0,0 4 0 16,0 2 2-16,-7-5 1 0,4-4 0 0,-8 3 0 16,-6-3 10-16,3 1 1 0,7 2 1 0,-7 6 0 15,-4-8-21-15,-3 8-4 0,0-5-1 0,-3 5 0 16,-1 1-11-16,-3 6-2 0,3-4-1 0,-3-2 0 16,0 9-14-16,0-3 0 0,3 3 0 0,1 0-779 15,-1 3-158-15</inkml:trace>
  <inkml:trace contextRef="#ctx0" brushRef="#br0" timeOffset="-181126.994">17896 14793 1216 0,'0'0'27'0,"0"0"5"0,4-10 2 0,-1 1 0 0,-3 6-34 0,4-7 0 0,-4 4 0 0,4-3 0 16,-8-1 88-16,4 1 12 0,0 3 1 0,-4 2 1 15,1-2-35-15,-1 3-7 0,-3-3-2 0,0 6 0 16,4-3 3-16,-4 6 1 0,0-3 0 0,0 6 0 16,0-3-41-16,0 7-8 0,-4-1-1 0,7 7-1 15,-3 2-11-15,0 1 0 0,4 6 0 0,-1 0-11 16,1-3 11-16,3 3 0 0,0 4 0 0,3-7-8 16,-3 0 8-16,4-4 0 0,3-2 8 0,3 3-8 15,1-3 0-15,3-7 8 0,0 0-8 0,4-2 0 16,3-4 0-16,-3-3 0 0,3 0 0 0,4-10 0 15,-1 4-11-15,1-3-3 0,0-1-1 0,-4-2 0 16,0-4 15-16,0 0 0 0,0-2 0 0,0-1 0 0,-3 0 8 0,-4 0-8 16,0 0 0-16,-3-3 0 0,-4 4 17 0,-4-1-3 15,-3-6-1-15,0 6 0 0,-3 0 14 0,-8-6 2 16,1 12 1-16,-4-5 0 0,-4 2 9 0,-3 0 1 16,0 7 1-16,-8-4 0 0,1 1-18 0,0 9-4 15,3-4-1-15,4 4 0 0,-4 3-18 0,1 3 0 16,3-3-8-16,6 10 8 0,1 2-12 0,0-2 3 15,4 2 1-15,-1 7-688 16,1-3-138-16</inkml:trace>
  <inkml:trace contextRef="#ctx0" brushRef="#br0" timeOffset="-180367.418">17911 15238 1146 0,'0'0'32'0,"0"0"8"0,0 0-32 0,-4-9-8 0,0 9 0 0,-3-10 0 15,4 10 62-15,3 0 11 0,-7 0 3 0,0 0 0 16,0 0-23-16,0 6-4 0,0-2-1 0,0 5 0 16,0 0-27-16,-1 1-5 0,5 5-2 0,-4 4 0 15,3 0-14-15,1-3 0 0,-1 3 8 0,1 6-8 16,-1-7 0-16,4 1 0 0,4-3 0 0,-1-4 0 15,1 4 0-15,3-6 0 0,0-1 0 0,4-3 0 16,-1-3 0-16,1-3 8 0,3 0-8 0,0-3 9 16,-4-3 3-16,5-3 0 0,2-7 0 0,1 3 0 0,0-2-4 0,-4-4-8 15,0 3 12-15,-4 4-4 0,1-4 33 0,-4 7 7 16,-7-10 0-16,0 9 1 0,-4 1 16 0,1-7 3 16,-4 7 1-16,-7-1 0 0,-4 1-17 0,0 3-4 15,4 3-1-15,0-4 0 0,0 4-35 0,-4 6-12 16,4-3 9-16,0 10-9 0,-3-4 0 0,3 3 0 15,-1 1 0-15,5-1 0 16,-1 1-112-16,1 5-16 0,6-5-2 0</inkml:trace>
  <inkml:trace contextRef="#ctx0" brushRef="#br0" timeOffset="-179806.424">17886 15790 1306 0,'0'0'28'0,"0"0"7"0,0 0 1 0,-4 3 1 0,1 10-29 0,-4-10-8 15,3 6 0-15,-3 0 0 0,0 1 27 0,4 6 4 16,-4 2 1-16,3-2 0 0,4 3-23 0,0 0-9 16,0-4 8-16,4-2-8 0,-4 3 0 0,7 2 0 15,-4-2 0-15,1-3 0 0,3-7 0 0,0 3 0 16,0 1 0-16,-7-10 0 0,0 0 8 0,14 0-8 16,4 6 8-16,-4-6-8 0,3 0 14 0,-6-6-2 0,3 3-1 0,-3-4 0 15,3-2 8-15,-7 3 1 0,0-4 1 16,0 1 0-16,-4-4 13 0,1 4 2 15,-8-4 1-15,-3 4 0 0,0 6 42 0,0-7 8 0,0 1 1 0,-3 0 1 16,-5 2-9-16,1-2-1 0,0 3-1 0,-3 6 0 16,-1-4-46-16,4 4-10 0,3 0-2 0,-3 4 0 15,4-4 10-15,-1 6 2 0,0 3 0 0,1-2 0 32,3 2-52-32,0 0-9 0,3 1-3 0,1-1-1041 0</inkml:trace>
  <inkml:trace contextRef="#ctx0" brushRef="#br0" timeOffset="-178604.344">17815 16408 1753 0,'0'0'38'0,"0"0"8"0,0 0 2 0,0 0 2 0,-3 0-40 0,-4 6-10 0,0-3 0 0,3 3 0 15,-3 4 11-15,0-1 0 0,0 7 0 0,3-4 0 0,1-2-3 0,-1 5 0 16,1 4 0-1,-1-9 0-15,4-1 4 0,-3 7 1 0,3-1 0 0,0-5 0 16,3-1-5-16,1-6 0 0,-1 7-8 0,4-4 12 16,4-6-4-16,-4 3 0 0,4-6-8 0,6 3 12 15,-3 0-12-15,1-6 0 0,-1 3 0 0,3-7 0 16,1 4 11-16,-4-3-11 0,-7-1 12 0,7 1-12 16,-3-7 35-16,-1 13 0 0,-6-7 0 0,-1-5 0 15,1 5 33-15,-4 1 6 0,3-7 2 0,-6 7 0 16,-4-1-26-16,3 1-5 0,-3 0-1 0,0-1 0 15,-3 4-24-15,3 3-4 0,0-3-2 0,-4 6 0 16,-3 0-14-16,3 6 0 0,-3-3 0 0,4-3-753 16,-1 9-154-16</inkml:trace>
  <inkml:trace contextRef="#ctx0" brushRef="#br0" timeOffset="-171238.402">19170 17558 1340 0,'-7'-9'38'0,"7"9"8"0,0-9-37 0,-4 5-9 0,1-8 0 0,-1 3 0 15,1 5 98-15,-1-5 18 0,4 9 3 0,-3-6 1 16,-1 3-48-16,4 3-8 0,0 0-3 0,0 0 0 16,0 0-15-16,0 0-3 0,0 9-1 0,0 0 0 15,4 10-29-15,-1-3-5 0,1 3-8 0,-1-7 11 16,4 4-11-16,0 9 0 0,0-3 0 0,4 0 0 16,0-3 0-16,-4-7 0 0,3 4 0 0,1 9 8 15,-1-6-8-15,1 0 10 0,0-4-10 0,3-2 10 16,-4 3-10-16,-3 2 0 0,4-8 0 0,-4-1 0 15,0-3 27-15,0-2 3 0,0 2 1 0,-7-6 0 16,7-6-168-16,4 2-34 16,-8 4-6-16</inkml:trace>
  <inkml:trace contextRef="#ctx0" brushRef="#br0" timeOffset="-170997.916">19438 17549 1450 0,'0'0'32'0,"0"-3"6"0,0-7 2 0,4 4 1 0,-4-3-33 0,0 3-8 15,0 2 0-15,0 4 0 0,0 0 84 0,0 0 16 16,0 0 2-16,-11-6 1 0,4 6-23 0,0 0-5 16,-4 6-1-16,1 4 0 0,3-1-22 0,-4 7-5 15,1-4-1-15,-5 7 0 0,5 6-2 0,-4-6 0 0,0 6 0 0,-1 3 0 16,1-2-14-16,0 8-3 0,0-6-1 0,4 0 0 16,-5 1-18-16,5 5-8 0,-1-2 0 0,4-4 8 15,-3-6-8-15,3 3 0 0,3-6 0 0,-3 3 0 16,3-4 0-16,1 1-16 0,-1-6 4 0,4 2 1 31,0 1-67-31,0-6-14 0,-3-1-2 0</inkml:trace>
  <inkml:trace contextRef="#ctx0" brushRef="#br0" timeOffset="-169301.27">19424 14031 1429 0,'0'0'31'0,"0"0"6"0,0-7 2 0,-4 4 2 0,1-3-33 0,3 3-8 0,0 3 0 0,-4-6 0 15,1-1 64-15,3 7 10 0,-7-3 2 0,0 3 1 16,0 3-33-16,0 4-8 15,0-1 0-15,0-3-1 0,-1 6-13 0,1 7-2 16,0-7-1-16,-3 10 0 0,6 0 1 0,-3 0 0 0,4 3 0 0,-1 0 0 16,1-3-4-16,3 6-1 0,3-6 0 0,-3-4 0 15,4-5-15-15,3 8 0 0,-4-8 0 0,4-1 0 16,0-2 0-16,4-7 8 0,0 3 0 0,-1-3 1 16,1-3 3-16,3-4 1 0,0 4 0 0,4-13 0 15,-4 7 0-15,0-10 0 0,0 4 0 0,0 2 0 16,-3-6 15-16,-1-3 4 0,1 10 0 0,-4-7 0 15,-4-3-10-15,1 9-2 0,-4-2 0 0,-4-4 0 16,1 3 7-16,-1 4 1 0,-3-4 0 0,-3 7 0 16,-1-1-10-16,-3 1-2 0,0 2 0 0,0 7 0 15,0-3-16-15,-4 3 0 0,4 3 0 0,0-3 0 16,3 7-9-16,1-4-3 0,-1 6 0 0,0 7 0 16,4 0-137-16,4-4-28 0,-4 4-6 0</inkml:trace>
  <inkml:trace contextRef="#ctx0" brushRef="#br0" timeOffset="-168785.11">19399 14548 1183 0,'0'0'33'0,"0"0"8"0,4-6-33 0,-4 6-8 0,-4-10 0 0,4 1 0 15,-3 3 87-15,3 3 15 0,-4-4 3 0,4 7 1 16,-3-3-28-16,-4-3-6 0,3 6 0 0,-3 6-1 16,4-3-23-16,-5 4-5 0,1-4-1 0,0 9 0 15,0 1-22-15,0 2-5 0,0-2-1 0,0 3 0 0,0 9-14 0,4-6 9 16,-1 6-9-16,-3-3 8 0,7 3-8 0,0 3 0 16,0-12 0-16,7 9 0 0,-3-6 0 0,3-7 13 15,0 4-1-15,3 3-1 0,-3-13-3 0,7 3 0 16,-3-6 0-16,3 4 0 0,-3-7-8 0,6-7 8 15,-3-2-8-15,1 6 8 0,-1-13 0 0,0 7 0 16,0-1 0-16,-4-5 0 0,1 2 8 0,-7-3 2 16,3 7 0-16,-4 0 0 0,-3-7 18 0,0 7 4 15,-3-4 1-15,-4-3 0 0,-4 7-20 0,4-1-4 16,-7-5-1-16,0 5 0 0,0 1 4 0,-1 3 0 16,-2 3 0-16,-1-4 0 15,1 7-38-15,-1 7-7 0,4-7-2 0,0 3-680 0,0 9-136 0</inkml:trace>
  <inkml:trace contextRef="#ctx0" brushRef="#br0" timeOffset="-168214.491">19375 15128 1544 0,'0'0'34'0,"0"0"7"0,0 0 2 0,0 0 0 0,-4-6-35 0,1 3-8 0,-1-4 0 0,4 7 0 15,-7 0 52-15,0 0 9 16,0 7 2-16,0-4 0 0,0 6-27 0,-4 1-4 15,4 5-2-15,4 1 0 0,-5 3-16 0,1 0-3 0,0 6-1 0,0-3 0 16,4 3-10-16,-1-6 0 0,4 6 9 0,0-6-9 16,0-1 0-16,4-2 0 0,-1 0 0 0,4-4 8 15,0-2 0-15,0-4 0 0,1-3 0 0,-8-3 0 16,10 0 6-16,1-3 2 0,3-6 0 0,0-7 0 16,0 0-1-16,-3 4 0 0,3-7 0 0,0-3 0 15,-4 3 14-15,1 7 3 0,-4-14 1 0,-3 11 0 16,-1-4 15-16,1 6 2 0,-8-2 1 0,1-1 0 15,-4 7 1-15,-1-1 0 0,1 1 0 0,-3-1 0 16,-1 10-37-16,-3 0-7 0,0 0-8 0,3 7 11 16,-3-4-39-16,0 6-7 0,0 7-1 0,0-4-707 15,3 4-141-15</inkml:trace>
  <inkml:trace contextRef="#ctx0" brushRef="#br0" timeOffset="-167644.782">19360 15649 1720 0,'0'0'38'0,"0"0"8"0,0 0 2 0,0 0 0 0,0 0-39 0,-7 6-9 0,0 3 0 0,0 1 0 16,0-1 20-16,4 7 1 0,-8 3 1 0,8 0 0 16,-4 6-14-16,-1 3-8 0,1 0 8 0,4-3-8 0,-4 3 0 15,3 1 8-15,4-4-8 0,-3 0 0 16,3-6 0-16,0-1 9 0,7-2-9 0,-4-3 0 15,4-4 13-15,0-3-4 0,4 4-1 0,0-10 0 0,-1 0 3 0,1-10 0 16,-1 4 0-16,1-3 0 0,3-1 17 0,-3 1 3 16,-1-10 1-16,1 10 0 0,-4-7 2 0,0-3 1 15,-4 0 0-15,1 4 0 0,-8 2 15 0,4-3 3 16,-3 4 1-16,-1-4 0 0,-3 0-10 0,-3 7-1 16,-1 0-1-16,1-1 0 0,-1 10-26 0,-3 0-4 15,0 10-2-15,3-4 0 0,-3 3-26 0,4 1-6 16,-1-1-1-16,0 10-711 0,1-3-142 15</inkml:trace>
  <inkml:trace contextRef="#ctx0" brushRef="#br0" timeOffset="-167109.999">19325 16273 1545 0,'0'0'44'0,"0"0"9"0,0-10-42 0,0 10-11 16,0-6 0-16,-3 3 0 0,3-6 64 0,0 9 12 16,-7 0 1-16,0-7 1 0,-4 14-34 0,4-7-6 0,0 9-2 0,-4-6 0 15,1 13-22-15,-1-1-5 16,4-2-1-16,-4 9 0 0,1-3 0 0,3 0 0 15,0 6 0-15,0-3 0 0,3-4-8 0,4 7 0 16,-3-6 0-16,3-3 8 0,0 3-8 0,3-4 0 0,8-2 0 0,-4-7 0 16,3 4 15-16,1-10 1 0,0 0 0 0,3 0 0 15,-4 0-7-15,4-10-1 0,0 4 0 0,1-3 0 16,-1-4-8-16,-4-3 0 0,1 7 0 0,-4-7 0 16,-4 7 22-16,1-1 12 0,0 1 2 0,-4 0 1 15,0-1 20-15,-4 4 4 0,-3-3 1 0,0 5 0 16,-4-2-30-16,4 6-7 0,-3 0-1 0,-1 0 0 15,0 6-24-15,-3-2 0 0,4 2 0 0,-1-3 0 32,1 13-121-32,-1-7-23 0,4 0-5 0</inkml:trace>
  <inkml:trace contextRef="#ctx0" brushRef="#br0" timeOffset="-166593.087">19269 16815 1900 0,'0'0'42'0,"0"0"9"0,0 0 1 0,0 0 1 0,0 0-42 15,-4 10-11-15,-3-1 0 0,0 7 0 0,0-4 0 0,0 7 0 0,0-3 0 0,0 9 0 16,-4-6 0-16,4 6-11 0,0-6 11 0,0-1-8 15,4 1 8-15,3 0 0 0,3-3-9 0,1 3 9 16,-1-4 0-16,8-5-11 0,-4 2 11 0,0-6-8 16,3 4 8-16,5-10-12 0,-5 0 12 0,4 9-12 15,0-18-8-15,4 9-3 0,-4 0 0 0,-3-10 0 16,3 4 23-16,0-6 0 0,-3 5 0 0,-1-2 8 16,-3-10 37-16,4 10 7 0,-4-7 2 0,-4 7 0 15,1-10 41-15,-1 3 8 0,-6 7 1 0,-1-1 1 16,1-9-28-16,-4 10-5 0,-4-7-2 0,4 7 0 0,-7 0-31 0,0-1-7 15,0 1 0-15,-4 9-1 0,0 0-19 0,1 0-4 16,-1 0-8-16,1 0 12 0,-1 9-12 0,4 7 0 16,0-4-12-16,0 4-1194 15</inkml:trace>
  <inkml:trace contextRef="#ctx0" brushRef="#br0" timeOffset="-164101.299">16214 14194 936 0,'0'0'20'0,"0"0"5"0,0 0 1 0,-4 0 0 0,1 0-26 0,3 0 0 0,0 0 0 0,0 0 0 16,0 0 36-16,0 0 3 0,0 0 0 0,-4 0 0 0,4 9-30 0,0-9-9 16,0 0 0-16,0 6 0 0,4-2 8 0,-1 2-8 15,-3-6 0-15,7 9 0 0,-3-9 0 16,3 10 0-16,0-4 0 0,3-3 0 0,-3 6 0 16,1-9 0-16,6 10 13 0,-4-4-4 0,1 4-9 0,-1-7 8 15,1 9-8-15,0-9 8 0,3 7 0 0,0-1 0 16,0 1 0-16,0-4 0 15,4 3-8-15,-1-6 0 0,-3 10 9 0,1-10-9 0,-1 6 10 0,0 1-2 16,0-4-8-16,3 4 12 0,-6-7-12 0,3 9 11 16,0-2-11-16,0-1 10 0,1-6 1 0,2 7 0 15,-3-4 0-15,0 3 0 0,0 1 1 0,4-4 1 16,0-3 0-16,-1 6 0 0,1-2-1 0,0-4 0 0,-1 6 0 16,4-2 0-16,-3-4-12 0,0 3 0 0,-1 3 0 0,5 1 0 15,-5-4 10-15,1-3-1 0,-1 7 0 0,1-4 0 16,0 3 3-16,-1 1 1 0,-2-1 0 0,-1 0 0 15,0-2-13-15,0 5 11 0,-4-5-11 0,1 8 10 16,0-2-10-16,-1-4 12 0,1 1-12 0,-1 5 12 16,-3-5-12-16,4-1 10 0,0 1-10 0,-1-1 10 15,4 0-10-15,-3-2 12 0,-1-4-12 0,1 3 12 16,3-6-12-16,0 9 10 0,-3-9-10 0,3 7 10 16,-3-4-10-16,-1 3 0 0,4-3 0 0,-3-3 8 15,-1 7-8-15,1-4 0 0,0 3 0 0,-4-3 0 16,0 3 0-16,0 1 0 0,-7-7 0 0,7 3 8 15,0 6 4-15,0 1 0 0,0-10 0 0,-7 0 0 16,0 0-1-16,3 9 0 0,5-3 0 0,2-3 0 16,-6 4 5-16,6-7 0 0,-3 3 1 0,-7-3 0 15,0 0-1-15,7 6-1 0,0-6 0 0,4 0 0 0,0 0 4 0,-4 0 1 16,-7 0 0-16,14 0 0 0,0 0-20 0,-4 6-9 16,1-3 1-16,0-3 0 0,-1 0 16 0,-10 0 3 15,11 0 1-15,-11 0 0 0,0 0 4 0,14 0 0 16,3 0 1-16,-2 0 0 0,-5 0 4 0,1 0 1 15,-1-3 0-15,4 6 0 0,-3-3-2 0,0 0-1 16,-1 0 0-16,4 0 0 0,-3 0-19 0,3-3 8 16,-3 3-8-16,-1-6 0 0,1 6 13 0,-1 0-4 15,-3 0-1-15,4-6 0 0,0 6-8 0,-1 0 0 16,1-3 0-16,-1 3-11 0,1 3 11 0,-4-3 0 16,4 0 8-16,-4 0-8 0,3-3 0 0,-3 3 0 0,4 0 0 0,-4 0 0 15,0 3 8-15,4-6-8 0,-4 3 8 0,0 0-8 16,0 0 24-16,0-7 0 0,-7 7 0 0,7 0 0 15,-7 0-9-15,3 0-2 16,-3 0 0-16,0 0 0 0,0 0-13 0,0 0 8 0,0 0-8 0,0 0-652 16,0 0-133-16</inkml:trace>
  <inkml:trace contextRef="#ctx0" brushRef="#br0" timeOffset="-163004.824">16228 17317 1220 0,'0'0'27'0,"0"0"5"0,0 0 2 0,0 0 0 0,0 0-34 0,0 0 0 0,7-3 0 0,3-3 0 15,-3 6 45-15,4 0 3 0,0-4 0 0,-4-2 0 16,0 0-28-16,0 3-4 0,7 3-2 0,-7-7 0 15,4-2 16-15,-1 6 3 0,4-3 1 0,0-4 0 16,0 1-3-16,4-1-1 0,-4 4 0 0,0 6 0 16,4-12 9-16,0 5 1 0,-1-2 1 0,1 0 0 15,3 5-17-15,0-8-3 0,0 2-1 0,1 1 0 16,-5 0-3-16,4-10-1 0,4 9 0 0,0-5 0 0,-1 5 2 16,5-8 0-16,-1 2 0 0,4 3 0 0,-1-2-6 0,5-4 0 15,-1 3-1-15,0-3 0 0,1 0-11 0,2 4 0 16,-6-4 0-16,3 0-11 0,-3-6 11 15,0 13 0-15,0-4 8 0,-4-3-8 0,4 0 8 0,-4 4-8 16,-4-4 8-16,5 3-8 0,-8 7 11 0,0-1-3 16,4-2 0-16,-4-4 0 0,4 7 5 0,-4 2 1 15,-7-5 0-15,7 2 0 0,0-5-2 0,-3 5-1 16,-1 4 0-16,1-3 0 0,-4-1-11 0,4 1 8 16,-4-1-8-16,0 1 8 0,-7 3 6 0,4 3 1 15,-4-4 0-15,0 7 0 0,-7 0-15 0,0 0 0 16,0 0 0-16,0 0-10 0,0 0-5 0,0 0-1 0,0 0 0 0,0 0-964 15</inkml:trace>
  <inkml:trace contextRef="#ctx0" brushRef="#br0" timeOffset="-160843.407">18228 14833 892 0,'0'0'20'0,"0"0"4"0,0 0 0 0,0 0 1 0,0 0-25 0,0 0 0 16,0 0 0-16,0 0 0 0,0 0 42 0,0 0 3 0,0 0 1 0,0 0 0 0,0 0-24 0,0 0-5 15,7-6-1-15,0-3 0 16,0 6 0-16,0-4 0 0,4-2 0 0,-1 0 0 16,1-7 3-16,0 3 0 0,3-2 0 0,3-1 0 15,1 3 21-15,0-2 4 0,-1-4 0 0,4 0 1 16,-3 3 3-16,7-2 0 0,-4-1 0 0,4 0 0 15,-4-3-14-15,3 3-2 0,5 0-1 0,-5 1 0 16,1 2-13-16,3-3-2 0,-3 0-1 0,0 0 0 16,3 1-6-16,0-4-1 0,0 3 0 0,1-3 0 15,2-3-8-15,1 0 0 0,3 0 0 0,-3 6 8 16,0-9-8-16,-4 9 8 0,4 0-8 0,-4 0 8 16,0-3 1-16,1 3 0 0,-5 1 0 0,1 2 0 15,-4 3-9-15,0-2 0 0,-3 5 0 0,-4 1 0 16,0-1 0-16,-3 1 0 0,-1 0 0 0,1 2 0 15,-11 7 0-15,0 0 0 0,3 0 0 0,1-9 0 16,-4 9 0-16,0 0 0 0,7 0 0 0,-7 0 8 16,0 0-30-16,0 0-6 0,3-3-2 0,5-3 0 0</inkml:trace>
  <inkml:trace contextRef="#ctx0" brushRef="#br0" timeOffset="-159822.893">18009 16636 1033 0,'-3'-6'22'0,"3"6"5"0,0 0 1 0,0 0 2 0,0 0-30 0,-4-3 0 16,4-3 0-16,0 6 0 0,0 0 51 0,0 0 4 15,0 0 1-15,0 0 0 0,0 0-23 0,0 0-4 16,0 0-1-16,0 0 0 0,11 9-19 0,-1-3-9 16,1-2 8-16,0 5-8 0,-1 0 10 0,1-2-10 15,-4 12 12-15,7-10-12 0,0 0 18 0,4 1-3 16,-4 5-1-16,0-5 0 0,7 6-6 0,0-4-8 16,0-3 11-16,4 7-11 0,0 0 8 0,3-4-8 15,0 4 0-15,4 0 0 0,3-4 0 0,-3 4 0 0,3-4 0 0,1 10 0 16,2-9 14-16,1 6-4 0,0 3-1 0,0-3 0 15,0-7-9-15,-1 13 0 0,-2-6 0 0,2 0 8 16,1 3 11-16,-3-3 1 0,-1-1 1 0,0 1 0 16,0 0-9-16,4 0-1 0,-4-3-1 0,4 2 0 15,0 1 0-15,-4-3 0 0,1 0 0 0,-1-7 0 16,0 0-2-16</inkml:trace>
  <inkml:trace contextRef="#ctx0" brushRef="#br0" timeOffset="-154401.906">19569 17790 1173 0,'0'0'25'0,"0"0"6"0,0 0 1 0,0 0 2 0,-7 0-34 0,-1-3 0 0,5 3 0 0,3 0 0 15,0 0 66-15,-7 0 6 0,0-6 2 16,3 6 0-16,4 0 19 0,0 0 4 0,0 0 1 0,0 0 0 15,0 0-27-15,0 0-6 16,0 0-1-16,0 0 0 0,7 6-44 0,-7-6-8 0,11 0-3 0,3 0 0 16,0-6-9-16,0 6 0 0,4-3 0 0,3-3 8 15,0 3-8-15,4-4 0 0,-4-2 0 0,4-1 8 16,-4 4-8-16,0-3 0 0,-3 6 0 0,3-4 8 16,-3-2-8-16,-4 9 8 0,0 0-8 0,0-9 8 15,-3 9-21-15,-1-7-5 0,-3 7-1 0,-7 0-892 16</inkml:trace>
  <inkml:trace contextRef="#ctx0" brushRef="#br0" timeOffset="-154146.573">19530 17897 1429 0,'0'0'40'0,"-4"9"10"0,1-2-40 0,3-4-10 15,-4 3 0-15,4-3 0 0,0-3 61 0,0 0 11 16,0 0 1-16,4 0 1 0,-4 7-8 0,3-7-2 16,4 3 0-16,0 3 0 0,4-6-11 0,0 0-2 15,3 0-1-15,0-6 0 0,3 3-19 0,1-4-4 16,3-2-1-16,0 6 0 0,1-7-14 0,-5 1-2 0,4 3-1 16,-3-4 0-16,-4 4-9 0,4 3 0 0,-4-3 0 0,3 2 8 31,-2 4-168-31,-1-6-33 0,0 3-7 0,-4-3-2 0</inkml:trace>
  <inkml:trace contextRef="#ctx0" brushRef="#br0" timeOffset="-153561.187">20179 17612 1228 0,'0'0'35'0,"0"0"7"0,0 0-34 0,-4 0-8 0,-3-10 0 0,7 10 0 0,0 0 84 0,-7-9 14 16,0 3 3-16,0-4 1 0,0 10-28 0,7 0-6 15,0 0 0-15,-3-3-1 16,-4-6-22-16,7 9-4 0,0 0-1 0,0 0 0 16,3 0 14-16,-3 0 2 0,0 0 1 0,0 0 0 15,7 3-29-15,4 6-7 0,-4-2-1 0,3 2 0 16,1 0-12-16,3 7-8 0,0-3 8 0,-3 2-8 15,3 1 0-15,3-4 0 0,1 7 0 0,-4-3 0 16,4 0 15-16,-1-4-2 0,1 4 0 0,0-7 0 16,-4 7-13-16,7-4 0 0,-7-5 8 0,4 5-8 0,-1-5 0 15,-2 2 0-15,2 7 0 0,-3-7 0 0,-3 0 0 0,3 1 0 16,-7-7 0-16,0 13-673 16,0-1-139-16</inkml:trace>
  <inkml:trace contextRef="#ctx0" brushRef="#br0" timeOffset="-153230.606">20458 17511 1657 0,'0'0'47'0,"0"0"10"0,0 0-45 0,0 0-12 0,3-6 0 0,-3 6 0 16,0 0 77-16,0 0 14 0,0 0 2 0,0 0 1 15,0 0-23-15,0 0-5 0,0 0-1 0,-7-3 0 16,0 6-8-16,0 3-1 0,0-2-1 0,-4 5 0 16,4 7 7-16,-3-1 2 0,-4 4 0 0,-1 0 0 15,-2 6-26-15,-1-3-5 0,1 12-1 0,-1-5 0 16,-3 5-19-16,0 1-4 0,-1 2-1 0,1 4 0 15,4-6-8-15,2-7 10 0,-2 0-10 0,6 0 10 16,4-9-10-16,0 3-17 0,4-9 4 0,-4 2-799 16,3-12-159-16</inkml:trace>
  <inkml:trace contextRef="#ctx0" brushRef="#br0" timeOffset="-114180.75">21943 13266 1879 0,'-14'-10'41'0,"14"10"9"0,0 0 2 0,0 0 0 0,0-9-41 0,0 9-11 0,0 0 0 0,0 0 0 15,0 0 83-15,0 0 14 16,0 15 3-16,0-2 1 0,0 6-53 0,-4 6-10 15,11 3-2-15,-7-3-1 0,-3 13-3 0,3-7-1 0,3-3 0 0,4 10 0 16,-3-4-18-16,-1 4-3 0,-6 3-1 0,6-10 0 16,1 4-1-16,-1-1 0 0,-6-6 0 0,3-2 0 15,0 2-8-15,-4-9 0 0,1-4 0 0,-4 4 8 32,0-10-98-32,7 1-20 0,0-10-4 0,0 0-1 0</inkml:trace>
  <inkml:trace contextRef="#ctx0" brushRef="#br0" timeOffset="-113915.682">21805 13102 2098 0,'-35'-6'60'0,"35"6"12"0,0 0-58 0,0-9-14 16,-4 9 0-16,1-10 0 16,-4 10 29-16,7 0 3 0,0 0 1 0,7-6 0 15,0 3-19-15,7 3-4 0,4-6-1 0,6 6 0 0,1-3-9 0,3 3-16 16,-3 0 4-16,7 3 1 0,3-3 11 0,-7 6 0 15,-3 3 0-15,0 7 0 0,-4 3 0 0,0 0 0 16,0-1 0-16,-7 1 0 0,-10 0 0 0,-1 6 0 16,1 0 8-16,-8 0-8 0,-3 4 26 0,-3-1 1 15,-4 0 0-15,-1-3 0 0,1 3 9 0,-3-3 3 16,-15 1 0-16,7-5 0 0,4 5-9 0,-4-8-2 16,-3 1 0-16,-4-3 0 15,-3 3-100-15,7-10-21 0,10-3-4 0</inkml:trace>
  <inkml:trace contextRef="#ctx0" brushRef="#br0" timeOffset="-113232.984">22461 13275 2560 0,'14'-13'72'0,"-10"7"17"0,-4-3-71 0,4-1-18 0,6 1 0 0,1-1 0 16,-1 1 33-16,-3-7 3 0,0 7 1 0,0 3 0 15,8-7-18-15,-8 4-4 0,-11-7-1 0,4 7 0 16,0 2-14-16,-3-2 11 0,-1 6-11 0,-7-3 10 15,-6-4-2-15,3 10 0 0,3 0 0 0,-7 0 0 16,-6 10 6-16,3-4 1 0,-4 3 0 0,7 1 0 16,1 8 2-16,-8-2 1 0,0 3 0 0,4 6 0 15,7 3-18-15,-7 1 0 0,-4 5-13 0,4 0 5 16,7 1 8-16,0-4 0 0,7 4 0 0,-4-1 0 16,-7-5 0-16,15 5 0 0,3-6 0 0,3-3 0 15,1 4 0-15,3-11 0 0,4 7 0 0,10-9 0 16,7-3 0-16,-3-4-8 0,-8 7 8 0,8-10 0 0,7-3 0 15,3-3 0-15,-3 0 0 0,0 0 0 16,-4-3-72-16,7-9-18 0,0 2-4 0,-3-9-677 16,-7 7-135-16</inkml:trace>
  <inkml:trace contextRef="#ctx0" brushRef="#br0" timeOffset="-112840.053">22920 13156 2370 0,'0'0'67'0,"0"0"15"0,-4 9-66 0,1 4-16 16,3-4 0-16,0 7 0 0,-4 3 24 0,4-1 2 0,0 8 0 0,0 2 0 15,-3 3 3-15,-1-3 1 0,1 10 0 0,3-10 0 16,-4 7-30-16,-3-10 0 0,4 9 0 0,-1-12 0 16,1 10 12-16,-1-14-3 0,1 7-1 0,-1-12 0 15,1 3 23-15,-1-7 4 0,4 0 1 0,0-9 0 16,0 0 5-16,0 0 2 0,0 0 0 0,4-9 0 15,-1 0-15-15,1-7-2 0,-1 3-1 0,8-12 0 16,3 0-25-16,-4-3 0 0,1-6 0 0,-4-4 0 16,-3-12 0-16,6-7-11 0,8-2 1 0,-8 5 0 15,1 7 10-15,0 0-13 0,-1 7 5 0,4 2 8 16,0 10-8-16,-3 3 8 0,0 9 0 0,-4 3 0 16,3 4 0-16,1 3 0 0,-11 6 8 0,0 0-8 15,0 0 0-15,3 19 8 0,8 6-8 0,-11 0 0 16,3-3 8-16,-3 12-8 0,4 1 0 0,-4-1 8 15,-7 4-8-15,3-1 0 0,4 4 0 0,-3-3 0 0,-1-1 0 16,4 4 0-16,-3-6 0 0,-1-4 0 0,8-6 0 0,-4 3 0 16,0-3 0-16,0 1-848 15,0-8-168-15</inkml:trace>
  <inkml:trace contextRef="#ctx0" brushRef="#br0" timeOffset="-112683.865">22705 13498 2358 0,'0'0'52'0,"0"0"10"0,0 0 2 0,0 0 3 0,10 6-54 0,4-3-13 0,1 3 0 0,2-3 0 15,8-3 24-15,3 0 1 0,7 0 1 0,4 0 0 32,7-3-69-32,3-3-13 0,1 3-4 0</inkml:trace>
  <inkml:trace contextRef="#ctx0" brushRef="#br0" timeOffset="-111055.388">21689 14344 2548 0,'0'0'56'16,"0"0"12"-16,0 0 3 0,0 0 0 0,10 10-57 0,1-1-14 0,-11 0 0 0,3 10 0 0,1-3 0 0,3 3-8 16,0 0 8-16,-7 6-13 0,-7 0 13 0,7-3 0 15,7 3 0-15,-3 3-9 16,-4-3 1-16,0 0 0 0,0-6 0 0,7 6 0 0,0-12 8 0,-4 2 0 16,-10 4 0-16,7-9 0 0,4-1 0 0,-4-9 0 15,0 0 0-15,0 0 0 0,-14-3 0 0,10-7 11 16,8-5-3-16,-4-1 0 0,-4-3-8 0,-3 0-11 15,4-6 3-15,-1-3 0 0,0 0-8 0,1 0-2 16,-11-7 0-16,3 1 0 0,8-1 7 0,-4-2 2 16,-4 2 0-16,1 1 0 0,2 5 9 0,1 4 0 15,7 6 0-15,0 1 0 0,-3 2-11 0,3 7 11 16,3-1-13-16,8 7 5 0,-7-3 8 0,3 3 0 16,3 3 0-16,1 3 0 0,10 3 0 0,-7-3 0 15,-14-3 0-15,11 10 8 0,6-4-8 0,1 3 0 0,-8 1 0 0,-2-1 0 16,-5 0 0-16,1 7 0 0,6-6 0 0,-6 8 0 15,-11-2 0-15,3-3 0 0,4 2 0 0,0 4 0 16,-7-3 27-16,-4 3 4 0,-3-1 1 0,4 1 0 16,3 0-16-16,-4-3-2 0,-7 2-1 0,4 1 0 15,0-9-4-15,4 5-1 0,-1-5 0 0,1 5 0 32,-5-11-110-32,8 2-22 0,7-6-5 0,0 0-880 0</inkml:trace>
  <inkml:trace contextRef="#ctx0" brushRef="#br0" timeOffset="-110830.7">21872 14426 1202 0,'25'9'34'0,"-18"-3"7"16,0 4-33-16,-3-1-8 0,6 1 0 0,1-1 0 16,-1 7 67-16,-6-4 11 0,-4 4 2 0,0 0 1 0,0-4-35 0,3 7-7 15,-3-3-2-15,4 2 0 0,-8-8 15 0,4 9 4 16,-3-4 0-16,-1 4 0 16,-6-9 24-16,6-4 6 0,1 3 1 0,3-9 0 0,0 0-4 0,0 0-1 15,0 0 0-15,0 0 0 0,3-9-30 0,-3 3-7 16,-3-7-1-16,3-3 0 0,3 7-20 0,1-7-5 15,-1-3-1-15,1 7 0 0,-4-4 7 0,3 1 2 16,4 2 0-16,0 4 0 0,-3-7-27 0,-1 7-17 16,8 2 2-16,-4-2 1 0,4 6 2 0,-4-4 1 15,-7 7 0-15,7-3-772 16,7-3-154-16</inkml:trace>
  <inkml:trace contextRef="#ctx0" brushRef="#br0" timeOffset="-110620.833">22200 14485 1754 0,'18'0'49'0,"-18"0"12"0,0 0-49 0,0 0-12 0,7 3 0 0,-7-3 0 15,0 0 84-15,7 7 13 0,-7 2 3 0,4 1 1 16,6-1-26-16,-3 0-6 0,-14 7-1 0,4-3 0 16,3 2-14-16,-4 4-3 0,4 0-1 0,-7-3 0 15,0 2-32-15,0 1-6 0,7-3-2 0,0 3 0 16,-7-10-10-16,0 7 0 0,7-7 0 0,3 1 0 15,1-10-108-15,-4 0-23 0,0 0-5 0,0-7-845 16</inkml:trace>
  <inkml:trace contextRef="#ctx0" brushRef="#br0" timeOffset="-110506.128">22179 14329 1486 0,'4'-10'32'0,"-1"7"8"0,-6-13 0 0,3 7 3 0,0 0-35 0,0 2-8 15,0-2 0-15,0 9 0 0,-7-3 46 0,7 3 7 16,0 0 2-16,0 0-529 15,7 3-106-15</inkml:trace>
  <inkml:trace contextRef="#ctx0" brushRef="#br0" timeOffset="-110245.549">22500 14604 1814 0,'18'0'40'0,"-18"0"8"0,0 0 1 0,0 0 3 0,0 0-42 0,0 0-10 0,0 0 0 0,-4-3 0 16,-3-3 75-16,4-3 13 0,3-1 2 0,-4 4 1 15,-3-3-32-15,4-1-7 0,3 1 0 0,7-10-1 16,0 10-27-16,0-7-4 0,-11-3-2 0,8 0 0 16,-1 4-18-16,4 2 0 0,-3-3 0 0,3 7 0 15,-4 0 0-15,5 2 0 0,-1 4 0 0,3 3 0 16,-10 0-8-16,0 0 8 0,11 3 0 0,-1 4-9 16,-3 2 9-16,4 0-8 0,-4 1 8 0,7-1-8 15,-3 1 8-15,-4 5 0 0,-4-5 0 0,1-1-8 16,6 7 8-16,-6-4 0 0,-1-5 0 0,-3 2 0 15,-3 0 8-15,6 1-8 0,1-4 10 0,-4-6-710 16,0 0-141-16</inkml:trace>
  <inkml:trace contextRef="#ctx0" brushRef="#br0" timeOffset="-109794.991">23220 14416 1875 0,'0'0'41'0,"0"0"9"0,0 0 2 0,0 0 0 0,0 0-41 0,-7 0-11 16,0-9 0-16,-4 9 0 0,-6 0 35 0,-1 9 5 0,-3-9 0 0,0 10 1 15,-4-1-25-15,4 1-6 16,0-1-1-16,3 0 0 0,0 7 47 0,1-7 10 15,2 1 2-15,5 6 0 0,-1-7-26 0,4 7-5 0,4-4-1 0,-1 4 0 16,4-7-24-16,4 10-12 16,3-10 10-16,3 1-10 0,1-1 13 0,3-2-3 15,4 2-1-15,3-3 0 16,0-6-32-16,4-6-6 0,-1 6-2 0,1-9 0 16,0 2-41-16,-4-2-9 0,0-1-2 0,-3 1 0 15,3-10-11-15,-3 4-2 0,-1 2-1 0,-3-3 0 0,4-2 41 16,-4 2 9-16,0 6 2 0,0-8 0 0,-3 8 45 0,-1-5 0 0,-2 5 0 0,-1 7 0 15,0-3 44-15,-7 6 12 0,0 0 3 0,0 0 0 16,0 0 14-16,0 0 3 0,3 9 1 0,-3 1 0 16,-3-1-10-16,3 0-3 0,-4 7 0 0,1 0 0 15,3-4-28-15,-4 4-5 0,1-7-2 0,-1 7 0 16,0-3-1-16,1-4-1 0,-1 7 0 0,4-7 0 16,0-9-27-16,0 0 0 0,0 0 0 0,0 0-735 15,0 0-147-15</inkml:trace>
  <inkml:trace contextRef="#ctx0" brushRef="#br0" timeOffset="-109672.721">23354 14203 1616 0,'-7'-9'46'0,"7"9"10"0,0-10-45 0,-4 7-11 15,4 3 0-15,0 0 0 0,0 0 83 0,0 0 14 16,0 0 3-16,0 0 1 0,-3 3-81 0,-1 7-20 16,1-1 0-16,6 1-565 15,1-1-118-15</inkml:trace>
  <inkml:trace contextRef="#ctx0" brushRef="#br0" timeOffset="-109261.038">23671 14532 1699 0,'0'0'37'0,"0"0"8"0,0 0 2 0,0 0 1 0,0 0-39 0,0 7-9 0,-3 2 0 0,3 0 0 16,-4 1 71-16,1-1 12 0,-1 1 2 0,1 5 1 15,-4-2-30-15,3 3-7 0,-3 2-1 0,4-2 0 16,-4 3-28-16,3 6-5 0,-3-3-2 0,3 3 0 15,1 0-13-15,-1-6 9 0,1 6-9 0,-1-3 8 16,4-3-8-16,-3 6 0 0,3-6 9 0,3-4-9 16,-3-5 8-16,4-1-8 0,-1 1 10 0,-3-10-10 15,0 0 9-15,0 0-9 0,7-4 8 0,0-2-8 16,1-6-15-16,-1-4-8 0,0 0-1 0,-4-3-1 16,1-6 2-16,3 3 1 0,-4-9 0 0,1 3 0 15,-1-7 6-15,-3 4 0 0,4-10 1 0,-1 4 0 0,1 2-3 0,-1 1-1 16,1 2 0-16,3-2 0 0,0-1 7 0,0 1 2 15,-3 6 0-15,6 9 0 0,-3-6 10 0,4 6 0 16,-4 3 0-16,4 7-8 0,-1-1 8 0,-3 10 14 16,4-3-3-16,-4 3-1 0,3 3-2 0,-3 7 0 15,1-4 0-15,-1 3 0 0,-4 1-8 0,1 9 0 16,-4-4 0-16,0-2 0 0,0 6 15 0,-4-4 7 16,1 4 2-16,-1 0 0 0,-3 3 19 0,-4-3 4 15,4-7 1-15,-3 10 0 0,-1-9-21 0,1 2-4 16,-5-5-1-16,5 6 0 15,-4-7-76-15,3 0-15 0,1-6-3 0</inkml:trace>
  <inkml:trace contextRef="#ctx0" brushRef="#br0" timeOffset="-108744.513">24119 14344 2156 0,'0'0'48'0,"-7"0"9"0,0-6 3 15,-3 3 0-15,-1 3-48 0,1 0-12 0,-5 3 0 0,-2 3 0 16,-1-6 40-16,1 10 7 0,2-1 1 0,-2 7 0 16,-1-4-20-16,4 4-4 0,0-7-1 0,0 7 0 15,3-3-23-15,1 2 0 0,3 4 0 0,3-10 8 16,4 1 9-16,0-1 3 0,0-9 0 0,0 0 0 16,7 0-20-16,0 7 0 0,7-14 0 0,-3 7 0 15,3-9 0-15,0 6 0 0,4-4 0 0,-4-2 0 0,3-7 10 0,1 7-2 16,0 0 0-16,-1-4 0 0,-2 7-8 0,2-4 0 15,-3 1 0-15,0 0 0 0,-3 9 0 0,0-7-11 16,-4 7 3-16,-7 0 0 0,0 0 8 0,0 0 0 16,7 0 0-16,-4 7 0 0,-3 2 0 0,4 0 11 15,-4 7-3-15,0-3 0 0,-4 2 0 0,4 1-8 16,0-4 12-16,0 4-4 0,0-6-8 0,0 5 0 16,0-5 9-16,4-7-9 0,-4-3 0 0,0 0 0 15,0 0 0-15,10 6 0 0,1-12-10 0,-1 3-6 16,1-13-2-16,0 7 0 15,3-7-39-15,0-3-8 0,-4-9-2 0,5 3 0 16,-5-10-190-16,4-2-39 0,-3-7-7 0,-4 6-1 16,3-6 105-16,-6 10 22 0,3-10 4 0,-3 6 1 0,-4 4 161 0,0-4 33 0,0 4 6 0,-4-1 2 15,4 7 141-15,0 3 28 0,-3 6 5 0,-1 10 2 16,4-1-21-16,0 10-4 0,0 0-1 0,0 0 0 16,-4 3-86-16,1 10-18 0,3-1-3 0,-4 4-1 15,4 3-38-15,0 6-8 0,0 3-2 0,0 7 0 16,0-1 13-16,-3 4 3 0,3-1 0 0,0 7 0 15,0 0-4-15,-4 3 0 0,4 7 0 0,-3-11-803 16,3 1-161-16</inkml:trace>
  <inkml:trace contextRef="#ctx0" brushRef="#br0" timeOffset="-107558.341">25171 14087 1806 0,'-4'-19'51'0,"4"16"12"16,0-3-51-16,0-4-12 0,-7 1 0 0,4-7 0 16,-4 7 115-16,-1 0 20 0,-2-1 4 0,-4 4 1 15,0 6-72-15,0-3-13 0,-4 3-3 0,4 3-1 16,-7 3-22-16,3 4-4 0,0 8-1 0,-3 1 0 0,4 6-24 0,2 3 0 15,-2-2 0-15,3 8 0 0,0 1 0 0,3-4 0 16,0 3 0-16,8 1 0 0,-4-1 0 0,3-12 0 16,4 3 0-16,4 1 0 0,-1-8 0 0,4-2 8 15,0-3-8-15,4-7 0 0,0-3 0 0,3-3 0 16,3-3 0-16,1-3 0 0,0 2 0 0,6-5 0 16,-2 0-8-16,2-1 8 0,1 4 0 0,0-3-9 15,-1 2 9-15,1 4 0 0,-4-3-9 0,0 12 9 16,-3-3 0-16,-4-3-9 0,0 7 9 0,0 2 0 15,-7 7 0-15,0-7 0 0,0 4 0 0,-3-4 0 16,0 7 0-16,-1-7-8 0,-3 7 8 0,4-4 0 0,-4-5 0 0,3 2 0 16,-3-9 0-16,0 0 0 0,7 6 0 0,0-3 0 15,4-6 8-15,-4-3-8 0,3 0 10 0,1 3-10 16,0-13 8-16,-1 6-8 0,1 1 0 0,-4-10 9 16,3 4-9-16,-3 2 0 0,1-3 0 0,-1-2 0 15,0 2 9-15,-4 6-9 0,-3-8 10 0,0 2-10 16,0 7 12-16,-3-4-4 0,-4-3-8 0,-4 7 12 15,4 0-4-15,-4-1-8 0,-6 1 11 0,-1 2-11 16,0 4 8-16,1-3-8 0,-4 12 0 0,3-3 0 16,0-3 0-16,4 10 0 0,0-1 0 0,0 1-9 15,3 2-5-15,1-2-1 0,6-1 0 0,1 4 0 16,3-7-56-16,3 3-11 0,4 7-2 0,4-7-1 16,3 1-38-16,4-7-7 0,3 6-2 0,4-9 0 15,-1 7 74-15,1-4 14 0,0 3 4 0,-1-6 0 16,-2 0 32-16,-1 6 8 0,0-3 0 0,4-3 0 15,-4 7 35-15,-4-4 9 0,1-3 1 0,0 0 1 0,-8 6 30 0,4-3 5 16,-7-3 2-16,-7 0 0 0,0 0-10 0,0 0-1 16,0 0-1-16,0 0 0 0,0 0-19 0,4-3-3 15,-1-6-1-15,-3-1 0 0,0-5-8 0,0 5-3 16,4-6 0-16,-4 4 0 0,4-4-22 0,3 1-5 16,-4 2-1-16,4-3 0 0,0 1 8 0,4 5 2 15,-1 1 0-15,1-1 0 0,0 1-19 0,-4 0 0 16,3 9 0-16,1-7 0 0,-4 7 10 0,3 7-2 15,-3-1 0-15,1 3 0 0,-1-6-8 0,0 7 8 0,-4-1-8 0,1 1 8 16,-1 5-8-16,-3-5 0 16,4-1 0-16,-1 1 0 0,1 5 0 0,-4-5 0 15,0-4 0-15,0-6 0 0,0 0 0 0,0 0 10 0,0 0-10 0,0 0 10 16,0 0-1-16,7 3 0 0,-7-3 0 0,10-9 0 16,1-1-9-16,0 4 10 0,-1-3-10 0,1-1 10 15,-1-9-10-15,1 10 0 0,3-7 0 0,-3 4 8 16,3-4-8-16,-4 7 0 0,1-1 0 0,-4 4 0 15,4-3 0-15,-4 5 0 0,0-2 0 0,-7 6 0 16,7 0 0-16,-7 0 0 0,0 0 0 0,7 6 0 16,0-2 0-16,-4 2 10 0,-3 3-1 0,4 7 0 15,-1-4-9-15,1-2 0 0,-4-1 0 0,0-2 8 16,3 8-74-16,-3-2-15 0,0 2-3 0,0-2-716 16,0 3-142-16</inkml:trace>
  <inkml:trace contextRef="#ctx0" brushRef="#br0" timeOffset="-105711.284">26106 14103 2286 0,'0'0'50'0,"0"0"10"0,0 0 3 0,0 0 1 0,0 0-51 0,0 0-13 0,0 0 0 0,3 9 0 15,1 10 45-15,-4 0 7 0,0 0 0 0,-4 6 1 16,-3 9-40-16,4 1-13 0,-1-1 8 0,0 4-8 0,-3-1 0 0,4 7 0 15,-1-6 0-15,-3 3 0 0,4-4 0 0,-4-2 0 16,7-7 0-16,0 7 0 16,-4-7 0-16,4-3 0 0,0-6 0 0,0 0 0 0,4-4 0 0,-1-5 0 15,1-1 0-15,-1-3 0 16,-3-6-22-16,7-6-8 0,-3-3-2 0,-1-7 0 16,1 3-22-16,3-5-5 0,-3-4-1 0,3-7 0 15,-4 4 36-15,4-3 6 0,4-10 2 0,-1 4 0 16,-3-4 6-16,4-2 2 0,0-7 0 0,-1 9 0 15,4-6 8-15,-3 0-10 0,-1 0 10 0,1 10-10 0,0 5 10 0,-1 4-13 16,-3 7 5-16,4-1 8 0,-8 3 0 0,4 7 12 16,0 9 0-16,-7 0 0 0,0 0 12 0,0 0 4 15,0 0 0-15,4 9 0 0,-1 0-4 0,-3 7 0 16,-3 0 0-16,3-4 0 0,-7 7-24 0,3-3 0 16,-3 3 0-16,-3 0 0 0,3-4 15 0,-4 4-3 15,1-10 0-15,-1 7 0 0,0-6 6 0,4-1 1 16,0 0 0-16,7-9 0 0,-10 7-19 0,6-4 0 15,4-3 0-15,0 0 0 0,0 0 0 0,4-10 0 16,3 1 0-16,0 0 0 16,3-1-20-16,1-6-10 0,0 4-2 0,3-4-1 15,-4 1 5-15,4 5 0 0,4 1 1 0,-4-1 0 0,0 1 15 0,-3-1 4 0,3 10 0 0,-4 0 0 16,-2 0 8-16,2 0 0 0,-3 10 0 0,0-4-8 16,-3 4 17-16,-1-1 4 0,1 0 1 0,-1 1 0 15,1-1 13-15,-1 1 2 0,1-1 1 0,-4 0 0 16,0-9-21-16,3 7-9 0,1-4 8 0,-4-3-8 15,7 0 18-15,4 0-2 0,-4 0 0 0,-7 0 0 16,10-10 2-16,-3 1 0 0,4 0 0 0,-4-7 0 16,4 7 8-16,-4-1 2 0,0 1 0 0,0-4 0 15,0-3-15-15,-4 7-2 0,1 0-1 0,-4-7 0 16,0 7-2-16,0-7 0 0,0 6 0 0,-4 7 0 16,4-6 2-16,-7 0 0 0,0-1 0 0,0 4 0 15,0-4-10-15,0 10 0 0,-4 0 0 0,4 0 0 16,0 0 8-16,7 0 0 0,-3 4 0 0,3-4 0 0,-4 6-8 0,1 3-11 15,-1 7 3-15,4-7 0 16,0 4-23-16,4 3-4 0,3-1-1 0,0-5 0 16,3 2-44-16,-3 4-10 0,1-7-2 0,2 10 0 15,4-9 45-15,0 5 9 0,0-5 2 0,1-1 0 0,-1 0 36 0,0 1 0 16,0-4 0-16,0 4 0 0,0-10 0 0,0 9 0 16,-3-9 0-16,3 0 0 0,-4 0 0 0,1 0 0 15,0 0 0-15,-11 0 0 0,0 0 21 0,10-6 12 16,-3 3 3-16,0-4 0 0,0-2 19 0,4 6 4 15,-7-4 1-15,3-5 0 0,0-1-16 0,0 1-4 16,-4 2 0-16,4-5 0 0,0 2-16 0,0-3-3 16,4 7-1-16,0-7 0 0,-4 7 13 0,3-7 3 0,-3 7 0 15,4 6 0-15,-1-4-13 0,-3-2-3 0,1 6 0 0,-5-3 0 16,4 6-3-16,-7 0-1 0,0 0 0 0,0 0 0 16,0 0-16-16,4 9 0 0,-1 0 0 0,-3 1 0 15,0 6 0-15,0-7 0 0,-3 0 0 0,3 7 0 16,3-7 0-16,-3 10 0 0,0 0 0 0,0-9 0 15,0 5 0-15,0 4 0 0,4-3 0 0,-1-4 0 16,-3 4 0-16,4-7 0 0,-1 7 0 0,1-7-9 16,-1 1 9-16,4-1 0 0,-3-6 0 0,-4-3 0 15,10 7 0-15,-2-7 0 0,-8 0 0 0,7-7 0 16,7 4 0-16,-4-3 11 0,1-3-3 0,-1-1 0 16,1 1-8-16,3-4 0 0,-3-2 0 0,-1-1-11 15,1 3 11-15,-4-2 0 0,4-4 0 0,-8 3 0 16,1-3 0-16,-1 4 0 0,-3 2 0 0,0-3 0 15,0-2 0-15,0 8 0 0,-7 1 0 0,0 2 0 16,3-2 0-16,1 6 0 0,-8-3 0 0,4 6 0 0,0 0-8 0,7 0 0 16,-3 0 0-16,3 0 0 0,-7 9 8 0,3-3 0 15,4 4 0-15,-3-1-8 0,3 1 8 0,3-1-12 16,-3 0 12-16,4 1-12 0,3 5 4 0,0-5 0 16,0 6 0-16,3-7 0 0,1 4 8 0,3-4 0 15,0-3 0-15,-3 4-8 0,-1-1 8 0,1 0 0 16,0 1 0-16,3-4-8 15,-4-3-16-15,4-3-4 0,0 7 0 0,-3-7 0 0,3 0 10 0,-7 0 2 16,-7 0 0-16,7-7 0 0,4 7 16 0,-11 0 0 16,0 0 0-16,7-9 0 0,0-1 0 0,4 7 0 15,-1-12 0-15,-3 5 0 0,-3 1 0 0,3-1 0 0,0-5 0 0,3 5 9 16,1-9-9-16,-4 10 0 0,0 0 0 0,4-7 0 16,-4 7 28-16,0 2 3 0,0-2 1 0,-4 6 0 15,1-4-12-15,3 4-1 0,-7 3-1 0,4-6 0 16,-1 6-3-16,-3 0-1 0,0 0 0 0,0 0 0 15,0 0-14-15,0 0 0 0,0 0 0 0,4 9 0 16,-1 1 28-16,-3-1 4 0,4 4 0 0,-1-1 0 16,1-2-32-16,-4-1 0 0,3 1 0 0,-3-4 0 15,0-6 0-15,4 16 0 0,-4-7 0 0,3 4 0 16,-3-7 0-16,0-6 0 0,0 0 0 0,0 0 0 31,4 3-36-31,3 3-12 0,-7-6-4 0,0 0 0 0,3 0-9 0,4-6-3 0,0 3 0 0,1-13 0 31,-1 7-3-31,0-1-1 0,3-9 0 0,1 10 0 0,-4-7-19 0,3-2-4 0,5-1-1 0,-5 0 0 16,1-6-64-16,-1 0-12 0,1 3-4 0,-8-10 0 16,8 4 95-16,-7 0 18 0,3 0 4 0,-4-4 1 0,-3 4 158 0,4 3 32 15,-4 3 7-15,0 0 1 0,-4 3 28 0,1 10 5 16,3-4 2-16,-4-2 0 0,1 9-51 0,3 6-11 16,0 0-1-16,0 0-1 0,0 0-86 0,-4 12-17 15,0 1-3-15,1 5-1 0,-1-2-8 0,1 12 0 16,3-3 0-16,0 0 0 0,0 4 0 0,0-1 0 15,0 6-8-15,-4 1 8 0,1-7 0 0,3 10 0 16,0-4 0-16,3-6 8 0,-3 7-8 0,0-7-11 16,4-3 3-16,-1 0 0 15,-3-6-124-15,0 0-24 0,0-10-4 0,0-9-2 16,0 0-83-16,-3 10-17 0,3-10-3 0,0 0-1 16,0 0 99-16,-7-3 20 0,3-7 4 0,-3 1 1 0,0-7 217 0,0 1 43 0,7-4 9 0,-3 9 1 15,3-9 62-15,0 10 12 0,0-10 2 0,0 4 1 16,0-4-26-16,3 3-6 0,1-3-1 15,-1 4 0-15,1 5-108 0,3-2-23 0,0 2-4 0,0 1-1 16,0-4-28-16,0 10-8 0,0-3 0 0,4 3 0 31,3-4-115-31,0 14-24 0,-7-4-5 0,-7-3-874 0</inkml:trace>
  <inkml:trace contextRef="#ctx0" brushRef="#br0" timeOffset="-105169.276">28748 13667 2026 0,'0'0'44'0,"0"0"10"0,0 0 2 0,0 0 1 0,-4 6-45 0,-3 4-12 0,4-1 0 0,-4 4 0 16,3 2 24-16,-3 4 4 0,0 0 0 0,-4 3 0 0,8 0 1 0,-4 3 1 15,-4 3 0-15,4-3 0 16,0 3 32-16,0-9 6 0,0 6 2 0,-3-9 0 15,10 3-46-15,-4-7-8 0,-3 4-3 0,3-7 0 16,1 1 3-16,3-10 0 0,0 0 0 0,0 0 0 16,0 0 4-16,3-10 0 0,-3 1 1 0,7-10 0 15,1 3-9-15,-1-2-1 0,0-7-1 0,3 6 0 16,4-9-10-16,-3-1 0 0,-1 1 9 0,12-3-9 16,-8 3 8-16,3-1-8 0,-2-5 10 0,-1 9-10 15,0-4 0-15,-4 4 0 0,1 7 0 0,-1-1 0 16,1 9 0-16,-4 4-12 0,4 6 1 0,-11 0 0 15,3 6 11-15,4 10 0 0,-3 3 0 0,-1 3 0 16,-3 3 0-16,0 9 0 0,-3-5 0 0,-1 5 8 16,-3 1-8-16,-7 2-8 0,7 1 8 0,-4-4-12 15,1 1 12-15,-1-1 0 0,1-5 10 0,3-1-10 16,0-3-67-16,0-6-19 0,0-1-4 0,-1-2-1 16,5-6-141-16,-4-1-29 0,0 0-6 0,0-9-1 0</inkml:trace>
  <inkml:trace contextRef="#ctx0" brushRef="#br0" timeOffset="-105036.94">28646 14103 1443 0,'0'0'32'0,"-7"-7"6"0,3-2 2 0,-3 0 0 0,3-1-32 0,1 1-8 16,-1-1 0-16,1 1 0 0,3-7 107 0,0 7 19 16,0 0 4-16,3-1 1 0,4 4-29 0,0-7-6 15,1 4 0-15,6 0-1 0,-4-7-57 0,1 6-11 16,3 4-3-16,4-3 0 0,-1-1-24 0,4 1 0 16,-7 6 0-16,8-3 0 15,-5-1-175-15,1 4-27 0,0 3-6 0</inkml:trace>
  <inkml:trace contextRef="#ctx0" brushRef="#br0" timeOffset="-104706.552">29023 13990 1922 0,'0'0'42'0,"0"0"9"0,0 0 1 0,0 0 3 0,-3 6-44 0,3 4-11 0,0-1 0 0,0 0 0 16,0 1 73-16,0-1 13 0,-4-3 2 0,0 4 1 15,1 6-33-15,-1-7-8 0,-3 0 0 0,7 1-1 16,0-1-6-16,-7 1-1 0,7-10 0 0,0 0 0 15,-3 9 1-15,3-9 0 0,0 0 0 0,0 0 0 16,0 0-1-16,0 0 0 0,3-9 0 0,1-1 0 16,-1 1-22-16,8-1-5 0,-4-5-1 0,0-4 0 15,4 3-12-15,3-3 9 0,-4 1-9 0,8-8 8 16,-11 8 0-16,7-1 0 0,0 3 0 0,-7 4 0 0,7-4-8 16,-3 7 0-16,3-1 0 0,-3 4-11 0,-4-4 11 0,-4 10 0 15,-3 0 8-15,11 7-8 0,-4-4 0 0,-4 3 0 16,-3 4 0-16,4-1-12 15,-4 7 12-15,0-4 0 0,-4 4 0 0,1 3 0 0,-4-1 0 0,3-2 0 16,-3 0 0-16,7 3 0 0,0-7-12 0,-3 4-3 16,3 3-1-16,0-4 0 15,3-2-163-15,-3-4-33 0,7 7-6 0,0-7-498 16,0-2-99-16</inkml:trace>
  <inkml:trace contextRef="#ctx0" brushRef="#br0" timeOffset="-104450.706">29425 14068 1490 0,'0'0'32'0,"0"0"8"0,0 0 0 0,4-3 3 0,-1-3-35 0,1-4-8 0,-4 4 0 0,0 3 0 16,3-6 40-16,-3 2 5 0,4-2 2 0,-4 0 0 15,0 2-18-15,0-2-3 0,0-1-1 0,7 7 0 16,-4-6 27-16,1 0 4 0,-4-1 2 0,0-2 0 16,0 2 28-16,0 7 6 0,0-3 0 0,0 6 1 15,-4-3-31-15,4 3-6 0,0 0-2 0,0 0 0 16,-10 0-16-16,6 3-3 0,-3 6-1 0,4 1 0 15,6 5-10-15,-6-5-1 0,-8 5-1 0,1 4 0 16,3 0-10-16,-1-3-1 0,5 2-1 0,-4 1 0 16,7 0-10-16,-4-3 0 0,1 3 9 0,3-1-9 15,0-2-126-15,3-3-30 0,1 2-5 0,-4-5-2 16</inkml:trace>
  <inkml:trace contextRef="#ctx0" brushRef="#br0" timeOffset="-102363.77">29549 14131 1764 0,'0'0'39'0,"3"0"8"0,4-9 1 0,-3 2 1 16,10 4-39-16,-7-6-10 0,-4 2 0 0,-3-2 0 0,8 0 109 0,-5-1 20 15,-6 7 4-15,-5-9 1 0,8 2-39 0,-7 7-8 16,0-6-2-16,-3 2 0 0,-4-2-33 0,0 9-6 15,-4-3-2-15,0 3 0 0,-3 3-34 0,3-3-10 16,-3 9 0-16,0-2 0 0,0 2 0 0,3 0 0 16,-3 1 0-16,11 9-8 0,-5-4 8 0,1 4 0 15,4-3 0-15,-1-4 8 0,8 7-8 0,-1-3 0 16,4 0 0-16,4-4 8 0,-1-2-16 0,8-1-4 16,-1-3 0-16,1-3 0 0,3-3 12 0,0 0 0 15,4-3 0-15,-1-3 0 0,-2-3 0 0,9-1 0 16,-3 1 8-16,-6-4-8 0,6-3 0 0,-7 7 0 15,3-7 0-15,-9 7 0 0,2-7 0 0,1 7 9 0,-8-1-9 0,1 1 0 16,3 0 12-16,-7 6-12 0,0 3 12 0,0 0-12 16,0 0 9-16,0 0-9 0,0 0 0 0,-7 3 9 15,3 3-1-15,-3-3 0 0,0 6 0 0,4-2 0 16,-4 12-8-16,7-10 0 0,-4 7-10 0,4-4 10 16,-4-2 0-16,4 5 0 0,4-5 0 0,-4 5 0 15,4-5 0-15,3-7 0 0,-7-3 0 0,3 6 0 16,15-3-15-16,-11-3 3 0,7-3 1 0,-4 3 0 15,8-9-29-15,-4 3-7 0,0-4-1 16,0 1 0-16,-3-4-10 0,7-3-2 0,-11 1-1 0,10-4 0 16,-3 0 20-16,1-6 4 0,-5 6 1 0,1-6 0 15,-1-3 17-15,-3 0 4 0,4-7 1 0,-4 7 0 16,0-6 14-16,-3-1 0 0,3-3 0 0,-7 13 0 16,0-9 16-16,7 12 2 0,-4-3 1 0,-3 6 0 15,0 3 31-15,0 4 6 0,0-4 2 0,0 10 0 16,0 6-7-16,0 0-2 0,0 0 0 0,-10 6 0 15,6 3-32-15,-3 1-6 0,0 6-2 0,0 2 0 0,-4 7-9 0,11-3 0 16,-3 4 0-16,-4 2 0 0,3 6 0 0,1 4 0 16,-4-4 0-16,7 1 12 0,0-1 11 0,0-5 2 15,0-1 1-15,0-3 0 0,0 3-7 0,7-3-2 16,0-6 0-16,0-3 0 0,-4-7-9 0,8 0-8 16,0-5 9-16,3-4-9 0,-4-4 0 0,4 4 0 15,-3-9 0-15,7 0 0 0,-4-7 12 0,0 7-4 16,-4-7-8-16,1 3 12 0,0-2-12 0,-4 2 9 0,0-3-9 0,0 1 8 15,-4 5-8-15,1 1 0 0,-4 0 0 0,3-1 8 16,-3 10-8-16,0 0 0 0,0 0 0 0,0 0 0 16,0 0 0-16,0 0-9 0,0 0 9 0,-7 10 0 15,4-4-12-15,-1 3 12 0,1 1-12 0,-4-1 12 16,7 0 0-16,0 1 0 0,0-1 0 0,7 7 0 16,-4-7 0-16,4-6 0 0,-3 7 0 0,-1-4 0 15,-3-6 11-15,11 3-11 0,-1-3 12 0,1 0-12 16,-7-3 8-16,10 3-8 0,-4-6 0 0,1 3 0 15,-1-4 0-15,1 4 0 0,0-6 0 0,-1 3 0 16,-3-7 0-16,4 1 0 0,-1 8 0 0,-6-2 0 16,7-3 0-16,-4 6 0 0,0-4 0 0,-7 7 0 15,0 0-9-15,0 0 9 0,0 0-8 0,0 0 8 16,0 0 0-16,3 10-10 0,4-1 10 0,-7 1 0 16,0 5 0-16,0-5-8 0,0 5 8 0,0-5 0 15,0 9 0-15,0-1 0 0,-3 1 0 0,-1-3 0 0,4 9 0 0,-3-3 0 16,-4 3 0-16,0-6 0 0,-4 6 0 0,4 3 0 15,-4-9 0-15,-3 6 0 0,4 0 0 0,-1-6 0 16,-3 0 0-16,3-4 0 0,-3-2 0 0,7-4 0 16,-3 7 9-16,-1-10-9 0,4-3 10 0,0 4-10 15,-4-7 12-15,11 0-12 0,-3-7 12 0,3 7-4 16,0-9 0-16,3 0-8 0,-3-7 0 0,11 3-19 16,-1-2 3-16,1-4 0 0,3-6 0 0,0 6 0 15,7 0 0-15,-6-6 0 0,9-3 0 0,1 0 0 16,3-4 0-16,-3 10 0 0,0-6 0 0,-1 3 0 15,-6 0 0-15,3 0 0 0,-7 6 16 0,7 0-12 16,-7-6 12-16,1 13-10 0,-5-7 10 0,4 3 12 0,-7 0-2 0,-3 4-1 16,-4-4 15-16,7 7 4 0,-4-1 0 0,-6 4 0 15,3 6-8-15,0 0-2 0,-7 0 0 0,7 0 0 16,-4 0-18-16,-3 0 0 0,0 6 0 0,0 4 0 16,7-10 0-16,0 0 0 0,0 0 0 0,0 9 0 15,0 1-8-15,11-1 8 0,-8 0 0 0,1 1-9 16,3-1 9-16,0 7-8 0,-4-7 8 0,12 1-8 15,-8 5 8-15,3-5 0 0,-3 6 0 0,0-4-8 16,-3 4 8-16,6 3 0 0,-3-10 0 0,-3 10 0 16,0-4 0-16,-4-5 8 0,-4 9-8 0,0-10 11 15,-3 7 1-15,-3-7 1 0,6 1 0 0,-3-1 0 16,-7 0-1-16,11-9-1 0,-8 7 0 0,0-7 0 16,1 0-11-16,3-7 0 0,0 7 0 0,-4-3 0 15,8-3-23-15,-1-3-3 0,1-1-1 0,3 1 0 16,0-1 7-16,0-5 0 0,3 2 1 0,1-9 0 15,-1 3-5-15,4-6-2 0,0 3 0 0,0-3 0 16,-3-3-29-16,6 3-5 0,1-3-2 0,0 3 0 16,-1 6 25-16,1-6 5 0,-4 6 0 0,3 0 1 0,-3 3 66 0,1 4 13 15,-5-4 2-15,1 7 1 0,-1 3 9 0,-3 6 1 16,0 0 1-16,0 0 0 0,0 0-16 0,0 0-3 16,0 0-1-16,0 0 0 0,0 0-17 0,0 0-3 15,0 0-1-15,0 0 0 0,0 0-13 0,-3 12-8 16,-1-9 10-16,4 7-10 0,-3-1 0 0,3 0 0 15,-4 7 0-15,4-6 0 16,0 5-100-16,0-5-16 0,0 2-3 0,0-6-1065 0</inkml:trace>
  <inkml:trace contextRef="#ctx0" brushRef="#br0" timeOffset="-101858.937">30787 13962 2165 0,'0'0'61'0,"0"0"14"0,0-3-60 0,0-4-15 0,-4-2 0 0,-3-1 0 16,4 4 56-16,-8 6 9 15,11-3 2-15,-10-3 0 0,3 3-54 0,0-4-13 16,-4 7 0-16,11 0 0 16,0 0-21-16,0 0-7 0,-11 0-2 0,11 0 0 0,0 0 18 0,0 0 12 15,0 0-13-15,0 0 5 0,0 0 19 0,0 7 4 0,0-7 1 0,0 9 0 16,0-6-3-16,0 7 0 0,7 2 0 0,-7-2 0 16,-7-1-5-16,7 3-8 0,0-2 11 0,0-4-11 15,0 10 12-15,0-7-12 0,0 1 12 0,0-1-12 16,0 0 9-16,0 1-9 0,0-1 0 0,7 1 9 31,-7-1-42-31,0-3-9 0,0 4-2 0,-7-7 0 16,7 6-156-16,0-9-32 0,0 0-7 0</inkml:trace>
  <inkml:trace contextRef="#ctx0" brushRef="#br0" timeOffset="-101642.303">30716 13755 2646 0,'11'-25'75'0,"-11"12"17"0,0-3-74 0,0 1-18 15,0-4 0-15,0 0 0 0,0 0 78 0,0 0 12 16,0 4 2-16,0-1 1 0,0 7-54 0,0-1-11 0,0 10-3 0,0 0 0 31,0 0-42-31,0 0-9 0,0 0-2 0,-4 7 0 16,-3 2-144-16,7 0-28 0,-3 1-7 0,3 5-1 0</inkml:trace>
  <inkml:trace contextRef="#ctx0" brushRef="#br0" timeOffset="-101297.555">30879 13996 2109 0,'10'-9'46'0,"-3"2"10"0,4 7 1 0,-1-3 3 0,1-6-48 0,-7 3-12 0,6 3 0 0,-3-4 0 16,-3-2 18-16,-4 9 1 0,0 0 0 0,0 0 0 16,0 0 0-16,-4 0 0 0,-3-6 0 0,-3 6 0 15,6 6 16-15,-3-6 3 0,-7 0 1 0,10 6 0 16,-3-3-1-16,0-3 0 0,0 7 0 0,7-7 0 16,0 3-22-16,0-3-5 0,0 0-1 0,0 0 0 15,0 9-10-15,0-3 0 0,11-3 0 0,-8 7 0 16,8-10 0-16,-1 6 0 0,1-3 0 0,3 4 0 15,0-1 0-15,-3-3 0 0,3 6 0 0,-3-2 0 0,-1 2 11 16,1-6-3-16,-8 3-8 0,4 4 12 0,-3-1 2 0,-4 1 0 16,0-1 0-16,-4 0 0 0,-3 1 2 0,0 6 1 15,-3-7 0-15,-5 0 0 0,-2 1-3 0,6-1-1 16,-3-3 0-16,-3 4 0 0,-1-4-13 0,4-3 8 16,0 7-8-16,3-4-812 15,0-3-167-15</inkml:trace>
  <inkml:trace contextRef="#ctx0" brushRef="#br0" timeOffset="-101157.935">31059 14228 2714 0,'0'0'60'0,"0"0"12"0,0 0 2 0,3 0 2 0,8-6-60 0,-8 6-16 0,8-3 0 0,-4-3-801 15,-4 6-163-15</inkml:trace>
  <inkml:trace contextRef="#ctx0" brushRef="#br0" timeOffset="-67005.491">29623 12250 1908 0,'0'0'42'0,"0"-4"9"0,0-2 1 0,0-3 1 15,0-1-42-15,0 1-11 0,0 3 0 0,0-4 0 16,7 1 10-16,-4-1 0 0,-3 1 0 0,7-4 0 0,0 1 10 16,4 2 1-16,3-2 1 0,-3-4 0 15,10 7-10-15,0-1-3 0,4 1 0 0,-1 3 0 0,1 3-9 0,0-4 0 16,-4 7 0-16,-3 0 0 0,3 10-8 0,-7-4-4 15,-3 7-1-15,-4 9 0 0,-4-4 13 16,-3 1-9-16,-3 9 9 0,-4-3-8 0,-15 4 8 0,8-10 0 16,-3 6 0-16,-1 0-8 0,4-7 8 0,-7 8 14 15,7-8-3-15,-8 1-1 0,8 0-2 0,0-3-8 16,0-7 12-16,3 1-4 0,1 5 24 0,3-2 5 16,3-7 1-16,-6-3 0 0,10 7-8 0,0-10-2 15,0 0 0-15,10 6 0 0,-3-3-20 0,0 3-8 0,15-6 0 16,-8 7 0-16,7-14 0 0,4 7 0 0,3-6 0 0,4 3-676 15,-4-7-137-15</inkml:trace>
  <inkml:trace contextRef="#ctx0" brushRef="#br0" timeOffset="-66604.848">30064 12231 2174 0,'0'0'48'0,"0"0"9"0,0 0 3 0,0 0 1 0,0 0-49 0,3-3-12 0,8-4 0 0,-1 7 0 16,1-3 28-16,0-3 2 0,3 0 1 0,0 2 0 15,0-2-31-15,14-3 0 16,0 6 0-16,4-7 0 0,0 4-10 0,3-3 10 16,-3 9-8-16</inkml:trace>
  <inkml:trace contextRef="#ctx0" brushRef="#br0" timeOffset="-66209.719">30738 12086 1930 0,'0'0'55'0,"3"-6"11"0,1 3-53 0,3-3-13 15,0-4 0-15,-4 1 0 16,8 0 15-16,-8 5 0 0,8-2 0 0,3-3 0 16,-3 2-7-16,-1-2-8 0,4 6 11 0,-3-3-11 0,3 3 8 0,-3-4-8 15,-1 7 0-15,-3 0 0 0,-7 0 22 0,0 0-2 16,7 10-1-16,-7-1 0 0,0 0-9 0,0-2-2 15,-3 2 0-15,-1 1 0 0,-3 5 7 0,7-2 1 16,-10-4 0-16,10 7 0 16,0-7-8-16,0 7 0 0,0-4-8 0,0-2 12 0,0 6-2 0,10-1-1 15,1-5 0-15,-8-1 0 0,8 0-9 0,3 1 0 16,-3 6 0-16,-1-7 0 0,4 0 0 0,7 1 0 16,-6-1 0-16,-5 1 0 0,4 5 0 0,-3-5 0 0,3-1 0 0,-3 0 0 15,-4 1 24-15,-4-1 4 16,-3-2 0-16,0 2 0 0,0 0-1 0,-10 1 0 0,6-1 0 0,-7 1 0 15,-3-1 5-15,-7-3 2 0,7 4 0 0,-7-1 0 16,3 1-34-16,-3-1 0 0,0 0 0 0,3-2-9 31,1-4-16-31,-1 6-3 0,0-3-1 0,4-2-1035 0</inkml:trace>
  <inkml:trace contextRef="#ctx0" brushRef="#br0" timeOffset="-65848.634">31754 11763 2070 0,'0'0'45'0,"-8"4"10"0,8 11 1 0,0-5 3 0,-10 8-47 0,-1-2-12 0,8 6 0 0,-8 3 0 15,-3 3 43-15,-7-2 6 0,7 8 2 0,-7-6 0 16,7 7-31-16,-11-1-5 15,4-6-2-15,7 7 0 0,-4-7-5 0,0 0 0 16,8-3-8-16,-4 4 12 0,3-10-12 0,4 6 0 16,0-10 0-16,-4-2-689 0,11 2-136 0</inkml:trace>
  <inkml:trace contextRef="#ctx0" brushRef="#br0" timeOffset="-65530.527">31471 11607 2098 0,'0'0'46'0,"0"0"10"0,-3 9 1 0,-4-3 3 16,3 4-48-16,-6 5-12 0,-1-2 0 0,8-4 0 0,-8 13 0 0,11-9 10 15,-11 6-10-15,11-4 10 16,0-5-10-16,0 5 0 0,0-11-12 0,11 5 12 0,-4-3-20 0,0-3 4 15,11-3 1-15,-1 0 0 16,-6-9-9-16,14 6-3 0,-11-7 0 0,7 1 0 16,-7-7 0-16,4 10 0 0,-11-6 0 0,3 2 0 0,1 1 27 0,-4-1-8 15,-7-2 8-15,0 2 0 0,-7 10 32 0,-4-9 12 16,1 6 3-16,3 3 0 0,-11 0 17 0,4 0 3 16,0 3 1-16,-7 3 0 0,10-3-44 0,-3 7-9 15,3-4-2-15,1 10-1028 16</inkml:trace>
  <inkml:trace contextRef="#ctx0" brushRef="#br0" timeOffset="-65248.353">31831 12250 1720 0,'0'0'38'0,"0"0"8"0,0 6 2 0,0 3 0 0,7 7-39 0,-3-7-9 0,-4 4 0 0,0-4 0 16,10 4 0-16,-6-1 0 0,6-2 0 0,-3-1 0 15,1 1 8-15,2-1 7 0,1 3 1 0,3-8 0 16,-4 5 45-16,5-3 10 0,-5-3 1 0,4 4 1 16,7-7-29-16,-10 3-7 0,3-3-1 0,-3 0 0 15,-8 0-9-15,-3 0-3 0,0 0 0 0,0 0 0 0,0 0-11 16,0 0-2-16,0 0-1 0,0 0 0 0,0 0 3 0,-3 0 1 15,-8-3 0-15,0 3-700 16,-3 0-140-16</inkml:trace>
  <inkml:trace contextRef="#ctx0" brushRef="#br0" timeOffset="-64886.487">29341 12908 2185 0,'0'0'48'0,"-11"0"9"0,0 0 3 0,1 0 2 0,-1 0-50 0,4 0-12 0,7 0 0 0,0 0 0 16,0 0 0-16,0 0-10 0,7 0 2 0,14 0 0 16,4-3 8-16,14-3 0 0,14-4 0 0,14 1 0 15,7-7 11-15,21-3 4 0,18 4 1 0,14-4 0 16,4 0-4-16,13 0-1 0,22 4 0 0,-7 5 0 16,7 1-3-16,-11-7 0 0,-7 7 0 0,-7 5 0 15,4-5-8-15,-4 3 0 0,-18-4 9 0,4 10-9 16,-14 0 10-16,-7 0-2 0,0 0-8 0,-7 0-678 15,-15 7-142-15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26T13:33:24.58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1012 10214 2383 0,'-3'-28'52'0,"3"19"12"0,-7-7 1 0,7-3 2 0,0 0-54 0,0 1-13 0,0-1 0 0,0 0 0 16,0 6 61-16,0 4 10 0,-4 0 1 0,4 9 1 15,0 0-37-15,0 0-7 0,0 6-1 0,-10 6-1 16,10 4-27-16,-11 9 0 0,11 3 0 0,-10 1 0 16,6 11-10-16,-6-2 10 0,6 9 0 0,-3-3-9 15,3 0 9-15,-6 0 0 0,3 0 0 0,3 0 0 16,-6-7 0-16,6 1 0 0,4 3 12 0,-7-13-4 16,4 6-8-16,3-15 8 0,0 9-8 0,0-12 8 15,0-3 7-15,0 2 1 0,3-5 1 0,4-4 0 16,-3-3-1-16,6 3-1 0,-6-3 0 0,3-6 0 15,3 3-1-15,5-6 0 0,-5 3 0 0,4-3 0 16,-3-4-14-16,3 1 9 0,7 3-9 0,-7-4 8 16,7 7-8-16,-7-3 8 0,8-4-8 0,-8 7 8 15,0-3-56-15,0 3-12 0,7-3-3 0,0 6-773 16,4-7-154-16</inkml:trace>
  <inkml:trace contextRef="#ctx0" brushRef="#br0" timeOffset="1381.332">1471 10597 1944 0,'-3'-9'43'0,"3"-1"9"0,0-6 1 0,3-2 1 0,-3-7-43 0,0 6-11 0,-3-3 0 0,-4 0 0 15,3 0 95-15,-7-3 17 0,1 9 3 0,-4 4 1 16,0 2-47-16,-1 4-9 15,-6 6-1-15,0 0-1 0,7 6-15 0,-11 4-3 0,1-1-1 0,10 10 0 16,-8 0-20-16,1 9-4 16,7-3-1-16,-7 9 0 0,10-5-14 0,4 5 0 15,-3 1-12-15,-1-7 12 0,8 0-11 0,-4-3 11 0,7 3-10 0,0-9 10 16,0-3 0-16,7-7 0 0,0 1 0 0,10-4 0 16,1-3-13-16,0-6 0 0,-4-3 0 0,3-4 0 15,4 1 13-15,1-7 0 0,2-3 0 0,-10 1 0 16,8-8 13-16,-8-2-4 0,0 3-1 0,3 6 0 15,-9-6-8-15,2 6 0 0,1 1 0 0,-8-1 0 16,4 3 16-16,-3 7-1 0,-4-1-1 0,0 7 0 16,0 3 3-16,0 0 1 0,0 0 0 0,-4 3 0 15,-3 4-4-15,4 2-1 0,-8 0 0 0,8 1 0 16,-8 5-13-16,7-2 0 0,-3 6 8 0,4-3-8 0,-4 2 0 16,3-2 0-16,4-3 0 0,0 2 0 0,0 1 0 0,4-4 0 15,3-2 0-15,-4-4 0 0,8 4 0 0,0-4-8 16,-8-3 8-16,11-3-10 0,-3 0-1 0,6-3 0 15,-2-3 0-15,-1-10 0 0,-4 6-8 0,4-2-1 16,0-4-1-16,4-3 0 0,-11 1 21 0,4 2-11 16,-1-3 11-16,4 3-8 0,-6-2 8 0,2-1-13 15,-6 3 5-15,-1 4 8 0,4-4 0 0,-7 7 0 16,0-7 0-16,0 6 8 0,0 7 5 0,-7-6 1 16,7 3 0-16,0 6 0 0,0 0-5 0,0 0-1 15,0 0 0-15,0 0 0 0,0 0-8 0,-3 6 0 16,3-3 0-16,-4 6 8 0,4 1-8 0,0 6 0 0,0-7 0 15,4 7 0-15,-4-4 0 0,3 4 0 0,4-7 0 0,-7 1 0 16,4 5 0-16,6-5-11 0,1-7 11 0,-1 3-12 16,-10-6 2-16,0 0 0 0,15 0 0 0,-1 0 0 15,7-6 10-15,-7-4 0 0,-3 1-9 0,-1 0 9 16,1-1 0-16,3 1-9 0,-4-1 9 0,-6 1 0 16,3 0 0-16,-3-1 0 0,-1 1 0 0,4-4 0 15,-3 10 0-15,-4-3 0 0,7-4 0 0,-4 7 0 16,1-3 0-16,-4 6 0 0,0 0 0 0,0 0 0 15,0 0 0-15,0 0 9 0,0 0-9 0,-4 0 8 16,8 0-8-16,-4 0 0 0,0 0 0 0,0 9 0 16,-4 1 0-16,4-1 0 0,0 7 0 0,4-7 0 15,3 10 0-15,-7-3 0 0,0-1 0 0,10 4 0 16,-10 0 0-16,4 6 0 0,3-3-8 0,-7 3 8 16,0 3 0-16,4-2 0 0,-4-1 0 0,0-3 0 15,-4 3 0-15,4-7 0 0,0 8 0 0,0-1 0 0,0-7 0 16,-7 1 0-16,3 0 0 0,4 0 0 0,-7-10 0 0,4 7 0 15,3-7 0-15,-11 1 0 0,8-1 0 0,-8-2 0 16,4-7 0-16,0 3 0 0,-4-3 12 0,1 0-2 16,-1-3-1-16,1 3 0 0,-4-7 6 0,3 4 1 15,7-3 0-15,-6-4 0 0,-4 7 3 0,3-3 1 16,1-3 0-16,-5-1 0 0,5 1-4 0,-1-1 0 16,1 1 0-16,6-7 0 0,4 7-7 0,-7-1-1 15,4 1-8-15,3 0 12 0,0-7-12 0,3 0 0 16,8 4 0-16,6-7-10 0,-10 0-1 0,15-3 0 15,-1-6 0-15,-4 9 0 16,8 0-19-16,0-6-4 0,3 0-1 0,-3-3 0 0,3 3 35 0,4-3 0 16,-8 3 0-16,12-4 0 0,-1 1 0 0,-10 3 0 15,-8 3 0-15,1 6 0 0,-4 1 0 0,-3 5 0 16,-4 1 0-16,0-1 0 0,-7 4 0 0,0 6 14 0,0-3-4 0,0 3-1 16,0-6-1-16,-11 6-8 0,8 0 12 0,-8 0-4 15,4 6-8-15,3 3 0 0,-6-2 0 0,-1 5 8 16,1-2-8-16,3 5 0 0,-4 1 0 0,4 3 0 15,3 0 0-15,1 0 0 0,-4-1 0 0,7 1 8 16,0 6-8-16,0-6 0 0,7-3 0 0,-4 3 0 16,8-4 0-16,-7-2 0 0,3-4 0 0,0-3 0 15,3 4 0-15,8-10 0 0,-11 0-12 0,4-6 12 16,3 2-15-16,-4-5 5 0,8-7 1 0,-4 7 0 16,-3-10 9-16,3 10-8 0,0-7 8 0,0 3-8 15,4-2 8-15,-4 9 0 0,-4-4 8 0,4 1-8 16,-3 6 0-16,0-4 0 0,-4-2 0 0,3 9 0 0,-3 0 0 15,4 6-8-15,-4-3 0 0,0-3 0 0,3 7 8 0,-6-4 0 16,7 6 0-16,-1-3 0 0,-6 4-8 16,6-4 0-16,-6 3 0 0,3-5 0 15,-4 5 8-15,4-3 0 0,-7-6 0 0,4 3 0 0,-4-3 0 0,4 10 0 16,-4-10 8-16,0 0-8 0,0 0 36 0,0 0 4 16,-4 6 0-16,4-6 0 0,-4 0-8 0,-3 0-2 15,4 0 0-15,3 0 0 0,-7-6 11 0,3 3 3 16,4-4 0-16,-7-2 0 0,14-4-26 0,-7-2-5 15,4-1-1-15,6-3 0 0,-3 1-12 0,8-8 0 16,-1 8 0-16,0-1 0 0,3-6 0 0,-2 6 0 16,-1 0 0-16,0 3 0 15,3 7-88-15,-2 0-13 0,-1-1-3 0,0 7-1 16,3-3-71-16,-10 6-15 0,11 0-2 0,-11 6-890 0</inkml:trace>
  <inkml:trace contextRef="#ctx0" brushRef="#br0" timeOffset="2041.998">3281 10070 1868 0,'0'0'41'0,"0"0"9"0,-7 0 2 0,0 10 0 0,0-10-42 0,-4 9-10 0,4 0 0 0,-4 7 0 16,1 0 9-16,-4 3 0 0,3-1 0 0,-3 1 0 0,3 9-9 0,1-3 0 16,3 1-12-16,0-5 12 15,0 5 0-15,3 2 13 0,4-6 0 0,-7 0 0 16,7-3 36-16,7-4 7 0,-7 4 2 0,4-3 0 15,3-7 15-15,-4 1 3 0,8-1 1 0,-1 0 0 16,-2-9-30-16,2 0-7 0,8-9 0 0,-11 0-1 16,10-1 5-16,-6-6 2 0,3-2 0 0,-3-7 0 15,6-4-34-15,-3 1-12 0,4 0 9 0,-7-13-9 16,3 3 11-16,-4 4-3 0,1-1-8 0,-4 7 12 16,0-6-4-16,-3 6 0 0,-4-1-8 0,-4 4 12 15,4 6-4-15,-10 4-8 0,2-4 11 0,1 10-11 16,0 5 0-16,-3 4 0 0,3 4-10 0,-4 5 10 0,-3 0-21 15,3 10 3-15,1 6 1 0,-1 0 0 0,8 4 17 0,-8 5 0 16,4 10 0-16,4 0 0 0,-1 0-20 16,1 3 0-16,3 0 0 0,0 3 0 15,0-6 20-15,3 3 0 0,4-3 0 0,0-7 0 0,4 4 16 0,3-13 9 16,0 1 3-16,7-1 0 0,-3-12-16 0,3 2-2 16,4-8-1-16,-1-4 0 0,8-3-1 0,-7-3 0 15,3-3 0-15,-3-3-835 16,-1 3-167-16</inkml:trace>
  <inkml:trace contextRef="#ctx0" brushRef="#br0" timeOffset="3634.776">3951 10277 2707 0,'0'0'60'0,"0"0"12"0,-7-3 2 0,7 3 2 0,0 0-61 0,-3-6-15 16,3 3 0-16,-8-4 0 0,8 7 26 0,0 0 2 0,0 0 1 0,0 0 0 31,0 0-85-31,0 0-18 0,0 0-3 0</inkml:trace>
  <inkml:trace contextRef="#ctx0" brushRef="#br0" timeOffset="3781.696">3891 10606 2131 0,'-10'10'47'0,"10"-10"9"0,0 0 3 0,0 0 1 0,-7 9-48 0,7-9-12 0,0 0 0 0,0 10 0 0,0-10 50 0,0 0 8 15,0 0 2-15,7 6 0 16,-7 3-15-16,0-9-2 0,0 0-1 0,0 0 0 31,0 0-110-31,0 0-21 0,0 0-5 0</inkml:trace>
  <inkml:trace contextRef="#ctx0" brushRef="#br0" timeOffset="6320.422">6992 4162 1134 0,'-3'-9'24'0,"3"3"6"0,0-4 1 0,0 1 1 0,0-1-32 0,-4-2 0 0,4-1 0 0,0 4 0 16,0-1 92-16,0 7 11 0,0 3 2 0,0 0 1 15,0 0-28-15,0 0-6 0,0 0 0 0,0 0-1 16,0 0-30-16,-7 3-5 0,0 7-2 0,0-4 0 16,0 4-24-16,0-1-10 0,3 0 8 0,-3-2-8 15,4 2 0-15,-4 0 8 0,3 1-8 0,1-7 0 16,3-3 0-16,0 0 8 0,0 0-8 0,0 0 0 15,0 0 13-15,0 0-2 0,3-3-1 0,4-3 0 16,0-4 0-16,0 1 0 0,0-1 0 0,0-8 0 0,-3 8-10 0,3 1 0 16,-4-7 0-16,1 7 8 0,-1-1-8 0,1 1 8 15,-4 9-8-15,0 0 8 0,0 0 9 0,0 0 2 16,0 0 0-16,0 0 0 0,0 0-10 0,0 9-1 16,4 1-8-16,-4 5 12 0,0-2-12 0,0 3 0 15,0 2 0-15,0 1 0 0,0-3 0 0,0 3 0 16,0-4 0-16,0-2 0 15,-4 9-40-15,4-3-7 0,-4-7-1 0,4 4-840 0</inkml:trace>
  <inkml:trace contextRef="#ctx0" brushRef="#br0" timeOffset="6665.061">6844 4234 1861 0,'0'0'40'0,"0"0"9"0,0 0 2 0,0 0 2 16,0 0-42-16,0 0-11 0,0 0 0 0,0 0 0 15,3 10 38-15,1-1 6 0,-1 1 0 0,1 5 1 0,3-5-45 0,-3 5-13 16,-1-2-1-16,4 3 0 15,-3 2 14-15,3-2 0 0,-4-3 0 0,4 2-9 0,0-5 20 0,0 5 4 16,1-11 1-16,-1 5 0 0,3-9 36 0,1 0 8 16,-1 0 2-16,1-3 0 0,-1-3 6 0,-2-4 0 15,2-2 1-15,1-4 0 0,-1 7-38 0,1-7-8 16,3 3-2-16,0-9 0 0,0 10-29 0,4-4-7 16,-1-3-1-16,1 4 0 15,0 2-200-15,3-3-40 0,0 4-8 0,-3-1-1 0</inkml:trace>
  <inkml:trace contextRef="#ctx0" brushRef="#br0" timeOffset="8650.167">4784 10224 1915 0,'0'0'42'0,"0"-3"9"0,0-7 1 0,0 1 2 0,0-7-43 0,0 7-11 0,-4-1 0 0,4 1 0 16,0 0 68-16,0 2 12 0,0-2 3 0,0 9 0 0,0 0-31 0,0 0-7 15,0 0-1-15,0 9 0 16,-7 1-18-16,4-1-4 0,3 7-1 0,0 3 0 15,0-1-21-15,3 1 0 0,-3 6 0 0,0 0 8 16,7-6-8-16,-7 6 0 0,7-6 0 0,-3 6 0 16,-1-6 0-16,1-6 12 0,3 8-4 0,-7-8 0 15,3-4 12-15,1 1 2 0,-1-4 1 0,-3-6 0 16,0 0 8-16,7 0 1 0,-7 0 1 0,8-6 0 16,2-4-4-16,-6-2-1 0,3-4 0 0,0 1 0 15,0 2-12-15,-4-12-2 0,4 6-1 0,0 0 0 16,-3-6-13-16,0 6 9 0,6-6-9 0,-10 6 8 15,7 4-8-15,-3-4 0 0,3 0 0 0,0 10 8 16,0-1-8-16,-4 4 0 0,1 6 0 0,-4 0 0 16,0 0-8-16,0 0-4 0,7 6-1 0,0 10 0 0,0-3 13 15,-3 2 0-15,-1 4-10 0,4 0 10 0,-3-3-14 0,3 2 2 16,-7 7 0-16,7-6 0 0,0 0 12 0,0 0 0 16,0 6 0-16,0-12 0 0,0 2 0 0,4 1 0 15,-4-7 0-15,0 1 0 0,0-7 0 0,-7-3 0 16,10 0 0-16,1 0 10 0,-4-10 18 0,0 7 4 15,-3-6 1-15,3-7 0 0,0 1 1 0,-4-4 0 16,4 6 0-16,-3-9 0 0,-4 3-16 0,7 1-3 16,-7-1-1-16,0 3 0 0,0-6-14 0,0 0 8 15,3 10-8-15,-3-4 0 0,0 7 0 0,4-1 0 16,-4 1-13-16,4-1 4 16,-1 10-33-16,-3 0-6 0,0 0-2 0,0 0-819 15,0 0-164-15</inkml:trace>
  <inkml:trace contextRef="#ctx0" brushRef="#br0" timeOffset="9323.39">5355 9885 970 0,'0'0'27'0,"0"0"7"0,0 0-34 0,0 0 0 16,0 0 0-16,0 0 0 0,0 0 99 0,0 0 13 0,4-3 2 0,-1-3 1 15,-6-4-35-15,3 10-6 16,0-3-2-16,-4-3 0 0,4-4-18 0,-3 7-4 0,3 3-1 0,-4-6 0 15,1 0-5-15,3 6-2 0,0-3 0 0,-7-4 0 16,7 7-1-16,0 0 0 0,-4-3 0 0,4 3 0 16,-7-6 5-16,3 6 1 0,4 0 0 15,0 0 0-15,-3-9-34 0,3 9-13 0,-4 0 11 0,4 0-11 16,0 0 19-16,0 0-3 0,0 0 0 0,-3 6 0 16,-1-3-4-16,1 3 0 0,3-6-1 0,-4 10 0 15,-3-1-11-15,4 10 10 0,-1-10-10 0,1 7 10 16,3 0-10-16,0-4-9 0,0 7 9 0,-7-3-13 15,7 3 22-15,7-4 5 0,-7 4 1 0,0-3 0 16,0-4 2-16,0-2 1 0,0-1 0 0,3 0 0 16,1-2-6-16,-1 2-2 0,-3-9 0 0,0 0 0 15,0 0 2-15,7 10 1 0,-7-10 0 0,7 6 0 0,-7-6 0 0,0 0 0 16,0 0 0-16,7 3 0 0,4-3-13 0,-11 0 0 16,0 0 0-16,3 6 0 15,5-3-20-15,-8-3-6 0,7 0-2 0,0 10 0 16,-7-10-30-16,3 0-6 0,-3 0-2 0,0 0 0 15,0 0 8-15,0 0 2 0,7 6 0 0,-7-6-898 16</inkml:trace>
  <inkml:trace contextRef="#ctx0" brushRef="#br0" timeOffset="9834.455">5577 10117 1422 0,'0'0'31'0,"0"0"6"0,0 0 2 0,0 0 1 16,0 0-32-16,0 0-8 0,0 0 0 0,0 0 0 0,0 0 84 0,0 0 16 15,0 0 2-15,0 0 1 16,0 0-31-16,7-3-7 0,1-13-1 0,-1 7 0 16,0-10-21-16,0 0-5 0,0 4-1 0,0-4 0 0,0 0 3 15,3 0 1-15,-10 0 0 0,8-3 0 0,-5 10-16 0,4-4-3 16,-3 7-1-16,-4-7 0 0,3 7-21 0,-3-1 0 15,0 7 0-15,0-3-8 0,0 3 33 0,0-4 7 16,0 7 2-16,0 0 0 0,-7 0-34 0,7 0 0 16,0 0 0-16,0 7 0 0,-7-4 0 0,7 6 0 15,-3 1 0-15,3-4 0 0,0 13 0 0,0-10 0 16,-4 7 0-16,4-7 0 0,-4 4 0 0,8 3 0 16,-4-1 0-16,4-2 0 0,3 2 13 0,0 4-4 15,3-9-1-15,-3-1 0 0,0 0-8 0,4 4 0 16,-1-4 0-16,-10-9 0 0,11 4 0 0,-4 2-14 0,4-3 3 0,-1-3 1 31,1 0-105-31,-1 0-21 0,-2 0-4 0,2-9-510 0,4-1-102 0</inkml:trace>
  <inkml:trace contextRef="#ctx0" brushRef="#br0" timeOffset="10178.861">5930 9898 1990 0,'0'0'44'0,"0"0"8"0,-3-7 3 0,3-2 1 16,0 3-44-16,0 3-12 0,0-7 0 0,3 4 0 0,1-4 39 0,-1 1 5 0,1 0 2 0,-1-7 0 31,4 7-35-31,-3-1-11 0,3 1 0 0,-4 6 0 16,5-10 0-16,-5 4 0 0,4 6 0 0,-7 3 0 0,7-7 23 0,-7 7 4 15,0 0 1-15,7 7 0 0,-7-7-18 0,7 3-10 16,0 6 12-16,-3 4-12 0,-1-1 18 0,1-2-3 15,-4 5-1-15,3-2 0 0,-3 2 1 0,0 4 0 16,0-3 0-16,0 3 0 0,0 0-15 0,0-1 0 16,-3 4 0-16,3-9 0 0,0 6 0 0,0-4 12 15,0 4 0-15,0-3 0 0,0-7 7 0,0 7 1 16,0-3 0-16,0-4 0 0,0-3-7 0,0-3-1 16,0 7 0-16,0-1 0 0,0-9 0 0,0 0 0 15,0 0 0-15,0 0 0 0,0 0-12 0,0 0-16 16,0 0 3-16,0 0-743 0,0 0-148 0</inkml:trace>
  <inkml:trace contextRef="#ctx0" brushRef="#br0" timeOffset="10575.722">6244 10647 2385 0,'0'0'68'0,"0"0"14"0,0 0-66 0,0 0-16 15,7 3 0-15,0 7 0 0,-3-1 18 0,3 0 0 16,-4 1 0-16,1 6 0 0,-4 2-18 0,3 1 0 0,-3-3-11 0,0 3-687 31,0-1-138-31</inkml:trace>
  <inkml:trace contextRef="#ctx0" brushRef="#br0" timeOffset="11320.145">6759 9954 1900 0,'0'0'42'0,"0"0"9"0,0 0 1 0,0 0 1 0,0 0-42 0,0 0-11 0,0 0 0 0,0 0 0 16,0 0 64-16,7 10 12 0,-3 5 1 0,-1-2 1 15,-3 12-61-15,4 0-17 0,-1 3 0 0,-3 0 8 16,0 4-8-16,0-1 0 0,-3 0 0 0,3 1 0 15,-4-1 0-15,1-3 0 0,3-3 0 0,-4-3 0 16,1 3 12-16,3-6 1 0,-4 0 0 0,4-3 0 16,-3-7 18-16,3 1 3 0,-4-1 1 0,1 0 0 15,3-9 6-15,0 0 2 0,0 0 0 0,0 0 0 16,0 0-16-16,0 0-3 0,0 0-1 0,7-9 0 16,0 6-23-16,0-7 0 0,3-5 0 0,1 5 8 15,-4-5 1-15,7 5 1 0,0-9 0 0,0 4 0 0,0 2-10 0,1 4 0 16,2-7 0-16,-3 7 0 0,4 2-12 0,0 4 12 15,-8-3-10-15,4 6 10 0,-3 6-12 0,-4-3 3 16,4 4 1-16,-4 2 0 0,-4 7 8 0,4-4-10 16,-3-2 10-16,-1 5-10 0,-3 4 10 0,0-3 0 15,-3-3-9-15,3 2 9 0,-4 4 0 0,-3-10 0 16,-3 7 8-16,2 0-8 0,-2-7 12 0,-1 1-4 16,-3 2 0-16,0-6 0 0,-4 4 29 0,4-10 6 15,-3 9 1-15,3-9 0 0,-4 0-25 0,0 0-5 16,4 0-1-16,-3 0 0 0,2-9-23 0,1 3-5 15,4 2-1-15,-1-2-805 0,4 3-162 16</inkml:trace>
  <inkml:trace contextRef="#ctx0" brushRef="#br0" timeOffset="12025.121">7320 9935 1450 0,'0'0'32'0,"0"0"6"0,4-6 2 0,-4 6 1 0,3-3-33 0,1-7-8 0,-4 4 0 0,0-3 0 16,3-1 73-16,-3 1 13 0,0 3 2 0,-3-4 1 15,3 7-14-15,-4-6-3 0,1-1-1 0,3-2 0 16,-4 9-7-16,-3-7-2 0,4 4 0 0,-1 3 0 16,-3-3-22-16,3 2-5 0,4 4-1 0,-7-6 0 15,0 6-2-15,7 0-1 0,-7 6 0 0,0-2 0 16,0 5-31-16,0 0 8 0,0 1-8 0,4 5 0 16,-5 1 0-16,5-3 0 0,-1 2 0 0,1 10 0 15,-1-6-28-15,1 0-3 0,3 6 0 0,-4-6 0 16,4 6 31-16,0-3-9 0,0-6 9 0,4-1 0 0,-4-2 0 0,3 3 14 15,1-7-2-15,-1 0 0 0,1 7 9 0,3-6 2 16,-3-1 0-16,3-6 0 0,0 6-23 0,0-2 0 16,0-7-10-16,3 6 10 0,1-3 8 0,0 3 8 15,-1-2 1-15,1-4 1 0,-1 0-18 0,1 0 0 16,-1 6 0-16,-3-6 0 0,4-6 0 0,0 6 0 16,-1 0 0-16,1-4-746 15,-1-2-154-15</inkml:trace>
  <inkml:trace contextRef="#ctx0" brushRef="#br0" timeOffset="12418.684">7511 10108 2178 0,'0'0'48'0,"0"0"9"0,0 0 3 0,0 0 1 0,0 0-49 0,0 0-12 0,0-10 0 0,3 1 0 15,1 0 30-15,-1-1 3 0,4 1 1 0,0-1 0 16,-3 1-26-16,3-7-8 0,0-3 0 0,0 4 0 16,-3 2 11-16,3-6-11 0,0-3 10 0,-4 10-10 15,4-7 10-15,-3-3-10 0,-1 3 10 0,1 7-10 16,-4-10 38-16,0 9 2 0,3-2 0 0,-3-4 0 16,0 9-32-16,0-5-8 0,0 5 0 0,-3 1 0 15,3-1 0-15,-4 1 0 0,1 0 0 0,-1 2 0 16,4 7 8-16,-3-3 0 0,3 3 0 0,0 0 0 0,-7 3-8 0,0 4-12 15,3 2 4-15,-3 0 0 0,4 1 8 0,-1 6 0 16,0 2 0-16,1 1 0 0,3 0 0 0,-4-3 0 16,4 12 0-16,4-9 0 0,-4 3 0 0,3 0 0 15,1-7 0-15,0 4 0 16,3 0 0-16,-4 0 11 0,4-4-3 0,0 1 0 0,0-7-8 0,4 1 0 16,-4-1 0-16,3 1 0 0,-2-4-14 0,2-3-5 15,1 3-1-15,3-2-713 16,-4-4-143-16</inkml:trace>
  <inkml:trace contextRef="#ctx0" brushRef="#br0" timeOffset="12852.579">7832 9910 1674 0,'0'0'36'0,"3"-9"8"0,-3-1 2 0,0 1 2 0,4 3-39 0,-4-4-9 0,0 7 0 0,3-6 0 0,-3-1 52 0,0 4 9 16,4-3 2-16,-1-1 0 15,1 4-35-15,-4-3-6 0,3 5-2 0,1-5 0 16,-1 3 13-16,1-4 3 0,-1 1 0 0,5 3 0 16,-8 3 6-16,0 3 2 0,0 0 0 0,0 0 0 15,0 0-11-15,0 0-1 0,0 0-1 0,10 3 0 0,-10-3-18 0,11 6-3 16,-11-6-1-16,3 9 0 15,1 1-9-15,-1 5 10 0,1-2-10 0,-4-4 10 0,3 7-10 0,1-7 0 16,-4 7 9-16,3-3-9 0,1 2 0 0,-1 1 0 16,1 3 0-16,0-7 0 0,-1 4 0 0,1 0 8 15,-4-4-8-15,3 4 0 16,-3-7 12-16,0 7-3 0,0-3 0 0,0-4 0 0,0 7 7 0,-3-7 0 16,3 7 1-16,0-4 0 0,-4 4 15 0,1-7 2 15,-1 7 1-15,0-3 0 0,1-4 6 0,-1 0 2 16,-3 7 0-16,4-6 0 0,-4-4-12 0,0-3-3 15,0 6 0-15,0-9 0 0,0 10-16 0,-1-4-3 16,-2-6-1-16,3 0 0 0,-4 0-8 0,4 0-9 16,0 0 9-16,0 0-1308 15</inkml:trace>
  <inkml:trace contextRef="#ctx0" brushRef="#br0" timeOffset="16348.944">878 11763 2343 0,'0'0'52'0,"0"0"10"0,0 0 2 0,0 0 2 0,0 0-53 0,0 0-13 0,0 0 0 0,0 10 0 0,0 2 0 0,0 4 0 15,0 9 0-15,0-3 0 16,0 13-8-16,0-1-5 0,4 4-1 0,3 3 0 16,-3-4 14-16,-1 1 0 0,4 3 0 0,-7-10-9 0,4 3 9 0,3-5 0 15,-4 2 8-15,1-12-8 0,3 0 0 16,-4-4 0-16,4-5 0 0,-3-1 8 15,7-9-41-15,-11 0-8 0,0-6-2 0,0-4 0 16,3 1-158-16,-3-10-32 0,0-6-7 0,0 6 0 16,-3-6 115-16,-1-3 23 0,-7 0 5 0,1-7 1 0,-4 10 72 0,-7-3 16 15,-1 0 8-15,-2 0-10 0,-1-4 43 0,0 10 9 16,1-3 2-16,-1 0 0 0,11 3 72 0,-7-3 14 16,7 6 3-16,3 0 1 15,0-3-9-15,8 10-1 0,3-4-1 0,0-3 0 0,3 4-48 0,1 2-10 0,14-3-1 16,-4 7-1-16,7-7-39 0,3 7-8 15,-6 0-2-15,14-1 0 0,-7 1-14 0,3-1 0 16,4 4 0-16,-8 3 0 0,8-3-12 0,-7 3-4 16,-1-4-2-16</inkml:trace>
  <inkml:trace contextRef="#ctx0" brushRef="#br0" timeOffset="17005.877">681 12221 1944 0,'0'0'43'0,"0"0"9"0,7 0 1 0,4 0 1 15,-1 0-43-15,4 0-11 0,0-3 0 0,0-3 0 0,8 6 25 0,2-10 3 16,-3 4 1-16,4-3 0 16,0-4-21-16,3-2-8 0,-3-4 0 0,7 3 0 15,-8-3-51-15,1 0-16 0,0 1-3 0,-4-1-1 16,3-3-8-16,-9 9-1 0,-1-2-1 0,3 5 0 0,-3 1 93 15,-3-1 20-15,0 1 3 0,-8 9 1 16,-3 0 55-16,0 0 11 0,0 0 2 0,0 0 1 0,0 3-65 0,-3 7-14 16,6 2-2-16,-3 1-1 0,-3-4-12 0,-4 7-3 15,7-1 0-15,0-2 0 0,0 6-8 0,0-4 0 16,0 4 0-16,0-3 0 0,10-4 0 0,-6 4 8 16,3 3-8-16,-7-10 8 0,3 1 9 0,4-1 2 15,0-3 0-15,11-2 0 0,-4-4 11 0,-3-4 2 16,6-2 1-16,1-3 0 0,-4-4-7 0,7-2-2 15,-7-4 0-15,-3 0 0 0,3-6-8 0,-3 6-1 0,-8-6-1 16,-3 6 0-16,0 0-6 0,-3-6-8 0,-4 6 11 0,3 4-11 16,-10-4 13-16,-4 6-4 0,4-2-1 0,0 8 0 15,3-2-8-15,-3 9 8 0,-7 0-8 0,7 0 8 16,0 6-8-16,-4-3-14 0,4 13 3 0,4-6 1 16,6-1 2-16,1 7 0 0,-4-7 0 0,3 4 0 31,4 2-15-31,0 1-2 0,0-4-1 0,4-5 0 15,3 8-34-15,-4-5-6 0,11-1-2 0,0-6 0 0,4-3-1 16,7 0-1-16,-8 7 0 0,4-7 0 0,1 0 46 0,2 0 10 0,1 0 2 0,0 0 0 16,-4 3 12-16,-7 3-11 15,0-3 11-15,0 3-10 0,-3-6 10 0,6 10 16 0,-13-4-4 0,7-3-1 16,-8 7 28-16,8-4 5 0,-11-6 2 0,0 3 0 16,0-3 15-16,0 9 3 0,0-2 1 0,0-7 0 15,0 0-1-15,0 0 0 0,-4-7 0 0,-6 4 0 16,3-6 0-16,3 3-1 0,4-7 0 0,-4-3 0 0,4 1-16 0,0 2-3 15,0-2-1-15,4-4 0 0,-4 0-23 0,11 3-5 16,-11-3-1-16,10 4 0 0,-3-4-14 0,0 0 0 16,4 10 0-16,-1-7 0 15,-3 7-52-15,4-4-14 0,0 1-2 0,-8 8-1 16,8-5-141-16,-4 3-28 0,3 6-6 0</inkml:trace>
  <inkml:trace contextRef="#ctx0" brushRef="#br0" timeOffset="17760.788">1743 11942 1858 0,'0'0'52'0,"0"-6"13"0,0-3-52 0,0 9-13 16,0-4 0-16,0 4 0 0,0 0 77 0,0 0 13 15,0 0 2-15,0 0 1 0,0 10-39 0,0-1-8 16,0 4-2-16,0 6 0 0,3 6-35 0,-3-7-9 16,0 8 0-16,4-8 0 0,-4 7 0 0,7 1 8 15,-7-8-8-15,3 1 8 0,4-3 12 0,-3-4 3 0,3-2 0 0,-3-1 0 16,6 1 5-16,-10 2 0 0,0-12 1 0,11 3 0 16,-11-3-13-16,7-9-2 0,0 3-1 0,3 2 0 15,1-5 5-15,-7 0 1 0,6-7 0 0,-6 3 0 16,6-9-19-16,1 10 0 0,-8-13 0 0,4 6 0 15,4 0 29-15,-8-6 3 0,1 6 0 0,3 1 0 16,-3-4-32-16,3 9 0 0,-4-3 0 0,1 7 0 16,3 0-20-16,-7 9-11 0,0 0-1 0,0 0-1 15,0 0 33-15,0 9 0 0,3 0 0 0,4 1 9 16,-7 5-9-16,4 4-11 0,3-3 3 0,-4 3 0 16,-3 0 8-16,4-1-13 0,3 1 5 0,-7-3 8 15,4 0 0-15,3-4 0 0,-7 4 9 0,3-7-1 16,1 1 20-16,3-1 5 0,-4-3 1 0,4 4 0 0,-7-10-4 15,14 0-1-15,-14 0 0 0,11-7 0 0,-7-2 0 0,6 0 0 16,1-1 0-16,-1-6 0 0,-6 4-14 0,6-4-3 16,1-3-1-16,0 10 0 0,-8-7-11 0,1-2 0 15,6 8 0-15,-3-6 8 16,-3 7-85-16,3-3-18 0,-4 2-3 0</inkml:trace>
  <inkml:trace contextRef="#ctx0" brushRef="#br0" timeOffset="18151.369">2441 12112 1558 0,'0'0'34'0,"4"-7"7"0,3-2 2 0,-4-1 1 0,4 1-35 16,-3-7-9-16,-1 7 0 0,5 0 0 0,-8-7 87 0,0 6 15 0,0 1 3 0,0 0 1 15,-8-1-8-15,1 1-2 0,-3 3 0 0,-1 2 0 16,-3-2-32-16,4 6-8 0,-5 0 0 0,-2 0-1 15,3 6-21-15,0-6-4 0,-1 10-1 0,5-1 0 16,-8 1-18-16,4-1-11 0,4 0 12 0,2 7-12 16,-2 0 0-16,-1-4 0 0,8 4 0 0,-4-7 0 15,7 7 0-15,0-3 0 0,0-4 10 0,7 0-10 16,-4-2 0-16,1-4 0 0,-4-3 0 0,10 0 0 16,-3 0 18-16,8-3 11 0,-5-4 3 0,4-2 0 15,-3 6-32-15,3-3 0 0,0-4 0 0,-3 1 0 16,3-1 0-16,-4 10 0 0,-3-9 0 0,8 9 0 15,-5-6 0-15,-3 6 0 0,0 0 0 0,4 6 0 16,-8-3 0-16,4 3 0 0,-7-6 0 0,7 10 0 16,-7-1 0-16,8 1 0 0,-8 5 0 0,3-5 0 15,-3-1 0-15,7-3 0 0,-7-2 0 0,0 5 0 16,0-3-16-16,0-3-10 0,0 7-2 0,0-10 0 16,0 0-152-16,0 0-30 0,0 0-6 0,7 6-2 0</inkml:trace>
  <inkml:trace contextRef="#ctx0" brushRef="#br0" timeOffset="18557.001">2741 12058 1954 0,'0'0'43'0,"0"0"9"0,0-6 1 0,0 6 3 0,0 0-45 0,0 0-11 0,0 0 0 0,0 0 0 16,0 0 69-16,-10 6 12 0,6-3 3 0,-3 7 0 0,3 5-58 0,-3 1-11 16,0-3-3-16,7 5 0 15,0-2-12-15,-7 3 0 0,4 0 0 0,3-4 0 16,-7-5 19-16,7 6 1 0,0-7 0 0,0-6 0 15,0-3 21-15,0 0 5 0,0 0 1 0,0 0 0 16,0 0 5-16,0 0 0 0,0-3 1 0,7-6 0 0,-7-7-20 0,3 0-4 16,-3-3-1-16,7 1 0 0,-7-8 4 0,4 8 0 15,-1-7 0-15,4 6 0 0,-3-3-20 0,3-3-4 16,-3 6-8-16,6 0 12 0,-6-3-12 0,6 10-12 16,-3-4 3-16,0-3 0 0,4 10 9 0,-4-1 0 15,0 1 0-15,4 3 0 16,-1-4-152-16,-3 10-36 0,7-3-6 0,-10 3-920 15</inkml:trace>
  <inkml:trace contextRef="#ctx0" brushRef="#br0" timeOffset="19000.806">3112 12033 2174 0,'0'0'48'0,"0"-9"9"0,0 2 3 0,0-2 1 0,0 0-49 0,-8-1-12 0,5 1 0 0,-4-1 0 15,0 1 66-15,0 3 10 0,-4-4 3 0,1 7 0 16,-5-3-47-16,5 6-8 0,-4 0-3 0,-4 0 0 16,8 0 5-16,-8 6 1 0,0-3 0 0,4 4 0 15,4 2-9-15,-8 0-2 0,4 1 0 0,3 9 0 16,4-10 0-16,0 7-1 0,4-1 0 0,-4-2 0 16,7 3-15-16,-4-4 0 0,8 4 0 0,-4 3 0 15,7-10 0-15,-4 0 0 0,4-2 0 0,0 2 0 16,0 1 0-16,4-4 0 0,-4-3 0 0,4-3 0 15,-1 0 0-15,4-9 9 0,-3 5-9 0,3-2 8 16,-3-10-18-16,-1 7-4 0,4 0-1 0,-3-10 0 16,-1 0-1-16,4 0-1 0,-3-6 0 0,3 6 0 15,-3-6-18-15,-4-3-3 0,7-6-1 0,-11 8 0 16,5-5-1-16,-1 0-1 0,-7 2 0 0,3 1 0 0,1 0 29 0,-1-3 12 16,-3 12-11-16,0-6 11 0,0 12 10 0,0-2 8 15,0 5 2-15,0 1 0 0,0 9 20 0,0 0 5 16,0 0 1-16,-7 9 0 0,4 1-24 0,3-1-5 15,-4 7-1-15,1 12 0 0,3-3-16 0,-8 3 8 16,5 0-8-16,3 7 0 0,0-1 23 0,-7 1-3 16,3-1 0-16,1-2 0 0,3 2 4 0,0 1 0 15,0-1 0-15,0-6 0 0,0 1-24 0,0-4-8 16,0-6 0-16</inkml:trace>
  <inkml:trace contextRef="#ctx0" brushRef="#br0" timeOffset="19647.419">4004 11704 2502 0,'0'0'55'0,"0"0"11"0,0 0 2 0,0 0 3 16,4-10-57-16,-4 10-14 0,0 0 0 0,0 0 0 0,0 0 45 0,0 0 7 15,0 0 0-15,0 10 1 16,-4-1-45-16,4 1-8 0,-3-1 0 0,3 1-798 16,-8 5-157-16</inkml:trace>
  <inkml:trace contextRef="#ctx0" brushRef="#br0" timeOffset="19782.961">4060 12184 2474 0,'0'0'70'0,"0"0"16"0,0 0-69 0,0 0-17 16,0 0 0-16,0-7 0 0,0 7 84 0,0 0 12 16,0 0 4-16,0 0 0 15,0 0-100-15,0 0-24 0,0 0-2 0</inkml:trace>
  <inkml:trace contextRef="#ctx0" brushRef="#br0" timeOffset="20674.645">4907 11578 1958 0,'-3'-15'43'0,"3"15"9"0,0-10 1 0,0 7 3 0,0-3-45 0,0 6-11 0,0-9 0 0,0 9 0 16,0 0 83-16,0 0 14 0,0 0 3 0,3 15 1 16,-3-5-69-16,4 15-15 0,-1-3-2 0,-3 3-1 15,-3 3-14-15,3 6 0 0,0-5 8 0,0 5-8 16,0-6 0-16,0 7 8 0,0-7-8 0,3-3 0 16,-3 0 12-16,4-6-4 0,-4-3-8 0,7-4 12 15,-7-2-41 1,0-1-9-16,3 1-2 0,-3-10-652 0,0 0-130 0</inkml:trace>
  <inkml:trace contextRef="#ctx0" brushRef="#br0" timeOffset="20856.668">4583 11522 2269 0,'0'0'64'0,"7"-6"15"0,3-4-63 0,1 4-16 16,3-3 0-16,0 6 0 0,7-4 17 0,4 4 1 0,3-3 0 0,4 6 0 15,-7 0-18-15,3 0 0 16,4 0-13-16,3 0 5 16,-10 0-136-16,3 9-28 0,0-2-4 0,-3-4-2 0</inkml:trace>
  <inkml:trace contextRef="#ctx0" brushRef="#br0" timeOffset="21319.416">4759 12105 2340 0,'0'0'66'0,"0"0"15"0,7 0-65 0,0-9-16 0,4-1 0 0,-1 4 0 16,4 3 13-16,0-3-1 0,4-4 0 0,-4 1 0 16,4 0-12-16,0-1 0 0,-1 1 0 0,4-1-10 31,-3 1-117-31,3 0-23 0,-3-7-5 0,-4 6-1 0,0 4-99 0,0-3-20 0,4 6-4 0,-11-4-1 15,3 4 160-15,8-3 32 0,-11 6 7 0,4-3 1 16,-1 3 80-16,1 0 28 0,-1 0 0 0,1 0 0 16,-4 0 32-16,4 3 7 0,-4-3 1 0,0 0 0 15,0 6-11-15,-4-3-1 0,1-3-1 0,3 10 0 16,-7-10 59-16,3 0 12 0,1 9 2 0,-1-3 1 16,-3-6-17-16,8 10-4 0,-8-10-1 0,3 0 0 15,-3 0-15-15,0 0-2 0,0 0-1 0,0 0 0 0,0 0 6 0,0 0 1 16,11 0 0-16,-11-10 0 0,3 4-52 0,1-3-9 15,-1-1-3-15,-3 1 0 0,4-4 4 0,-1-2 0 16,-3 5 0-16,4-5 0 0,-1 2-16 0,1-3-4 16,-1 7 0-16,1 3 0 0,-1-4-16 0,1 1 10 15,-4 9-10-15,7 0 8 0,-7 0-8 0,0 0 8 16,11 0-8-16,-8 6 8 0,4-3-8 0,4 7 0 16,-4-4 0-16,-4 3 0 0,4 1 0 0,-3-1 0 15,3 7 0-15,-3-7 0 0,3 1 0 0,-7 5 0 16,0-2 0-16,3-4 0 15,1 1-94-15,-1 5-21 0,1-5-4 0,3-4-1 0</inkml:trace>
  <inkml:trace contextRef="#ctx0" brushRef="#br0" timeOffset="22431.103">5443 11892 2134 0,'0'0'47'0,"0"0"9"0,0 0 3 0,0 0 1 0,0 0-48 0,0 0-12 0,4 6 0 0,-1 4 0 15,1-1 36-15,-1 10 4 16,5 0 0-16,-8 0 1 0,0 6-33 0,3 3-8 0,-3 6 0 0,0-5 0 16,0 5 9-16,-3 7 3 15,3-4 1-15,0-2 0 0,0-1 4 0,0-5 1 16,3-1 0-16,1-3 0 0,-1-6-5 0,1 0-1 15,-1-1 0-15,1-8 0 0,-4-10-12 0,0 0-13 0,0 0 2 0,0 0 1 32,0 0-24-32,3-10-5 0,1 1-1 0,-1-10 0 15,1-6-28-15,-1 6-7 0,1-9-1 0,-1 0 0 0,-3-3 47 0,4-1 9 16,-1-2 1-16,-3-10 1 16,8 9-6-16,-8-2-2 0,0-7 0 0,7 9 0 0,-7 1 14 0,7-4 4 0,-4 10 0 0,4 3 0 15,0 0 40-15,0 12 8 0,0-3 1 0,0 7 1 16,0 0 41-16,4 2 8 0,-4 7 1 0,4 0 1 15,-1 7-61-15,-3 2-13 0,7 0-3 0,-10 1 0 16,3-1-8-16,0 1-8 0,-3 5 9 0,-4 1-9 16,0-3 20-16,0 2-3 0,0-5 0 0,-4 9 0 15,-3-4 2-15,4-2 0 0,-5-4 0 0,1 1 0 16,0 2 3-16,-3-2 1 0,3-7 0 0,0 6 0 16,-4-3-11-16,8-3-3 0,-5 4 0 0,1-7 0 0,7 0-9 0,0 0 12 15,-3-7-12-15,-1 4 12 0,4-6-12 0,4 3 0 16,-1-7-12-16,4-3 12 0,4 7-26 0,0-7 2 15,3 7 1-15,0-10 0 0,0 3 12 0,0 7 3 16,4-4 0-16,-4-2 0 0,3 5-2 0,-2 1 0 16,-1 3 0-16,-4-4 0 0,1 7 10 0,-1-3 14 15,-2 6-3-15,-8 0-1 0,0 0-10 0,0 0 8 16,7 6-8-16,-4-3 8 0,-3 7 7 0,4-4 1 16,-4 3 0-16,0 1 0 0,0 5-4 0,-4-5 0 15,4-1 0-15,0 1 0 0,0-1-12 0,0-9 0 16,4 6 0-16,-1-2 0 0,-3-4 28 0,0 0 4 15,0 0 0-15,0 0 0 0,7 6-32 0,0-6 0 16,0-6 0-16,0 6 0 0,4-10 12 0,0 4-3 0,-4 3-1 0,3-7 0 16,-3-5-8-16,4 5 0 0,-1-5 0 0,-3 2 0 15,1 4 0-15,-5-7 8 0,4 6-8 0,-3 1 8 16,-1 0-8-16,-3 9 0 0,0 0 0 0,0 0 0 16,0 0 0-16,0 0 0 0,0 0-10 0,0 0 10 15,0 9 0-15,-3-3 0 0,3 4 0 0,0-1 10 16,0 1-10-16,0-1 0 0,0 0 0 0,0 7 0 15,0-3 0-15,3-4 0 0,1 7 0 0,-1-1 0 16,1-2 0-16,3 3 0 0,-4-7 0 0,4 0 0 16,0-5 0-16,0 2 0 0,1 0 0 0,-1-3 0 15,3-3 0-15,-3-3-17 0,0-3 4 0,4 0 1 16,-1-4-45-16,1 1-9 16,0-4-2-16,-1-2 0 0,1-11-16 0,3 8-3 0,-4-11-1 0,5 4 0 15,-5-9 19-15,4 6 3 0,-3-7 1 0,-1-3 0 16,1 4 23-16,-4-4 5 0,4 4 1 0,-8-4 0 0,4 4 36 0,-3 6 0 15,3-7 0-15,0 10 0 0,-7 3 54 0,3 6 6 16,1 1 0-16,-4 5 1 0,3 7 38 0,-3 3 7 16,0 0 2-16,0 0 0 0,0 9-52 0,0 4-11 15,0 3-1-15,0 3-1 0,-3-1-32 0,3 7-11 16,0 1 0-16,-4 2 9 0,4 9-9 0,-3-2 0 16,3-1 0-16,0 10 8 0,-7 0-8 0,3 3 12 15,1-3-12-15,3-6 12 0,-4 6-12 0,4-10 0 16,0-6 0-16,4 1-772 15,-4-4-156-15</inkml:trace>
  <inkml:trace contextRef="#ctx0" brushRef="#br0" timeOffset="22583.728">6075 11817 2678 0,'0'0'59'0,"3"-7"12"0,8-2 2 0,-8 0 3 0,8-1-61 0,3 4-15 0,-3-3 0 0,3 5 0 15,0-5 23-15,0 3 1 0,4 0 1 0,-4 2 0 16,0 4-85-16,0 0-18 0,0 0-3 0,0 4-690 0,-3 2-137 0</inkml:trace>
  <inkml:trace contextRef="#ctx0" brushRef="#br0" timeOffset="25876.937">7006 4510 1350 0,'0'0'29'0,"0"0"7"0,0 0 0 0,0 0 3 0,0 0-31 0,0 0-8 15,0 0 0-15,0 0 0 0,0 0 24 0,0 0 3 0,0 0 1 0,0 0-656 16</inkml:trace>
  <inkml:trace contextRef="#ctx0" brushRef="#br0" timeOffset="27461.725">4547 4608 1234 0,'0'0'27'0,"0"0"5"0,0 0 2 0,0-10 2 0,4 4-36 0,-4-4 0 16,0 7 0-16,0 3 0 0,0 0 42 0,0 0 2 0,0 0 0 0,0 0 0 15,0 0-29-15,0 0-6 16,0 10-1-16,0-1 0 0,-4 4-8 0,4 2 8 16,0 4-8-16,-3 6 8 0,3 0 5 0,-4-3 1 15,4 3 0-15,0 0 0 0,0-6 15 0,-7 10 3 16,7-1 1-16,0-3 0 0,0-6-13 0,0-4-2 15,7 4-1-15,-7-3 0 0,4-4-1 0,-1-2-1 16,1-4 0-16,-4-6-771 16</inkml:trace>
  <inkml:trace contextRef="#ctx0" brushRef="#br0" timeOffset="27971.412">4865 4529 1450 0,'0'0'32'0,"0"0"6"0,0 0 2 0,-7 6 1 0,0 4-33 0,0-7-8 0,3 6 0 0,-6-2 0 16,2 8 35-16,-2-5 5 15,-4 2 0-15,0 4 1 0,-4 3-30 0,4-4-11 16,0-2 0-16,-4 3 9 0,1 2-9 15,2-2 12-15,5-3-12 0,-1-4 12 0,4-3-12 0,-3 4 0 16,10-10 0-16,0 0 8 16,0 0-8-16,0 0 8 0,0 0-8 0,0 0 8 0,10-10 4 0,-3 4 0 15,4 3 0-15,-1-6 0 0,-3 2-12 0,4-2 0 16,3-1-12-16,-10 7 12 0,3-3 0 0,7-3 15 16,-11 9-1-16,-3 0 0 0,0 0-1 0,0 0 0 15,7 0 0-15,-7 0 0 0,0 0-13 0,0 0 9 16,0 9-9-16,0 0 8 0,0 1 0 0,-3-1 0 15,-4 1 0-15,-4 5 0 0,1-5-8 0,-1 9 0 0,1-4 0 0,-1 1 0 16,4-3 0-16,-7 2 0 0,3-2 8 0,4 2-8 16,-3 1 0-16,3-6 0 0,3-1 0 0,0 0 0 15,4 1 0-15,0-1 0 0,0-9 0 0,0 0 0 16,8 0 8-16,-1 6-8 0,3-6 8 0,1-6-8 16,-1 3 0-16,4-3 8 0,-3-4-8 0,3 4 0 15,-3 3 8-15,-1-3-8 0,1 3 8 0,-4-4-8 16,0 7 0-16,-7 0 0 0,0 0 0 0,7 7 0 15,0-4 0-15,0 6 0 0,-7-3 0 0,0 13 0 16,-7-9 0-16,0 8 0 0,4-2 0 0,-1 0-554 16,-3 3-105-16</inkml:trace>
  <inkml:trace contextRef="#ctx0" brushRef="#br0" timeOffset="28390.382">4505 5812 1465 0,'0'0'32'0,"0"0"6"0,-7-7 2 0,7 7 2 0,0 0-34 0,0 0-8 0,0 0 0 0,0 0 0 16,-4 10 34-16,1-1 5 0,-1 1 1 0,1 5 0 15,3 4-28-15,0 6-4 0,-4 3-8 0,4-2 11 16,0 8-11-16,-7-6 0 0,4 7 0 0,-1-7 0 15,4 0 0-15,-3 4 0 0,3-4 0 0,-4 0 8 16,4-9-8-16,0 0 0 0,0-4 0 0,4-5 8 16,-1 5 4-16,-3-5 0 0,0-7 0 0,0 6 0 15,0-9-12-15,0 7 0 0,0-7 0 0,0 0 0 16,-3 9-33-16,3-9-3 0,0 0 0 0,0 0-440 16,0 0-89-16</inkml:trace>
  <inkml:trace contextRef="#ctx0" brushRef="#br0" timeOffset="28795.713">4650 6000 1123 0,'0'0'32'0,"3"-6"7"0,-3 2-31 0,0 4-8 15,0-9 0-15,0 9 0 0,0-6 90 0,0 6 17 0,0 0 3 0,0 0 1 16,-7 6-50-16,4 3-9 15,-4 1-3-15,3 9 0 0,-3-1-49 0,-7 1 0 16,3 6 0-16,-3 4 0 0,0-4 0 0,7 0 0 16,-7-6 0-16,3 9 10 0,-3-9-10 0,7 6 0 0,4-6 0 0,-8-4 0 15,4-2 0-15,3 2 0 0,4-5 9 0,0-10-9 16,0 0 0-16,0 0 8 0,0 0-8 0,11 0 0 16,0 0 30-16,-1-10 2 0,4 1 0 0,0 3 0 15,4-4-32-15,-4 1 0 0,0 0 0 0,4-1 0 16,-4 7 0-16,0-3-13 0,0 3 1 0,-3-4 0 15,3 7 12-15,-11 0 0 0,-3 0 12 0,0 0-12 16,0 0 22-16,0 0-2 0,4 7-1 0,-1 2 0 16,-6 0-2-16,3 4 0 0,-7-4 0 0,7 7 0 15,-11-7-9-15,4 10-8 0,0-3 12 0,0 0-12 16,0-4 13-16,0 4-4 0,0-4-1 0,3-2 0 16,4 5 2-16,-3-5 0 0,3-1 0 0,3 1 0 15,1-1-10-15,0-3 8 0,3 4-8 0,0-1-883 16</inkml:trace>
  <inkml:trace contextRef="#ctx0" brushRef="#br0" timeOffset="30486.359">7056 11927 1980 0,'0'0'44'0,"7"-10"8"0,0 4 3 0,-4 3 0 0,4-7-44 0,0 1-11 0,0-7 0 0,0 7 0 16,0-7 40-16,-3 7 5 0,0-10 2 0,-1 9 0 15,-3-5-15-15,-3 5-4 0,3-2 0 0,-8-4 0 16,1 7 1-16,0 3 0 0,0-4 0 0,-3 10 0 16,-1-3 6-16,-3 3 1 0,0-6 0 0,0 15 0 15,0-3-14-15,0 4-2 0,-8 5-1 0,8-2 0 16,-3 3-19-16,-1 2 0 0,4 1 0 0,-4 6 0 16,8-6 0-16,-1 9 0 0,4-6-12 0,-4 0 12 15,8 3-9-15,-4-6 9 0,7 6-8 0,0-6 8 16,3-3 0-16,1-4 0 0,3 4 0 0,4-7 0 15,-1 1 0-15,4-4 0 0,-3-6 0 0,7-6 0 16,-1 0 0-16,-3-4 0 0,4 1 0 0,-4-4 0 16,0-6 0-16,0-3 0 0,-3 4 8 0,3-1-8 0,-7 0 8 0,4 3-8 15,-4-2 10-15,0-1-10 0,-4 3 12 0,-3 7-3 16,4 5-1-16,-1-2 0 0,1-3 16 0,-4 9 4 16,0 0 0-16,0 0 0 0,0 0-11 0,0 0-1 15,0 9-1-15,0 1 0 0,0 5-15 0,-4-5 11 16,4 9-11-16,0-10 10 0,0 10-10 0,0 0 0 15,-3-4 0-15,3 10 8 0,0-6-8 0,0 0 0 16,0 0 0-16,0-4 0 0,3 4 0 0,-3 0 0 16,4-3 0-16,-4-7 8 15,3 1-60-15,-3-10-13 0,0 0-3 0</inkml:trace>
  <inkml:trace contextRef="#ctx0" brushRef="#br0" timeOffset="31109.054">7317 11472 1954 0,'0'0'43'0,"0"0"9"0,0 0 1 0,0 0 3 0,0 0-45 0,7 0-11 15,-7 0 0-15,7-10 0 0,-4 7 76 0,4-3 12 0,-3-3 4 0,3 2 0 0,-4-2-29 0,1 0-6 32,-1-1-1-32,1 1 0 0,-4-1-22 0,-4 4-5 15,4 3-1-15,-3-3 0 0,-1-4 7 0,1 7 1 16,-4-3 0-16,0 6 0 0,3-3-26 0,-3 3-10 15,0 0 8-15,0 3-8 0,-3-3 8 0,2 6-8 0,-2-3 0 0,3 3 8 16,0 4-8-16,-4-1 0 0,4 1 0 0,0-1 0 16,0 1 0-16,0-1 0 0,3 7 0 0,1-7 0 15,-4 10 0-15,7-3 0 0,-4-4 0 0,4 4 0 16,0 3 0-16,0-1 0 0,0-2-14 0,4 3 5 16,-4 0 9-16,7-4 0 0,-4 4 0 0,4 0 0 15,-3-3 0-15,3-1 0 0,0-2 0 0,4-4 0 16,-4 1 0-16,0-1 0 0,0 1 0 0,3 2 0 15,1-9 0-15,-4 7 0 0,0-10 0 0,4 6 0 16,-4-3 0-16,3-3 11 0,-3 0-3 0,0 0 0 16,1-3-8-16,2-3-11 0,-3 6 3 0,4-10-801 15,-4 10-160-15</inkml:trace>
  <inkml:trace contextRef="#ctx0" brushRef="#br0" timeOffset="31604.159">7514 11560 1821 0,'0'0'40'0,"0"0"8"0,0 0 1 0,0 0 3 0,0 0-41 0,0 0-11 0,0 0 0 0,0 0 0 15,0 0 57-15,0 0 10 0,0 0 1 0,0 0 1 16,4 0-13-16,-1-7-4 0,1-2 0 16,-1 0 0-16,4-1-12 0,-3 1-4 0,3-7 0 0,-4 7 0 15,5-10 0-15,-5 6 0 0,1-2 0 0,3-1 0 16,-4-3-12-16,1 0-2 0,-4-6-1 0,3 6 0 15,1 1-8-15,-4 2-1 0,0-3-1 0,0 0 0 16,-4 13-11-16,4-3 0 0,-3-1 0 0,3 7 0 16,0 3 21-16,-4-6 3 0,1 6 0 0,-1 0 0 15,-3 6-24-15,0 3-15 0,0 4 3 0,0-4 0 16,0 7 2-16,0 3 1 0,0 0 0 0,0 6 0 0,3-6 9 16,1 6 0-16,-1 0 0 0,4-3 0 0,0 9 0 0,0-9 0 15,0 9-8-15,4-9 8 0,-1 0 14 0,1-3 8 16,3 0 2-16,0-7 0 0,3 4-24 0,1-6 0 15,0-1 0-15,-11-9 0 0,14 9 11 0,3-9-3 16,-3 0 0-16,-3 0 0 0,3-3-8 0,-3-3-11 16,-1-3 3-16,1-1-801 15,-1 1-160-15</inkml:trace>
  <inkml:trace contextRef="#ctx0" brushRef="#br0" timeOffset="31968.931">7878 11535 2138 0,'0'0'47'0,"0"0"9"0,0 0 3 0,0 0 1 0,0 0-48 0,0 0-12 16,-4 0 0-16,4 0 0 0,0 0 87 0,0 0 14 16,0 0 3-16,0 0 1 0,0 0-65 0,7 6-12 15,0-6-4-15,4 0 0 16,-1 0 7-16,1-6 1 0,3 6 0 0,0-4 0 15,0-2-32-15,0 3 0 0,0-3 0 0,1-1 0 16,-5 4-138-16,4 3-34 0,-3 0-6 0,-1-6-2 0</inkml:trace>
  <inkml:trace contextRef="#ctx0" brushRef="#br0" timeOffset="32295.271">8160 11597 1940 0,'0'0'43'0,"0"0"9"0,0 0 1 0,3-9 1 0,1 6-43 0,-1-4-11 0,1-2 0 0,-1 0 0 16,1 2 45-16,-1-2 7 0,1 0 2 0,0-1 0 15,3-6-38-15,-4 7-8 0,1-3-8 0,3-4 11 16,-4 6 20-16,4-5 4 0,-3 5 1 0,-1-2 0 16,4 2-11-16,-3-5-1 0,-1 5-1 0,1 4 0 15,-1-3 16-15,1 5 3 0,-4 4 1 0,0 0 0 16,0 0-17-16,0 0-3 0,0 0-1 0,0 0 0 15,0 0-8-15,0 0-2 0,0 0 0 0,0 0 0 16,0 0-12-16,0 0 0 0,4 4 0 0,-1 5 0 16,1-3 19-16,-1 4 1 0,-3-1 0 0,4 7 0 15,-1-4-20-15,-3-2 0 0,4 5 0 0,-4 4 0 16,0-3 12-16,3 3 0 0,-3-4-1 0,0-2 0 16,4 3-11-16,-1-1 0 0,1-2 0 0,-1-4 0 15,1 1-113-15,-4-1-28 0,3-3-6 0,-3 4-1 0</inkml:trace>
  <inkml:trace contextRef="#ctx0" brushRef="#br0" timeOffset="32949.192">8435 11321 1807 0,'0'0'40'0,"0"0"8"0,0 0 1 0,0 0 2 0,0 0-41 0,0 0-10 15,0 0 0-15,0 0 0 0,0 0 48 0,3-3 8 0,1-3 2 0,3 3 0 32,0-4-36-32,0 4-7 0,0-3-2 0,0 3 0 15,0-3 7-15,4-1 2 0,-1 4 0 0,1-3 0 16,0 6 11-16,3-3 3 0,-4-3 0 0,1 6 0 15,-4 0-19-15,4 0-3 0,-4 0-1 0,-7 0 0 0,0 0 5 0,7 0 1 16,-7 0 0-16,0 0 0 0,7 9-5 0,-7-9-1 16,0 0 0-16,7 0 0 0,-7 0 3 0,3 9 1 15,-3-2 0-15,0-7 0 0,0 0-1 0,4 9-1 16,-4 0 0-16,3 1 0 0,-3-4-5 0,0 4-1 16,4-1 0-16,-4 0 0 0,0 1 0 0,3 5 0 15,-3-5 0-15,4-1 0 0,-4 10-9 0,3-9 0 16,-3 5 0-16,4-2 0 0,-4 2 0 0,4 4 0 15,-4-9 0-15,3 5 0 0,-3 4 0 0,0 0 0 0,0-3 0 0,0-1 0 16,0-2 0-16,0 6 0 0,0-4 0 0,4 1 0 16,-4-3 0-16,0 5 0 0,0-8 0 0,-4 5 0 15,4-5 0-15,0-1 0 0,-3 1 0 0,-1-4 0 16,4-6 24-16,0 0 0 0,-4 3 0 0,-3 3 0 16,0-6 6-16,-3 10 1 15,3-10 0-15,-4 6 0 0,1-6-5 0,-1 3-1 0,0-3 0 0,1 0 0 16,-1 0-25-16,1 0 0 0,-1 0 0 0,0-3 0 15,1-3-86-15,3 6-22 0,-4-6-5 0</inkml:trace>
  <inkml:trace contextRef="#ctx0" brushRef="#br0" timeOffset="38951.054">9098 12077 2235 0,'0'0'49'0,"0"0"11"0,0 0 1 0,0 0 2 0,0 0-51 0,0 0-12 16,0 0 0-16,4 9 0 0,3 1 44 0,-4-1 7 15,-3 7 1-15,0-4 0 0,0 4-34 0,-3 9-6 0,-1-6-2 0,1 0 0 31,-1 0-93-31,-3 0-18 0,4 2-4 0,-1-2-882 16</inkml:trace>
  <inkml:trace contextRef="#ctx0" brushRef="#br0" timeOffset="39891.406">9708 11701 1839 0,'0'0'40'0,"0"0"9"0,-7-7 2 0,7 7 1 0,-7 0-42 0,0 0-10 0,7 0 0 0,-7 10 0 16,0-4 72-16,0 7 13 15,0 2 3-15,0 1 0 0,0 3-48 0,3 0-8 16,1 9-3-16,-1-3 0 0,1 3-19 0,3-3-10 15,0-6 10-15,3 0-10 0,4 0 16 0,0-4-2 16,1-5-1-16,-1 6 0 0,3-7 6 0,-3-6 1 16,4 3 0-16,-1-3 0 0,1-6 4 0,3 3 0 15,-3-6 1-15,3-3 0 0,-4-1-8 0,4 1-1 0,-3-7-1 0,0 7 0 16,-1-10-6-16,1 0-1 0,-4 3 0 0,0-2 0 16,-4-1 1-16,-3-6 0 0,0 6 0 0,0-9 0 15,-7 9-9-15,0-6 8 0,0 0-8 0,0 6 8 16,-3 0-8-16,-4 3 0 0,3 4 0 0,-3-4-11 15,0 7 11-15,0-1 14 0,0 4-3 0,-1 6-1 16,1 0-2-16,0 0 0 0,-3 6 0 0,6 10 0 16,-3-3-8-16,3 2 0 0,1 4 0 0,3 0-11 15,0 0 11-15,3 6-8 0,4 0 8 0,0-6-8 16,4-1 8-16,3 1 0 0,0-3-9 0,3-3 9 16,4 2 0-16,0-5-9 0,4-10 9 0,-4 0 0 15,7 0-13-15,-6-10 4 0,2 1 1 0,1-1 0 16,-1 1-3-16,1-7 0 0,-4 4 0 0,4-10 0 15,-1 9 11-15,1-12 0 0,-7 6 0 0,3 1-8 0,-4-8 8 0,1 8 0 16,-4 2 0-16,0 7 0 0,-3-10 0 16,-1 9 0-16,1 4 0 0,-4-3 0 15,0 9 0-15,0 0 0 0,0 0 0 0,0 0 8 0,-7 0 1 0,0 9 1 16,-1-3 0-16,5 4 0 0,-4 5 1 0,3-2 0 16,1 3 0-16,-1 2 0 0,1 1-11 0,3 0 0 15,0 3 0-15,0-3 0 0,0-7 8 0,0 4-8 16,3 3 0-16,1-3 8 0,3-7 0 0,-4 0 0 15,4 1 0-15,4-1 0 0,-4-3 0 0,0-2 0 16,4-4 0-16,3 0 0 0,-4-4 1 0,1-2 0 16,3-3 0-16,-3-1 0 0,-1 1-9 0,1 0 0 0,-1-7 0 0,-2-3 0 15,2 3 0-15,-3 4 0 0,0-7 0 0,-3 3 0 16,-1 1 0-16,1 2 0 0,-1-3 0 0,-3 7 0 16,0 0 0-16,0 2 8 0,0 7-8 0,0 0 0 15,0 0 0-15,0 0 0 0,0 0 0 0,0 0 0 16,-3 10 0-16,3 2 0 0,-4 1 8 0,4-4-8 15,0 10 0-15,0-9 0 0,0 5 0 16,4 1 8-16,-4-4-8 0,3 4 0 0,1 0 0 0,3-4 0 16,-4-2 0-16,5-1 0 0,-1 1 0 0,0-4 0 15,0 3 0-15,0-9-17 0,3 6 4 0,1-6 1 16,-1-6-136-16,5 6-28 0,-1-9-4 0,-4 3-843 16</inkml:trace>
  <inkml:trace contextRef="#ctx0" brushRef="#br0" timeOffset="40099.688">10446 11099 2415 0,'0'0'53'0,"0"0"11"0,0 0 3 0,0 0 1 0,0 0-55 0,0 15-13 16,-4-5 0-16,1 9 0 0,-1 6 25 0,1 9 3 16,-4-6 0-16,3 10 0 0,1 3-28 0,-1-4 0 15,-3-2 0-15,3 3 0 0,1-4 0 0,-1 4 0 16,1 6 0-16,-1-1 0 0,4 1 0 0,0 0 8 15,0-6-8-15,4-4 0 0,-1 1 0 0,1-13-16 16,-1 3 3-16,4 0 0 16,1-6-166-16,-5-10-33 0,1 7-6 0</inkml:trace>
  <inkml:trace contextRef="#ctx0" brushRef="#br0" timeOffset="41220.624">10262 11685 2214 0,'0'0'48'0,"-3"-9"11"0,-1 2 1 0,1-2 3 0,3 0-51 0,0 5-12 0,0-5 0 0,0 3 0 16,3-4 49-16,4 4 7 0,0 3 2 0,0-3 0 16,4-4-45-16,0 7-13 0,3-3 0 0,3 3 8 15,1-4-8-15,0-2 0 0,3 9-8 0,0-9 8 16,-3 9 0-16,3-7 0 0,0 7 0 0,0 0 0 16,-3 0 0-16,-4 0 0 0,3 7 0 0,-2-7-8 15,-5 0 8-15,1 0 0 0,-4 3 0 0,-7-3 0 16,10 6-19-16,-10-6-1 0,0 0-1 0,0 0 0 15,0 0 2-15,7-6 1 0,-7 6 0 0,0 0 0 16,0 0 18-16,0 0-12 0,0 0 12 0,0 0-10 16,0 0 18-16,0 0 4 0,8 6 1 0,-1-6 0 15,0 9 3-15,-4 1 0 0,-3 6 0 0,4-4 0 0,-4 13-4 0,0 0-1 16,-4 3 0-16,1 1 0 0,-1 5-2 0,1 1 0 16,-4 2 0-16,3-2 0 0,-7 2 1 0,8-2 0 15,-4-7 0-15,3 7 0 0,-3-10-10 0,4 9 10 16,-4-6-10-16,3-2 10 0,4-5-10 0,0 1 0 15,-3-3 9-15,3-6-9 0,-4-4 0 0,4-3 0 16,0-6 0-16,0 0 0 0,0 0-13 0,-3-6-7 16,3-3-2-16,0-4 0 15,0-2-8-15,0-4-2 0,0 0 0 0,0-6 0 16,0 0-8-16,3-3-1 0,-3-1-1 0,4-11 0 16,-1 2-2-16,4-9-1 0,-3-3 0 0,3 3 0 0,0 3 20 0,0 0 4 0,3 9 1 0,1 4 0 15,-4 0 36-15,4 9 8 0,-1-3 2 0,4 9 0 16,-3 7 18-16,-4-4 4 0,4-3 1 0,-1 10 0 15,4 6-24-15,-3-3-5 16,-11 3 0-16,0 0-1 0,10 3-4 0,1 3-1 0,-4 4 0 0,-7 9 0 16,0-4-6-16,0 4-8 0,-3 0 11 0,-4 9-11 15,-1-3 27-15,1 3-2 0,0 4 0 0,4-4 0 16,-8 0-7-16,4-3-2 0,0-6 0 0,0 0 0 16,4 0-4-16,-1-4 0 0,-3-5-1 0,0-1 0 15,0-3-1-15,7-6 0 0,0 0 0 0,0 0 0 16,-4-6 3-16,1-3 1 0,6-1 0 0,1 1 0 15,-1-7-14-15,4-3 0 0,0 1 0 0,4-7 0 16,7-4-28-16,-4 4-1 0,-4-3-1 0,5 9 0 16,2-6-9-16,1 0-1 0,-8 6-1 0,4 0 0 0,-3 4 25 0,-4 5 6 15,4-2 1-15,-4 6 0 0,-4-4 9 0,-3 10 9 16,0 0-1-16,0 0-8 0,0 0 16 0,0 0-3 16,7 10-1-16,-7-1 0 0,0 0 7 0,0 7 1 15,-3-7 0-15,3 7 0 0,-4-3-10 0,4 5-2 16,0-2 0-16,-3 3 0 0,-1-3 4 0,1-7 0 15,3 7 0-15,3-7 0 0,-3 1-2 0,0-10 0 16,0 0 0-16,0 0 0 0,0 0 2 0,7 0 1 16,0 0 0-16,0-7 0 0,4-2-3 0,0-1-1 15,-4-8 0-15,3 8 0 0,-3-9-9 0,4-3 0 16,3 4 0-16,-3-1 0 0,-1 6 0 0,1-2-12 0,-1-1 2 0,-3 3 1 16,0-2 9-16,0 5 0 0,1 4 0 0,-5-3-8 15,-3 9 8-15,0 0 0 0,0 0 0 0,0 0 0 16,0 0 0-16,0 0 0 0,0 9 0 0,0 0 0 15,-3 7 11-15,-1-6-3 0,4 8 0 0,-4-2 0 16,1 3-8-16,3 0 0 0,0-4 9 0,0 4-9 16,3 0 0-16,1-3 0 0,0 2 0 0,-1-2 0 15,4-3 0-15,0-4 0 0,0 1 0 0,0-4 8 16,0 0-8-16,4-3 0 0,-1-6 0 0,5-3 0 16,-1-4-15-16,0 1-4 0,0-7-1 0,0 4 0 15,4-10-18-15,-4 3-4 0,3 0-1 0,1-6 0 16,3 6 9-16,0-9 2 0,-6 3 0 0,-1-3 0 15,0 0-10-15,3-13-2 16,-3 3 0-16,-3-6 0 0,-7 7 4 0,-1-7 1 0,4 6 0 0,0-3 0 16,-3 13 64-16,-1 3 13 0,1 6 2 0,-4 10 1 15,0-4 46-15,0 13 9 0,0 0 1 0,0 0 1 16,0 10-50-16,-4 2-9 0,1 7-3 0,-1 6 0 0,-6 10-26 0,3-1-10 16,3 4 0-16,1 6 9 0,-5-7-1 0,1 4 0 15,0-3 0-15,0-1 0 0,0 7 8 0,0 0 0 16,7 0 1-16,-3 0 0 0,6-7-17 0,-3 1 8 15,-3-3-8-15,3-10 0 0,7 3-9 0,-4-9-9 16,1-4-2-16,-1 1 0 16,-3-3-120-16,0-13-25 0,0 0-5 0</inkml:trace>
  <inkml:trace contextRef="#ctx0" brushRef="#br0" timeOffset="41377.668">11240 11578 2352 0,'0'0'67'0,"0"-3"13"0,-4-3-64 0,4-3-16 0,4 2 0 0,3 4 0 15,3-3 100-15,-3 3 16 16,0-3 3-16,-3 2 1 0,6-2-67 0,-3 3-13 0,0-3-2 0,1 6-1 16,-1 0-29-16,0-7-8 0,3 7 0 0,1 0 0 15,-4 0-16-15,3 0-7 0,1 7-1 0,0-7-802 16,-1 6-160-16</inkml:trace>
  <inkml:trace contextRef="#ctx0" brushRef="#br0" timeOffset="42879.46">12143 11597 2257 0,'0'0'49'0,"3"-9"11"0,1-1 1 0,-1 1 3 0,1 0-51 0,-1 2-13 0,1-2 0 0,-4 0 0 0,-4-1 9 0,-3 1-1 15,4-1 0-15,-8 4 0 16,1-3-8-16,-1 6 8 0,-3-4-8 0,-4 4 8 16,1 3-8-16,-1 0 10 0,-3 3-10 0,3 4 10 0,0-4 2 0,1 12 0 15,-1-5 0-15,-3 9 0 0,7-1-12 0,0 7 10 16,0 4-10-16,3 5 10 0,-3 1-10 0,7 2 0 15,0-2 0-15,3-7 0 0,4 6 0 0,0-5 0 16,4-4 0-16,3-6 0 0,0-4-13 0,4-5 5 16,-1-1 8-16,4 1-13 0,0-10-6 0,0-4-1 15,1-8 0-15,2 2 0 0,1-2 20 0,-4-4 0 16,4-9 11-16,-4 6-11 0,3 0 13 0,-3-6-4 16,-3-3-1-16,0 3 0 0,-1 3 0 0,-3 6-8 15,-3 1 12-15,3 5-4 0,-4-2 25 0,1-4 5 0,-4 7 1 16,0-1 0-16,0 4-15 0,0-3-2 15,-4 6-1-15,4 3 0 0,-7 0 16 0,4 3 3 16,-1 3 1-16,1 3 0 0,-1 1-31 0,4-1-10 0,0 7 0 0,-3-4 0 16,3 4 0-16,-4 3 0 0,4 0 0 0,0-4 0 15,0 4 0-15,4-9 0 0,-1 8 0 0,1-11-803 16,-4-7-161-16</inkml:trace>
  <inkml:trace contextRef="#ctx0" brushRef="#br0" timeOffset="43630.513">12460 11221 1764 0,'0'0'39'0,"0"0"8"0,4-9 1 0,-1 2 1 0,1 4-39 0,-4-6-10 0,0 2 0 0,0-2 0 16,0 0 79-16,0 2 13 16,-4 4 4-16,1-3 0 0,-1-3-29 0,1-1-6 0,-4 7-1 0,-1-3 0 31,5 6-24-31,-4 0-6 0,0 0-1 0,0 0 0 15,0 0-7-15,-4 0-2 0,4 0 0 0,0 6 0 0,-4-3-12 0,4 3-8 16,0-2 8-16,4-4-8 0,3 0 8 0,-7 9-8 16,3 0 8-16,1 7-8 0,-1-7 0 0,1 7 0 15,-1-6-12-15,1 8 4 0,3 1 8 0,-4 0 0 16,4-3 0-16,0 2 0 0,0 1 0 0,0 3 0 16,4-3 0-16,-4-6 8 0,0 2-8 0,3 4 0 15,1-3 0-15,-1-4 0 0,1 4 0 0,-1 0 0 16,1-7 0-16,3 4-8 0,-4-4 8 0,4-3 0 15,-3 4 10-15,3-4-10 0,-7-6 14 0,7 3-3 16,-7-3-1-16,7 0 0 0,0 0 2 0,4 0 0 0,-4-3 0 0,3 3 0 31,-3-6-36-31,0-1-6 0,4 4-2 0,0 3 0 16,-4-6-128-16,3 3-27 0,1-3-5 0,-1 3-720 0</inkml:trace>
  <inkml:trace contextRef="#ctx0" brushRef="#br0" timeOffset="44246.484">12629 11346 1123 0,'0'0'32'0,"0"0"7"0,0 0-31 0,0 0-8 16,0 0 0-16,0 0 0 0,0 0 83 0,0 0 15 0,0 0 3 0,0 0 1 16,0 0-15-16,0 0-3 0,0 0-1 0,0 0 0 15,0 0-19-15,0 0-3 0,8-9-1 0,-1 9 0 16,0-9-5-16,0 2-2 16,0 4 0-16,-4-6 0 0,4 2-9 0,0-2-3 15,0 0 0-15,4-7 0 0,-7 7-12 0,6-4-2 0,-6-3-1 0,3 1 0 16,0 2-10-16,-4-3-3 0,1 7 0 0,-1-7 0 15,4 7-13-15,-3-4 9 0,-4-2-9 0,3 5 8 16,-3 1 4-16,0 3 0 0,0-4 0 0,-3 7 0 16,-1-3-4-16,4 6 0 0,-7 0 0 0,0 0 0 15,-3 0-8-15,3 6 0 0,0-6 0 0,0 3 0 16,-1 4 0-16,1 2 0 0,0 0 0 0,4 1 0 16,-1 5 0-16,-3-2 0 0,4 9 0 0,3-3 0 15,-4 0 0-15,4 6 12 0,-3-3-12 0,-1-4 12 16,4 7-4-16,0-6-8 0,4 3 12 0,3-9-4 0,-4 6-8 0,1-10 12 15,3 7-12-15,-7-16 12 0,10 9-3 0,1 1 0 16,-11-10 0-16,14 0 0 0,4 6 1 0,-4-6 0 16,-4 0 0-16,5-6 0 15,-5 6-49-15,4-10-9 0,-7 1-3 0,4 2-709 16,-1-2-141-16</inkml:trace>
  <inkml:trace contextRef="#ctx0" brushRef="#br0" timeOffset="44937.039">12979 11130 1713 0,'0'0'37'0,"0"0"8"0,0 0 2 0,0 0 2 0,0 0-39 0,-4-6-10 16,4-4 0-16,0 10 0 0,0 0 62 0,0-3 10 15,-3-3 3-15,3 6 0 0,0 0-31 0,0 0-5 16,3-9-2-16,1 2 0 0,3 4 4 0,0-3 1 16,0-4 0-16,-4 10 0 0,8-3-17 0,-4-3-3 15,0 6-1-15,4 0 0 0,-4-3 1 0,0 3 0 16,0-6 0-16,0 6 0 0,0 0-6 0,-7 0-2 15,0 0 0-15,7 0 0 0,4 0-14 0,-1 0 9 16,-10 0-9-16,0 0 8 16,0 0 8-16,0 0 0 0,0 0 1 0,0 0 0 0,0 0 4 0,0 0 1 0,0 0 0 0,0 0 0 15,0 0-8-15,0 0-2 0,0 0 0 0,0 0 0 16,0 0-12-16,0 0 8 0,4 9-8 0,-1 0 0 16,1 1 0-16,3-1 0 15,-7-2 0-15,3 8 0 0,1-2 0 0,-4-4 0 0,3 10 0 0,1 6 0 16,-4-6-8-16,3 6 8 0,-3 0 0 0,4-3 0 15,0 3 0-15,-4 0 0 0,0-6 0 0,0 9 0 16,3-9 0-16,-3 3 0 0,0-9 9 0,0 5-9 16,0-2 16-16,0 0-1 0,0-4-1 0,0-2 0 15,-3-1 7-15,3 0 2 0,-4-2 0 0,0 2 0 16,-3-3 9-16,0-2 3 0,4-4 0 0,-8 0 0 16,4 6-14-16,0-6-2 0,0 0-1 0,4 3 0 15,-5-3-10-15,1-3-8 0,0 3 12 0,-3 0-12 16,3-6 0-16,-4 6 0 0,4 0-10 0</inkml:trace>
  <inkml:trace contextRef="#ctx0" brushRef="#br0" timeOffset="51632.941">6745 12309 1306 0,'0'0'36'0,"0"0"10"0,0 0-37 0,0 0-9 0,-7 0 0 0,0-6 0 16,0 6 105-16,7 0 19 15,-4 0 4-15,4 0 1 0,0 0-29 0,0 0-7 16,0 0-1-16,0 0 0 0,0 0 0 0,0 0 0 16,0 0 0-16,15-3 0 0,2 3-41 15,4 0-9-15,4 0-2 0,7 0 0 0,7 0-28 0,-1 0-12 16,1 0 11-16,4 0-11 0,6-7 11 0,0 7-11 15,8-3 12-15,-1-3-12 0,1 6 12 0,-1 0-12 16,4 0 12-16,-3 0-12 0,-8 0 9 0,0 6-9 16,-3-3 0-16,0 4 9 0,-4-4-1 0,-3 3-8 15,-4 3 12-15,-3-2-4 0,0-4-8 0,-7 6 12 16,-4 1-12-16,-7-1-776 0,0-3-163 0</inkml:trace>
  <inkml:trace contextRef="#ctx0" brushRef="#br0" timeOffset="53013.92">2974 13676 2134 0,'-7'-3'47'0,"7"3"9"0,0 0 3 0,0 0 1 0,0 0-48 0,0 0-12 0,0 0 0 0,0 0 0 16,0-6 63-16,0 3 9 15,3-4 3-15,8-2 0 0,-7 3-46 0,6-4-9 0,4 7-1 0,-3-6-1 16,10-1-18-16,0 1 0 0,-3-7 8 0,3 10-8 16,-7 3 0-16,7-3 0 0,-10 3 8 0,3 3-8 15,-4 3 0-15,-10-3 0 0,11 6 0 0,-11-6 0 16,4 12 0-16,-4 4 0 0,0 3 0 0,-4 0 0 16,-3 6 0-16,3 0 0 0,-6 0 0 0,-4-3 0 15,3 6 10-15,1-3-10 0,-4 0 8 0,3 4-8 16,-3-4 0-16,7-6 0 0,-4-1 0 0,4 1 0 15,4-3 0-15,-1 0 0 0,4-4 8 0,0-3-8 16,0-9 8-16,0 0-8 0,0 0 12 0,0 0-4 16,21 7-8-16,-7-4 0 0,8-13 0 0,-5 7 0 15,8-6 0-15,0 0 0 0,-4-7 0 0,3 0-11 16,-2 4-137-16,2-13-27 0,1 9-5 0</inkml:trace>
  <inkml:trace contextRef="#ctx0" brushRef="#br0" timeOffset="53242.5">2886 13827 2023 0,'0'0'44'0,"0"0"10"0,0 0 2 0,0 0 0 0,0 0-44 0,0 0-12 0,10-6 0 0,1 6 0 16,3-4 32-16,-3 4 4 0,6 0 0 0,4-6 1 15,4 3-5-15,0-3 0 0,10-4-1 0,0 1 0 16,-3 0-17-16,7-1-3 0,-11 4-1 0,4-7 0 16,-7 4-19-16,3-1-4 0,0-5-1 0</inkml:trace>
  <inkml:trace contextRef="#ctx0" brushRef="#br0" timeOffset="53824.861">3482 13378 1562 0,'0'0'34'0,"0"0"7"0,0 0 2 0,3-6 1 0,1-3-35 0,3-1-9 0,-7 4 0 0,0-3 0 0,0-1 64 0,4 1 10 0,-4-7 2 0,0 7 1 31,0-1 2-31,-4 1 0 0,4 0 0 0,-7-1 0 16,3 1 1-16,1-7 1 0,-1 7 0 0,-3-1 0 16,7 1-29-16,-10-1-7 0,3 4-1 0,0 3 0 15,3-3-20-15,-3 6-5 0,0 0-1 0,0 0 0 16,3 0-18-16,-3 6 0 0,7 3 0 0,-7 7 0 15,4-3 0-15,-4 2 0 0,3 1-11 0,1 3 11 16,3 0-12-16,0-1 12 0,0 7-12 0,0-3 12 16,0 4-8-16,0-8 8 0,3 7 0 0,1-6 0 15,3 0-10-15,-7 6 10 0,3-9-8 0,4 3 8 16,-7-10 0-16,4 10 0 0,-1-10 0 0,1 1 8 16,3-1-8-16,0 7 0 0,-3-10 8 0,-1 3-8 15,1-5 0-15,3 2 9 0,0-3-9 0,3 3 0 16,-3-6 0-16,0 0 0 0,4 0 0 0,0-6 0 0,3 3-16 0,-4-3 0 15,4-4 0-15,4 7-744 16,0-10-150-16</inkml:trace>
  <inkml:trace contextRef="#ctx0" brushRef="#br0" timeOffset="54245.323">3609 13425 1720 0,'0'0'38'0,"0"0"8"0,0 0 2 0,0 0 0 0,0 0-39 0,0 0-9 0,0 0 0 0,0 0 0 15,0 0 80-15,0 0 13 0,0 0 3 0,0 0 1 16,7-6-35-16,0 3-7 16,0-3-2-16,4 3 0 0,-1-7-10 0,-3 1-3 0,4-1 0 0,-1-5 0 15,-2 5-4-15,6-5 0 0,-4 2-1 0,-6-3 0 16,6 1-13-16,1 2-2 0,-8-2-1 0,1-4 0 15,0 3-8-15,3 3-2 0,-7-2 0 0,7 5 0 16,-7-5-9-16,0 5 0 0,0 1 9 0,-7-1-9 16,3 1 20-16,1 9-1 0,3 0 0 0,0 0 0 15,-4-9-19-15,4 9-19 0,0 0 4 0,-7 0 1 16,7 0 14-16,-7 9 0 0,3-3 0 0,-3-3 0 16,4 7-10-16,-1-1 10 0,4 1-10 0,-7 5 10 15,7 4 0-15,0 0-9 0,0-3 9 0,7 9 0 0,-7-6 0 0,4-1 0 16,-1 11 0-16,4-11 0 0,-3 8 0 0,3-8 0 15,-7 7 0-15,3-6 0 0,5 0 0 0,-1-3 0 16,0-7 0-16,3 1 0 0,-6-1 0 0,6 0 0 16,-6-9 0-16,6 7 0 0,-3-7-19 0,1-7 2 15,-1 7 0-15,3-3-753 16,-3-3-150-16</inkml:trace>
  <inkml:trace contextRef="#ctx0" brushRef="#br0" timeOffset="58058.806">4064 13149 1566 0,'0'0'34'0,"0"0"7"0,0 0 2 0,-4 0 1 0,-6-3-35 0,3-3-9 16,0 6 0-16,7-3 0 0,-11-3 114 0,4 6 21 15,0 0 4-15,0-7 1 0,4 4-20 0,3 3-3 0,-8 0-1 0,8 0 0 16,0 0-43-16,0 0-9 0,0-6-1 0,0-3-1 15,8 5-38-15,-5-5-8 16,8 0-2-16,-1-4 0 0,4 10-14 0,0-6 11 0,1-1-11 16,2 1 10-16,1 2-10 0,-1 4 0 0,-6-3 9 0,3 3-9 15,-3-3 0-15,-1 6 0 0,-3 0 0 0,0 6 0 16,-7-6 0-16,7 3 0 0,-3 13 0 0,-4-7 0 16,0 4 0-16,-4 2 0 0,4 4 0 0,-3 0 0 15,3 6 0-15,-4-6 0 0,4 6 0 0,0-6 0 16,-7 6 0-16,14 3 0 0,-7 7 0 0,0-7 0 15,4 0 0-15,-1-3 0 0,1 3 0 0,0-9 0 16,-1 6 0-16,4-6 0 0,-7-3 0 0,0 3 0 16,4-4 0-16,-4-2 0 0,0 2 0 0,-4-8 0 15,4 2 0-15,0 1 12 0,-7-7-2 0,0 6-1 16,3-9-9-16,-3 6 8 0,-3-3-8 0,-4 4 8 0,3-7 20 16,-6 6 3-16,2-3 1 0,-2-3 0 0,6 0-32 0,-10 0 8 15,3 0-8-15,8 0 0 16,-8-3-80-16,4-3-20 0,0 6-3 0,3 0-1103 15</inkml:trace>
  <inkml:trace contextRef="#ctx0" brushRef="#br0" timeOffset="58467.923">4703 13667 2082 0,'-15'0'59'0,"15"0"13"15,0 0-57-15,0 0-15 0,0 0 0 0,0 0 0 16,0 0 82-16,0 0 14 0,0 0 2 0,0 0 1 0,11-3-63 0,0-4-12 16,3-2-2-16,7 3-1 0,-3-4-7 0,3 1-2 15,3 6 0-15,-6-7 0 0,3 4-12 16,-3-3 0-16,-1 2 0 0,1 4 0 15,-7-3-36-15,3 6-12 0,-7 0-4 0,0 6 0 16,-7-6-120-16,0 0-25 0,0 10-5 0,-4-1-358 16,1 1-71-16</inkml:trace>
  <inkml:trace contextRef="#ctx0" brushRef="#br0" timeOffset="58584.089">4755 13774 1364 0,'-28'28'30'0,"21"-19"6"0,-10 7 2 0,2-1 0 0,1-2-30 0,4 6-8 0,-1-3 0 0,1-7 0 16,3 7 107-16,7-7 20 15,0-6 4-15,7 3 1 0,0 4-48 0,3-10-10 0,1 6-2 0,10-6 0 16,0 0-40-16,4-6-9 0,0-4-2 0,3 4 0 31,0-6-105-31,0-4-20 0,-3 7-5 0,3-7-1 0</inkml:trace>
  <inkml:trace contextRef="#ctx0" brushRef="#br0" timeOffset="59619.764">5383 13560 1915 0,'-3'-28'42'0,"3"22"9"0,3-13 1 0,-3 6 2 0,4-2-43 0,-4-1-11 0,3 4 0 0,-3-4 0 15,0 6 111-15,4 1 20 16,-4 9 4-16,0 0 1 0,0 0-61 0,0 0-12 15,11 9-3-15,-11 1 0 0,7 9-45 0,-4-4-15 16,1 4 8-16,-1 6-8 0,1-3 0 0,-4 3 0 0,3 0 8 0,-3 4-8 16,0-4 0-16,4-7 8 0,-4 8-8 0,3-8 0 15,-3 1 9-15,4 0-9 0,-1 0 0 0,4-10 9 16,-3 4 6-16,7-10 1 0,-11-3 0 0,7 0 0 16,0 0-16-16,0 0 9 0,3-3-9 15,-3-3 8-15,0-4 0 0,8-6-8 0,-8 7 12 0,0-10-4 16,0 4 0-16,0-4-8 0,0-3 12 0,0-3-4 15,-7 0-8-15,3 6 0 0,-3 3 0 0,0-3 8 16,0 7-8-16,0-1 0 16,-3 10 0-16,3-3 0 0,0 3 0 0,0 3 0 0,0 0 0 0,0 0 0 15,0 0-12-15,0 9 12 0,0 0-10 0,3 10 10 16,1-3-13-16,-1 3 3 0,4 6 1 0,-7-3 0 16,8 0 9-16,2 0 0 0,-3-3 0 0,4 2 8 15,-1-8-8-15,4 6 11 0,1-10-11 0,-1 4 12 0,0-4-4 16,3-6 0-16,-2 7 0 0,2-10 0 0,-3 0 4 0,0-3 0 15,1-4 0-15,-5-2 0 0,4-10 25 0,-3 3 6 16,3-2 1-16,-4-1 0 0,1 0-28 0,3-6-6 16,-7 0-1-16,4 6 0 0,-8 0-17 0,4-6-4 15,-3 6-1-15,3 0-875 16,-3 1-176-16</inkml:trace>
  <inkml:trace contextRef="#ctx0" brushRef="#br0" timeOffset="60070.219">6152 13149 1829 0,'0'0'52'0,"4"-9"11"0,3 0-51 0,0-7-12 0,-3 7 0 0,3-1 0 15,-4-9 109-15,1 10 19 0,-4-7 4 0,0 4 1 16,-4-4-56-16,1 7-11 0,-1-1-2 0,-3 1-1 16,-3 3-27-16,2 2-6 0,-2-2-1 0,-4 6 0 15,0 0-29-15,0 0 0 0,3 6 0 0,-7-2 0 16,1 5 0-16,3-3 0 0,-1 4 0 0,5 5 0 15,3-2 0-15,-4-4 0 0,4 7 0 0,4 3 0 0,-4-4 0 0,7 4 0 16,-4 0 0-16,4 0-10 0,4 0 10 0,-1-4-13 16,1 4 5-16,3 0 8 0,0-3-9 0,3-1 9 15,1-2 0-15,0-4 0 0,3 1 0 0,-4 5 9 16,1-5 1-16,3-1 0 0,-4-3 5 0,1-2 1 16,3 5 0-16,-3-3 0 0,3-6-6 0,-4 3-1 15,5 4 0-15,-5-7 0 0,1 0-9 0,3-7 0 16,-4 7 9-16,5 0-9 15,-5-3-139-15,4 3-32 0,0-6-6 0,0 3-827 16</inkml:trace>
  <inkml:trace contextRef="#ctx0" brushRef="#br0" timeOffset="60399.924">6403 13291 1800 0,'0'0'40'0,"0"0"8"0,0 0 1 0,0 0 1 0,0 0-40 0,-4-7-10 0,4 4 0 0,0-6 0 16,0 3 78-16,0-4 14 0,7 1 2 0,-3-7 1 16,3 3-35-16,0-2-8 0,0-4 0 0,-3 3-1 15,3 4-6-15,0-7-1 0,0 3 0 0,0-3 0 16,0 4-5-16,-4-4-2 0,5 10 0 0,-5-1 0 16,1 1-25-16,-1-1-4 0,-3 10-8 0,0 0 11 15,0 0-11-15,0 0 0 0,0 0 0 0,0 0 0 16,0 0 0-16,0 0 0 0,0 0 0 0,0 0 0 15,-3 3 0-15,-1 7 0 0,4-1 0 0,0 1 0 0,0-1 8 0,-3 7 0 16,3-7 0-16,3 7 0 0,-3-4-8 0,4 4 0 16,-1-7 0-16,1 7 0 0,3-3 0 0,-4 2 0 15,1 1 0-15,-1-3 0 0,1-4 0 0,-1 7 0 16,4-7 0-16,-3 7 0 16,-1-7-30-16,1 1-11 0,3-7-3 0,0 3-720 15,0-3-145-15</inkml:trace>
  <inkml:trace contextRef="#ctx0" brushRef="#br0" timeOffset="60776.789">6692 13062 1879 0,'0'0'41'0,"0"0"9"0,0 0 2 0,0 0 0 0,0 0-41 0,-3-10-11 0,3 7 0 0,0-6 0 15,0 2 72-15,0-2 13 0,3 0 3 0,1-1 0 16,-1 1-28-16,1-7-6 0,3 7-1 0,0-1 0 16,0 1-13-16,4 0-4 0,-1-1 0 0,-3 1 0 15,0 2-12-15,0 4-4 0,0-3 0 0,-7 6 0 16,7 0-20-16,-7 0 0 0,0 0 0 0,11 9-12 16,-4-2 12-16,-3 2 0 0,-1 1 10 0,-3-1-10 15,4 0 0-15,-1 7 0 0,4-3 0 0,-3-4 0 16,-1 7 0-16,1-1 0 0,-1-2 0 0,4 6 0 15,0-4 8-15,0 1-8 0,-3-3 0 0,3 2 0 16,-3 4 11-16,3-3-11 0,-7-4 12 0,0 4-12 0,0 3 20 0,-4-4-4 16,1-2 0-16,-1 3 0 0,1-1 0 0,-1-2-1 15,-3-4 0-15,0 1 0 0,0-1-7 0,0 7 0 16,-4-7-8-16,1 1 12 0,-1-1-28 0,4-3-5 16,0-3-2-16,0 4-779 15,0-7-156-15</inkml:trace>
  <inkml:trace contextRef="#ctx0" brushRef="#br0" timeOffset="61748.478">6410 13272 1911 0,'0'0'42'0,"0"0"9"0,0 0 1 0,7-6 2 0,0 2-43 0,4-2-11 0,-1-3 0 0,-3-1 0 15,4 4 63-15,-1-7 10 0,5-2 3 0,-1 5 0 0,-4-5-20 0,4 2-3 31,-3-3-1-31,3-2 0 0,-3-1 3 0,-1 3 0 16,1-9 0-16,-1 6 0 0,-3 7-11 0,1-7-3 16,-1-3 0-16,-4 9 0 0,-3-2-27 0,0-4-6 15,0 10 0-15,-3-1-8 0,-4 1 12 0,-1 2-4 0,-2 4 0 16,-4 3-8-16,3 3 12 0,-3-3-12 16,-4 10 12-16,4-1-12 0,-3 1 0 0,3-1-12 15,-4 7 0-15,0 3 0 0,4-4 12 0,0 4 0 0,4 0 0 0,2 0 0 16,-2 3-9-16,6 0 1 0,4 3 0 0,4-7 0 15,-1 8 8-15,4-8-12 0,1 7 12 0,2-6-12 16,8 0 12-16,-4 0 0 0,3-3 0 0,5-7 0 16,2 7 0-16,5-7 11 0,-1-6-11 0,0 7 12 15,-3-1-78-15,3-3-15 0,-3-3-3 16</inkml:trace>
  <inkml:trace contextRef="#ctx0" brushRef="#br0" timeOffset="64951.216">7338 13579 1436 0,'0'0'32'0,"0"0"6"0,0 0 2 0,7-3 0 0,-4-3-32 15,4-4-8-15,-3 7 0 0,-1-6 0 0,-3 2 107 0,0-2 20 0,0 3 4 0,-3-4 1 16,-1 7-20-16,-3-3-3 0,0-3-1 0,0 5 0 15,-7-2-32-15,4 3-6 0,-5-3-2 0,-2 6 0 16,-1 0-16-16,1 6-4 0,-1-3-1 0,-3 7 0 16,3-1-38-16,0 10-9 0,1-4 0 0,-4 4 0 15,3 6-12-15,4 0-5 0,0 4-1 0,3-1 0 16,4 0 18-16,-3-3-8 0,6 3 8 0,1-9 0 16,3 6-8-16,0-6 8 0,3-3 0 0,4-7 0 15,0 1 0-15,4-4 0 0,-1-6 0 0,4-6 0 16,1 2 15-16,2-11 3 0,4 5 1 0,4-5 0 15,-4-4-8-15,0 0-2 0,1 3 0 0,-1-6 0 16,-4-3-9-16,-3 7 0 0,1-1 0 0,-5-3 8 16,1 3-8-16,-4 10 0 0,0-4 0 0,0 0 0 15,-4 10 0-15,-3 3 0 0,0 0 0 0,0 0-11 16,0 0 11-16,0 10 11 0,4 5-3 0,-4-2 0 16,0 6-8-16,0-4 0 0,0 4 0 0,0 6 0 15,0-6 0-15,3 0 0 0,-3 0 0 0,4-3 0 0,0 2 0 0,-1-2 0 16,4-7 0-16,0 7 0 0,0-3-12 0,0-7-4 15,4 3 0-15,-4-6-1195 16</inkml:trace>
  <inkml:trace contextRef="#ctx0" brushRef="#br0" timeOffset="65505.117">7680 13071 1886 0,'0'0'41'0,"0"0"9"0,0 0 2 0,-4-3 1 0,-3-3-42 0,4-4-11 16,-4 7 0-16,0-6 0 0,0 2 82 0,0-2 14 15,0 6 4-15,-4-3 0 0,4-1-31 0,0 4-5 16,0 3-2-16,-4 0 0 0,4 0-26 0,0 0-4 16,0 3-2-16,0 4 0 15,0-1-30-15,3-3 8 0,-3 6-8 0,0 1 0 0,0-1 0 0,0 7 0 16,4 0 0-16,-1-4 0 0,1 7-9 0,-1 3 9 16,4-3 0-16,-3 0-9 0,3-1 9 0,0 1 0 15,3 6 0-15,1-6 0 0,-4 0 0 0,3 0 0 16,-3 6 0-16,4-6 0 0,-4-4 0 0,7 4 8 15,-4-9-8-15,1 5 8 0,-1-2 3 0,4-4 1 16,0-3 0-16,-3 4 0 0,-4-10 1 0,11 0 1 16,-4 0 0-16,0 0 0 0,3 0-5 0,1-10-1 0,-1 1 0 0,5 3 0 31,-5-4-115-31,4-2-23 0,0 2-5 0,4-5-929 0</inkml:trace>
  <inkml:trace contextRef="#ctx0" brushRef="#br0" timeOffset="65879.962">7821 13266 1476 0,'0'0'32'0,"0"0"8"0,0 0 0 0,0 0 1 16,0 0-33-16,0 0-8 0,0 0 0 0,0 0 0 15,0 0 86-15,0 0 15 0,-3-10 3 0,3 7 1 0,0-3-24 0,3-4-5 16,1 1 0-16,-1-7-1 0,4 7-2 15,0-10 0-15,0 10 0 0,0-7 0 0,0-3-40 0,0 0-8 16,-3 0-1-16,3 1-1 0,-3-4-11 0,-1 0-3 16,-3-3 0-16,0 9 0 0,0-3-9 0,0 7 0 15,0-4 0-15,0 0 0 0,-3 13 0 0,-1-6 0 16,1 2 0-16,3 7 0 0,0 0 0 0,-8 0 0 16,1 7-9-16,0 2 9 0,0 1-12 0,0-1 4 15,4 7 8-15,-4-4-13 0,3 4 13 0,1 3 0 16,3-1-10-16,0 1 10 0,0 6 0 0,0 0 0 15,3-6 8-15,-3 9-8 0,7-9 20 0,-3 6-2 0,-1-9 0 16,4 3 0-16,4 0-6 0,-1 0 0 0,-2-10-1 16,-1 7 0-16,3-7-3 0,1 7 0 15,-1-13 0-15,1 6 0 0,0-9-19 0,3 6-4 16,0-12-1-16,0 6-744 0,0-3-150 0</inkml:trace>
  <inkml:trace contextRef="#ctx0" brushRef="#br0" timeOffset="66121.123">8142 13200 2023 0,'0'0'44'0,"0"0"10"0,0 0 2 0,0 0 0 15,0 0-44-15,0 0-12 0,-7-7 0 0,7 7 0 0,0 0 72 0,0 0 12 16,-3 0 2-16,3 0 1 0,0 0-60 0,0 0-12 15,0-9-3-15,3 3 0 0,1 3 5 16,-1-4 1-16,8-2 0 0,-1 6 0 16,1-4-6-16,3 4 0 0,0-3-1 0,0 3 0 15,0-3-11-15,0 6 0 0,1-7 0 0,-5 4-734 16,4 3-149-16</inkml:trace>
  <inkml:trace contextRef="#ctx0" brushRef="#br0" timeOffset="66429.527">8449 13193 1937 0,'0'0'55'0,"0"0"12"0,0 0-54 0,4-9-13 0,-4 9 0 0,7-6 0 16,-4-4 59-16,1 1 9 0,-1-1 1 0,1 1 1 16,-1 0-26-16,4-7-6 0,-3 7-1 0,-1-1 0 15,4-2 22-15,-3-4 4 0,-4 0 1 0,3 7 0 16,5-4-20-16,-5-2-3 0,1 5-1 0,-4 4 0 15,3-3-25-15,1 5-6 0,-8-2-1 0,4 6 0 16,0 0-8-16,0 0 0 0,0 0 0 0,0 0-11 16,0 0 11-16,-3 6 0 0,-1-2 0 0,1 5 0 15,3 0 0-15,0-2 0 0,-4 8 0 0,4-5 0 16,0 2 8-16,0-2-8 0,0-1 8 0,0 7-8 16,4-7 0-16,-1 7 0 0,1-7 0 0,-1 1 0 15,-3 5-25-15,4-2-10 0,-4 3-1 0,0-4-1 16,3 4-164-16,-3 3-33 0,0-4-6 0</inkml:trace>
  <inkml:trace contextRef="#ctx0" brushRef="#br0" timeOffset="66991.285">8668 12990 1522 0,'0'0'33'0,"0"0"7"0,0 0 2 0,0 0 2 0,3-10-36 0,4 7-8 0,-3-3 0 0,-1-4 0 15,4 1 64-15,-3 3 10 0,0 3 2 0,3-4 1 16,-4-2-13-16,4 6-2 0,-3-4-1 0,3-2 0 16,-4 6-1-16,4-3 0 0,0-1 0 0,0 4 0 15,0-3-10-15,1 6-2 0,-8 0-1 0,7-3 0 16,0 3-19-16,-7 0-4 0,0 0-1 0,0 0 0 15,7 3-9-15,-4 3-2 0,4 4 0 0,-7-1 0 16,0-3-3-16,0 4-1 0,0-1 0 0,0 1 0 0,0-1 0 0,4 0 0 16,-4 1 0-16,7-1 0 15,-4 7-8-15,1-7 12 0,-1 10-12 0,1-10 12 0,0 10-12 0,3-3 0 16,-4 0 0-16,4-4 0 0,-3-2 0 0,-1 5 0 16,4 1 0-16,-3-4 0 0,-1 4 8 0,1-3 0 15,-4-7 0-15,0 10 0 0,0-7 17 0,-4 0 3 16,1-5 1-16,-1 5 0 0,-3-3 11 0,0 4 3 15,0-1 0-15,-3 1 0 0,2-4-18 0,-6-3-3 16,0 3-1-16,4-3 0 0,-4 4-13 0,3-4-8 16,-3-3 8-16,3 6-8 15,4-3-64-15,-3 3-16 0,3-6-4 0,7 0-1160 0</inkml:trace>
  <inkml:trace contextRef="#ctx0" brushRef="#br0" timeOffset="67521.028">9236 13516 2372 0,'0'0'52'0,"0"0"12"0,0 0 1 0,0 0 1 0,0 0-53 0,7-3-13 0,3 3 0 0,1-6 0 16,0 6 58-16,3-3 9 0,0-3 1 0,0 6 1 0,0-4-42 0,4-2-9 16,-1 3-2-16,1-3 0 15,0-1-16-15,3-2 8 0,-7 6-8 0,3-3 0 16,1 3 0-16,-7-4-22 0,-1 7 3 0,1-3-767 16,-4-3-154-16</inkml:trace>
  <inkml:trace contextRef="#ctx0" brushRef="#br0" timeOffset="67697.813">9370 13218 2019 0,'0'0'44'0,"-7"0"10"0,3 4 2 0,-3 2 0 0,7-6-44 0,-3 3-12 0,-4 13 0 0,3-7 0 16,-3 1 76-16,3 8 14 0,4-2 2 0,0 3 1 16,0 6-37-16,4 3-7 0,-4-3-1 0,4 3-1 0,-1 1-30 0,1 5-5 15,-1-6-2-15,1-3 0 0,3 4-2 0,0-4 0 31,0 3 0-31,3-3-771 16,1 0-154-16</inkml:trace>
  <inkml:trace contextRef="#ctx0" brushRef="#br0" timeOffset="68570.369">10287 13237 1868 0,'0'-28'41'0,"-4"12"9"0,1 1 2 0,3-4 0 0,-4 0-42 0,1-6-10 0,-1 6 0 0,1 0 0 16,3 4 84-16,-4 2 14 0,4-3 3 0,-3 13 1 16,3 3-29-16,0 0-5 0,0 0-2 0,0 0 0 15,0 0-35-15,0 13-7 0,0 6-2 0,0 3 0 16,-4 0-22-16,4 9 0 0,0 0 0 0,-3 13 0 15,3-3 0-15,0 0 0 0,-4-1 0 0,4-2 11 16,-3 0-11-16,3-4 0 0,-4 1-10 0,4-7 10 16,0 0 0-16,0-3 0 0,0-6 0 0,-3 3 10 15,3-9-2-15,0-4 0 0,0 0 0 0,0 1 0 0,0-10 7 0,0 0 1 16,0 0 0-16,0 0 0 0,3-10 0 0,1 7 0 16,3-12 0-16,-4 5 0 0,4-6-8 0,-3-2-8 15,3 5 11-15,0-9-11 0,4 3 0 0,-1 1 0 16,1-1 0-16,3 3 0 0,0 7 0 0,-3-4-14 15,3 4 2-15,3 2 1 0,-3 1 3 0,0 3 0 16,1 6 0-16,2 3 0 0,-3 1 8 0,0-4 0 16,-3 6 0-16,-4 1-8 0,0-1-4 0,0 0 0 15,-3 7 0-15,-4-6 0 0,-4 5 12 0,1-2 0 16,-4-4 8-16,-4 7-8 0,0-7 9 0,-3 1-9 0,-3 5 12 0,-1-5-12 16,-3-1 21-16,3 1-2 0,-3-4-1 0,0 3 0 15,3-6-6-15,1-3 0 0,3 0-1 0,-1 0 0 31,1-3-37-31,4-3-7 0,-1-3-2 0,4-1-1149 0</inkml:trace>
  <inkml:trace contextRef="#ctx0" brushRef="#br0" timeOffset="69105.24">10739 13062 1584 0,'0'0'35'0,"0"0"7"0,0 0 2 0,7-10 0 0,0 7-36 0,-4-3-8 0,-3-4 0 0,0 10 0 16,0-3 71-16,0-6 12 0,0 3 2 0,-3-4 1 15,-4 4-7-15,0-3-2 16,0-1 0-16,-1 1 0 0,-6 6-13 0,4-4-2 16,-1-2-1-16,4 3 0 0,0 6-33 0,-4-3-8 0,1 3 0 15,3 0-1-15,-4 3-19 0,4-3 0 0,-3 6 0 0,-1 3 0 16,4 1 0-16,0-1-12 0,0 7 12 0,3-7-12 15,1 7 12-15,-1-4-11 0,1 7 11 0,3-3-10 16,3 3 10-16,-3-4 0 0,4-2 0 0,-1 3 0 16,4 2 8-16,-3 1 0 0,-1-3 0 0,1 0 0 15,3-4 6-15,0 4 2 0,-3-7 0 0,3 1 0 16,-4 5 11-16,1-5 2 0,-1-1 1 0,1 4 0 16,-4-7-3-16,3 3-1 0,1-2 0 0,-4-7 0 15,0 9-8-15,0-9-2 0,0 0 0 0,7 3 0 16,0 3-8-16,-7-6-8 0,0 0 9 0,7 0-9 15,0-6-11-15,7 3-8 0,0-3-1 0,0-4-1 16,1 1-110-16,-1 0-21 0,0-1-5 0,3 1-1 16,-3-7 42-16,4 7 9 0,-4-1 2 0</inkml:trace>
  <inkml:trace contextRef="#ctx0" brushRef="#br0" timeOffset="69471.181">10911 13159 1839 0,'0'0'40'0,"0"0"9"0,0 0 2 0,0 0 1 0,0 0-42 0,0 0-10 16,0 0 0-16,0 0 0 0,0 0 64 0,0 0 10 15,0 0 2-15,7-10 1 0,-3 1-10 0,3 0-3 16,-3-1 0-16,-1 4 0 0,4-7-13 0,0-2-3 16,0 5-1-16,-3-5 0 0,-1-4-26 0,4 6-5 0,-3-2 0 0,3-1-1 15,-7 3-15-15,4-2 0 0,-1 5 8 0,-3 1-8 16,4 0 0-16,-4-1 0 15,0 4 0-15,0 6 0 0,0 0 11 0,0 0-11 16,0 0 12-16,0 0-12 0,0 0 16 0,0 0-4 0,0 0-1 0,0 0 0 16,0 0-11-16,0 0 10 0,-4 6-10 0,1 4 10 15,-1-1-10-15,0 0 0 0,1 1 0 0,3 5 0 16,0-2 0-16,0-4 0 0,0 7 0 0,0 3 0 16,0-3 0-16,3 2 8 0,-3-2 0 0,0-3 0 15,0 2-8-15,4 1 12 0,0-4-12 0,-4 4 12 16,0-6-12-16,3-1 0 0,1-6 0 0,3 10 0 15,-4-10-14-15,-3-3-2 0,0 0 0 0,11 6 0 16,-1-3-1-16,-3-3-1 0,4 0 0 0,-8-3-754 16,-3 3-152-16</inkml:trace>
  <inkml:trace contextRef="#ctx0" brushRef="#br0" timeOffset="69934.898">10911 13131 1814 0,'0'0'40'0,"0"0"8"0,0 0 1 0,0 0 3 0,0 0-42 0,7-7-10 0,1-2 0 0,-1 6 0 16,0-13 36-16,3 7 4 0,1-1 2 0,-1-5 0 16,1 2-4-16,0-3-1 0,-1-2 0 0,1-1 0 15,-1-6 8-15,1 6 2 0,-4-9 0 0,0 3 0 16,0-4-19-16,-3-2-3 0,3 9-1 0,-7-3 0 16,0 0-5-16,3 12-2 0,-3-2 0 0,0-1 0 15,0 7 7-15,-3-1 0 0,-4 1 1 0,3 9 0 16,4 0-10-16,-7 0-3 0,-4 0 0 0,4 6 0 15,-3-3-12-15,3 7 0 0,-4 5 0 0,4 1-10 16,-3 3 10-16,2 0-10 0,5 6 10 0,-4-3-10 16,3 9 10-16,-3-3 0 0,4 0 0 0,-1 1 0 15,1 2 12-15,-1-9 7 0,1 3 1 0,3 3 1 16,3-3-5-16,-3-6 0 0,4 0-1 0,-4 3 0 16,3-10-6-16,1 7-1 0,3-9 0 0,-4 5 0 0,4-5 0 0,4-4 0 15,-4-3 0-15,4-3 0 16,-1 0-68-16,1 0-13 0,-1 0-3 0,4 0-678 15,1 0-135-15</inkml:trace>
  <inkml:trace contextRef="#ctx0" brushRef="#br0" timeOffset="70438.418">11222 12943 1627 0,'0'0'46'0,"0"0"10"0,0 0-44 0,0 0-12 0,0-10 0 0,3 4 0 0,4-4 102 0,-3 7 18 16,-4-6 4-16,0-4 1 15,4 10-52-15,-1-6-10 0,4-1-3 0,0 4 0 16,-3-3-10-16,3-1-2 0,0 1-1 0,3 3 0 15,1-4-3-15,0 1 0 0,-4-1 0 0,3 7 0 16,1-3-17-16,-1 3-4 0,-10 3-1 0,7 0 0 16,0-6-10-16,-7 6-3 0,0 0 0 0,0 0 0 15,8 9-9-15,-5 0 0 0,4-2 0 0,-3 2 0 16,-4-6 0-16,0 13 0 0,0-7 9 0,0 1-9 16,3 5 8-16,-3-2-8 0,-3-4 8 0,3 7-8 15,3 3 0-15,-3-3 0 0,0-4 0 0,0 4 0 0,0 3 0 0,0-1 0 16,0 4 0-16,0-3 0 0,0-6 0 15,0 9 0-15,0-4 0 0,0-5 0 16,0 9 0-16,0-10 11 0,0 7-11 0,0-3 12 0,0 3 6 0,0-10 2 16,0 10 0-16,-3-10 0 0,3 7 6 0,-4-6 2 15,1-1 0-15,-1 0 0 0,-3 1 6 0,3-1 2 16,1-3 0-16,-4 4 0 0,0-1-16 0,3-9-4 16,4 0 0-16,0 0 0 0,0 0-16 0,-7 10 0 15,-3-10 0-15,-1 6 0 16,11-6-46-16,0 0-6 0,-11 0-2 0,4 3 0 15,-3-3-117-15,3 6-23 0,0-6-5 0</inkml:trace>
  <inkml:trace contextRef="#ctx0" brushRef="#br0" timeOffset="73568.147">3281 14818 1792 0,'0'0'40'0,"0"0"8"0,0 0 1 0,0 0 1 0,0 0-40 0,0-10-10 0,0 1 0 0,0 3 0 15,-7-7 70-15,7-3 12 0,-4 1 2 0,1 5 1 0,3-8-29 0,-11 5-7 16,11-3-1-16,-10 1 0 15,-1 5 10-15,0-2 2 0,1 2 0 0,-4-5 0 16,3 8-20-16,-3 7-3 0,0 0-1 0,0 0 0 16,-7 10-20-16,7 5-5 0,-4 1-1 0,0 3 0 0,4 6-10 0,4 3 0 15,-8 0 0-15,11 1 0 0,-4 5 0 0,-3-6 0 16,11 7 0-16,-4-7 0 0,7-3 0 0,0 3 0 16,0-3-9-16,3-9 9 0,4 3 0 0,7-10 0 15,-3 1 0-15,-4-1 0 0,11-9 0 0,-8 0 8 16,4-9-8-16,4-1 9 0,0 1-9 0,-4 0 12 15,7-7-12-15,-4-3 12 0,-2 0-12 0,2 0 0 16,-6 1 9-16,3-4-9 0,-4 3 0 0,-2 0 8 16,2 3-8-16,-3-2 0 0,-3 8 8 0,3 1-8 15,-7-1 10-15,0 10-10 0,0 0 8 0,0 0-8 16,0 0 0-16,0 0 9 0,0 16-9 0,-7-3 0 16,7 2 0-16,-4 4 0 0,4 0 0 0,0 0 0 0,0 3 0 0,-7 0 0 15,14-4 0-15,-7 7 0 0,0-9 0 0,0 3 0 31,0-3-71-31,11-4-13 0,-8-2-2 0,8-1-1038 0</inkml:trace>
  <inkml:trace contextRef="#ctx0" brushRef="#br0" timeOffset="74152.979">3531 14335 2060 0,'0'-16'58'0,"0"7"14"0,0 6-58 0,0-13-14 0,-7 7 0 0,4-1 0 16,-8-6 72-16,1 7 12 0,6 0 3 0,-10-7 0 16,3 7-41-16,1 5-8 0,-8-2-2 0,11 3 0 15,-11-3-9-15,4 6-3 0,0 0 0 0,4 0 0 16,-4 6-16-16,3 3-8 0,0-5 8 0,1 5-8 16,3 7 0-16,-4-1 0 0,11-2 0 0,-7 3 0 15,0 2 0-15,7 7 0 0,4-6 0 0,-1 0-11 16,-3 6 11-16,0-6 0 0,7 0 0 0,4 0-8 15,-11 6 8-15,3-7 0 0,8-2 0 0,-1-3 0 16,-6 2 0-16,3 4 0 0,0-9 0 0,0 5 0 16,-7-5 0-16,4 5 9 0,3-12-9 0,-4 7 0 15,1-10 13-15,-4 0-4 0,0 0-1 0,10 6 0 0,-3-6 2 0,4 0 0 16,3-6 0-16,-3 3 0 16,3-4-131-16,-4 4-27 0,4-3-4 0,-3-3-844 15</inkml:trace>
  <inkml:trace contextRef="#ctx0" brushRef="#br0" timeOffset="74506.369">3602 14463 1908 0,'0'0'42'0,"7"-3"9"0,0-6 1 0,-7-1 1 0,4-5-42 0,-1 2-11 0,1-2 0 0,-1-1 0 16,1-3 56-16,3-6 8 0,-7 6 3 0,3-3 0 16,4 0-23-16,-7 0-5 0,0-3-1 0,0 0 0 15,0 6-14-15,0 0-2 0,0-6-1 0,0 16 0 16,0-7-5-16,0 7-2 0,0-1 0 0,0 10 0 16,0 0 11-16,0 0 3 0,0 0 0 0,0 0 0 15,-10 7-28-15,10 2 0 0,-11 1 0 0,8-1-11 16,-1 10 11-16,1-4 8 0,-1 4-8 0,4 0 11 15,0 6-11-15,-7 0 0 0,7-3 0 0,7 3 0 16,-7-6 0-16,4 6 8 0,-1-6-8 0,1 6 8 16,3-6-8-16,0 0 0 0,-4-4 9 0,4-5-9 15,0 2 0-15,4 4 0 0,-4-7-12 0,0 1 4 16,4-4-153-16,-1-3-31 0,-3 4-5 0</inkml:trace>
  <inkml:trace contextRef="#ctx0" brushRef="#br0" timeOffset="74903.617">3951 14282 2055 0,'0'0'45'0,"0"0"10"0,0 0 1 0,0 0 2 0,4-7-46 0,-1 4-12 0,4-6 0 0,-7-1 0 15,4 1 24-15,3-7 4 16,-4 7 0-16,4-1 0 0,0 1-12 0,1-7-1 0,-1 7-1 0,3-7 0 16,-3 4 6-16,4 2 0 0,-4-5 1 0,0 5 0 15,3 4-6-15,-2 3-2 0,-5-4 0 0,-3 7 0 16,7 0 1-16,-7 0 0 0,0 0 0 0,7 7 0 16,-3 2-14-16,3 1 11 0,-7 5-11 0,0-2 10 15,0 2-10-15,0 1 0 0,0-3 0 0,3 6 0 16,1-4 0-16,-1 4 0 0,4 0 0 0,0 0 8 15,-7 6-8-15,4-6 10 0,0-1-10 0,-1 4 10 16,1-3 6-16,-1 0 0 0,-3-3 1 0,0-4 0 16,0 4 8-16,-3-4 2 0,-1 4 0 0,1-7 0 15,-5 1-2-15,8-1 0 0,-10-2 0 0,3-4 0 0,0 3-15 16,-4 3-10-16,-3-9 12 0,3 7-12 16,1-4-35-16,-1-3-13 0,1 0-4 0,-1 0-714 15,4 0-143-15</inkml:trace>
  <inkml:trace contextRef="#ctx0" brushRef="#br0" timeOffset="75384.578">4611 14655 2563 0,'0'0'56'0,"0"0"12"0,0 0 3 0,0 0 1 0,0 0-58 0,3-7-14 0,1 7 0 0,3-9 0 16,4 9 0-16,-1-6 9 0,4 3-9 0,4-4 8 0,-1-2-16 0,8 9-4 16,-11-10-1-16,4 10 0 15,3-9-2-15,-3 9 0 0,-4 0 0 0,0 0 0 16,7 0-5-16,-14 6-2 0,0-3 0 0,-3 4 0 16,3-4-28-16,-7-3-6 0,0 9 0 0,-7 7-1 15,-4 0-35-15,4-4-6 0,-11 4-2 0,4 0 0 16,0-4 36-16,0 7 6 0,-3-10 2 0,2 7 0 0,-2-7 44 0,6 7 12 15,-6-6 0-15,2-1 0 0,5 0 44 0,3-2 12 16,0-4 1-16,7-3 1 0,0 0 30 0,0 0 7 16,3 9 1-16,4-9 0 0,4 6-40 0,-4-6-7 15,7 0-1-15,0-6-1 0,4 6-47 0,-4 0 0 16,4-3-10-16,-1-3-683 16,4 6-137-16</inkml:trace>
  <inkml:trace contextRef="#ctx0" brushRef="#br0" timeOffset="76910.596">5510 14614 2055 0,'0'0'45'0,"0"-10"10"0,-7 1 1 0,0 6 2 0,0-6-46 0,0-4-12 15,-3 4 0-15,-5 5 0 0,-2-2 53 0,-1 6 9 0,1 0 2 0,-1 0 0 16,-3 6-30-16,0-2-6 0,-1 11 0 0,5-5-1 16,-4 5-27-16,3-2 0 0,4 6 0 0,-4 6 0 15,8 0 0-15,-4-6 0 0,6 6 0 0,1-6 0 16,4-1 0-16,3 1 0 0,3-3 0 0,1-7 0 16,7 1 0-16,3-1-9 0,-4-3 9 0,8-6 0 15,-4-6-18-15,4 3 3 0,3-3 1 0,0-4 0 16,0-5 14-16,-3 5 0 0,-1 1 0 0,5-4 0 15,-12-2 0-15,8 8 0 0,-11-5 0 0,3-4 0 16,-3 7 0-16,1-1 0 0,-1 4 9 0,-7 6-9 16,0 0 9-16,0 0-9 0,0 0 8 0,0 0-8 15,3 6 12-15,1 4-4 0,-4 5 0 0,3-5 0 16,1 2-8-16,3-2 0 0,-7 5 0 0,0 4 0 16,3-3 0-16,1 3 0 0,-1 6 0 0,4-6 0 15,-3 9-8-15,-1-9 8 0,5 6 0 0,-5 3 0 16,1-3 0-16,-4 3 0 0,0-3 0 0,0 0 0 0,0-3-11 0,0 3 11 15,-7 1-8-15,-1-8 8 0,1 7 0 0,4-12 9 16,-8 3 0-16,1-1 0 0,-1-2 19 0,1-7 4 16,-5 4 1-16,1-7 0 0,0 3-9 0,-3-3-1 15,-1-3-1-15,4 0 0 0,-4-3-9 0,8 3-1 16,-12-6-1-16,5-4 0 0,6 1-11 0,1 0 0 16,-4-7 0-16,3 6 8 15,4-8-131-15,3-1-26 0,1 0-6 0</inkml:trace>
  <inkml:trace contextRef="#ctx0" brushRef="#br0" timeOffset="77389.057">5771 14272 1929 0,'0'0'42'0,"0"0"9"0,4-6 1 0,-4 6 4 15,0 0-45-15,4-10-11 0,-4-2 0 0,0-4 0 0,-4 7 56 0,0-1 10 16,-3-5 2-16,4 5 0 15,-8 1-1-15,4-1 0 0,0 1 0 0,-3 0 0 16,3-1-23-16,-4 4-5 0,4-3-1 0,-4 9 0 0,1-7-24 0,3 4-5 16,0 3-1-16,-4-6 0 0,4 6-8 0,7 0 0 15,0 0 0-15,-4 6 0 0,-3 4-10 0,0-4 10 16,4-3 0-16,3 6-9 0,0 1 1 0,0-1 0 16,0 7 0-16,0 3 0 0,0 0 8 0,0-4 0 15,0 10 0-15,0-3 0 0,-4 3 0 0,1 0-10 16,-1-3 10-16,1 3-10 0,-1 1 10 0,1-1 0 15,-1-3 0-15,4-4 8 0,-3 4-8 0,-1-3 12 0,4-6-4 16,0 2 0-16,7 4 0 0,-3-9 1 16,-4-4 0-16,7 3 0 0,0-2 1 0,0-4 0 0,3-3 0 0,-10 0 0 15,15 0-10-15,-1-3 0 0,0-4 0 0,3 1-11 32,-6 3-121-32,3-3-25 0,0 2-5 0</inkml:trace>
  <inkml:trace contextRef="#ctx0" brushRef="#br0" timeOffset="77714.551">5856 14460 1749 0,'0'0'38'0,"0"0"8"0,4 0 2 0,-4-9 2 0,3 3-40 0,1-4-10 0,-4 1 0 0,3-4 0 15,-3-2 62-15,4-1 10 0,3 6 3 0,-4-8 0 16,1 2-12-16,-1-3-3 0,4 0 0 0,-3 1 0 15,3 2-23-15,-3 6-5 0,-1-8 0 0,1 8-1 0,-4 1-20 0,0 3-11 16,0 2 12-16,0 4-12 0,0 0 8 0,0 0-8 16,0 0 0-16,-4 4 0 0,-3 2 0 0,4 3-9 15,3 1 1-15,-4 5 0 0,0-5 8 0,1 2 0 16,3 4 0-16,0-7 0 0,0 10 0 0,0-9 0 16,-4 5 0-16,4 1 8 0,0-4 6 0,0 4 2 15,4-6 0-15,-4-1 0 0,0 0 1 0,3 1 1 16,1-1 0-16,-4-9 0 0,7 6-18 0,-3-2 0 15,-4-4-8-15,7 6 8 0,3-6-24 0,-3 0 2 16,0-6 0-16,0 6-694 16,4-4-138-16</inkml:trace>
  <inkml:trace contextRef="#ctx0" brushRef="#br0" timeOffset="78036.085">6149 14128 1541 0,'0'0'44'0,"0"-6"9"0,0-4-42 0,0 10-11 0,0-6 0 0,0-4 0 16,0 7 92-16,0 3 16 0,-7-6 3 0,0 3 1 15,3-3-40-15,4 6-8 0,0 0-2 0,0 0 0 16,0 0-18-16,0 0-3 0,-3 0-1 0,3 0 0 16,0 0-10-16,0 0-2 0,0 0-1 0,3 9 0 15,4 0-9-15,-3 1-2 0,3 6 0 0,0-7 0 16,-3 10-16-16,3-4-16 0,3 1 4 0,-3 3 0 15,0-6 36-15,-3 12 7 0,3-10 1 0,0-2 1 16,-7 6-17-16,3 3-3 0,-3-10-1 0,0 7 0 0,0-3 22 0,0 2 4 16,-3-8 1-16,3 6 0 0,-7-1-11 0,0-2-3 15,-4-4 0-15,4 1 0 0,-3-4-13 0,-1 3-2 16,4-6-1-16,-4 4 0 0,1 2-9 0,-1-3 0 16,1-3 9-16,10-3-9 15,-11 0-101-15,4 7-25 0,-7-7-5 0</inkml:trace>
  <inkml:trace contextRef="#ctx0" brushRef="#br0" timeOffset="78748.75">6653 14213 2368 0,'0'0'52'0,"0"-4"12"0,-3-5 1 0,-4 0 1 0,3-1-53 0,-3-6-13 0,0 7 0 0,4 0 0 15,-8-7 45-15,4 7 7 0,-7-7 0 0,3 6 1 16,-3 1-23-16,4 0-5 0,-1 9-1 0,0-10 0 15,4 10-3-15,-3 0-1 0,10 0 0 0,-7 0 0 16,0 10-20-16,0-1 0 0,0 0 0 0,3 7 0 31,1 3-26-31,3 0-3 0,0 6-1 0,0 3 0 0,3 0 18 0,1 7 3 0,-1-1 1 0,-3 1 0 16,-3 2 8-16,3-2 0 0,3 3 0 0,-3-4 0 16,0 4 0-16,0 2 0 0,-3-2 0 0,3-3 0 15,0 2 0-15,-4-2 0 0,4-10 0 0,0 3 0 16,0 0 0-16,4-3 0 0,-4-6 8 0,3 0-8 15,1 0 9-15,3-4-9 0,3 1 12 0,-3-6-12 16,4-1 13-16,0-6-4 0,3 3-1 0,0-6 0 0,3 0 10 16,-3 0 2-16,4 0 0 0,-4 0 0 0,4 0-20 15,0-6 0-15,-1 3 0 0,1-3-803 16,-4 6-159-16</inkml:trace>
  <inkml:trace contextRef="#ctx0" brushRef="#br0" timeOffset="80053.781">6516 14049 1104 0,'10'-15'31'0,"-3"5"8"0,1 7-31 0,-1-6-8 0,0-7 0 0,3 10 0 0,1-7 112 0,3 4 22 15,-7 0 4-15,7-7 1 0,-7 6-29 0,0 1-6 0,0 0 0 0,0-1-1 16,-7 10 11-16,0 0 2 0,0 0 1 0,0 0 0 31,0 0-39-31,-10 3-8 0,-1 4-2 0,-3 2 0 16,0 0-31-16,0 10-6 0,-4 0-2 0,1 6 0 15,2 3-19-15,-2 7-10 0,-1 2 10 0,4-2-10 0,0 3 8 0,0 12-8 0,3-3 0 0,4 6 0 32,0-3 9-32,4-3-9 0,-4 0 8 0,7 4-8 0,-4-4 8 0,8-4-8 15,-4-8 8-15,7 9-8 16,-4-6 12-16,4-4-4 0,0 1 0 0,0-7 0 0,4 0 2 0,-4-3 0 16,3-6 0-16,1 0 0 0,0 3 3 0,-4-10 1 15,3 7 0-15,1-10 0 0,-1 7 1 0,1-7 0 16,0 1 0-16,-1-4 0 0,1 4-3 0,-4-7 0 15,0 3 0-15,3 3 0 0,-6-9-12 0,3 7 9 16,-7-7-9-16,7 3 8 0,-7-3-8 0,0 0 10 16,0 0-10-16,0 0 10 0,0 0-2 0,0 0 0 15,0 0 0-15,0 0 0 0,0 0 0 0,0 0 0 16,0-10 0-16,-3 4 0 0,-1 3-8 0,-3-3 10 0,3 3-10 0,-6-4 10 16,3-2-10-16,-4-1 8 15,1 1-8-15,-4 0 8 0,-1-7-8 0,5 7 10 16,-4-4-10-16,0-3 10 0,3 1-10 0,0-4 0 0,-3-6 0 0,4 3 0 15,3-3 0-15,-4 0 0 0,4-4 0 0,-3-5 0 16,2 6-17-16,5-7 4 0,-1-2 1 0,1-1 0 16,3-3-9-16,0 4-2 0,3 2 0 0,1-3 0 15,-1-2 3-15,5 8 0 0,-1-8 0 0,3 11 0 16,1-5 6-16,3 6 2 0,-4-7 0 0,5 7 0 16,2 3 3-16,-3-3 1 0,0 9 0 0,1-6 0 15,-1 6 8-15,-4 3-12 0,1-3 12 0,-1 10-12 16,-6-7 12-16,3 7 0 0,-4-1 0 0,-3 10 0 15,0 0 0-15,0 0-8 0,0 0 0 0,0 0 0 16,0 0 8-16,0 0 0 0,-7 7 0 0,0-4 0 16,-3 3 0-16,3-6 0 0,-4 10 0 0,1-4 0 15,-1 3 0-15,0 1-8 0,1-1 8 0,-1 0 0 0,1 1 0 0,-1 6 0 16,0-4 0-16,4-3 0 0,-3 10 0 0,3 6 0 16,-4-6 0-16,4 6 8 0,0 4-8 0,4 5 0 15,-4-6 0-15,3 4 0 16,0-4 0-16,1 6 0 0,-1-5 0 0,4 8 8 0,-3-9-8 0,6 7 0 15,-3-1 0-15,7 10 0 0,1-6 14 0,-1-4-2 16,0-5 0-16,0-4 0 16,3 0-3-16,-3-6-1 0,0 6 0 0,4-6 0 0,0-1-8 0,-1-2 10 15,4-3-10-15,0 5 10 0,-3-2 4 0,3 3 1 16,-3-10 0-16,-1 1 0 0,-3 5-15 0,0-5 9 16,0-1-9-16,0-3 8 0,-3 4-8 0,-4-10 0 15,0 0 9-15,0 0-9 16,0 0-52-16,0 0-16 0,0 0-2 0,0 0-1181 0</inkml:trace>
  <inkml:trace contextRef="#ctx0" brushRef="#br0" timeOffset="80804.851">6911 14372 1839 0,'0'0'40'0,"-7"0"9"0,-4 0 2 0,8-3 1 0,-8 3-42 0,1-6-10 0,6 6 0 0,-3 0 0 15,0-3 96-15,0 3 16 0,0-6 4 0,3 6 1 16,4 0-33-16,0 0-8 0,0 0 0 0,0 0-1 16,0 0-21-16,7 0-4 0,-3-10-1 0,3 10 0 15,0-9-49-15,4 9 0 0,3-6 0 0,0 2-9 16,0 4 9-16,0-6 8 0,4 6-8 0,-4 0 11 15,3 0-11-15,1 0 0 0,-4 0 0 0,-3 6 8 16,-1-2-8-16,1 5-17 0,0-3 4 0,-4 4 1 16,-4-1 12-16,1 7 0 0,-1-4 0 0,-3-2 0 15,-3 5 0-15,-1 1 16 0,1-3-1 0,-1 2-1 16,1-5-24-16,-1 8-5 0,-3-8-1 0,3-1 0 16,1 7 24-16,-1-7 5 0,1 1 1 0,-1 5 0 15,4-5-14-15,-3-1 0 0,-1 1 8 0,1 5-8 0,3-5 0 0,0 2 0 16,-4-5 0-16,1 2 0 0,-1 7-12 0,1-4 4 15,3-2 8-15,0-1-13 0,-4 7 23 0,1-7 5 16,3 1 1-16,0-4 0 0,0-6 1 0,0 0 1 16,0 0 0-16,0 3 0 0,0-3 18 0,3 9 3 15,-3-9 1-15,4 7 0 0,3 2-32 0,0-9-8 16,3 9 0-16,1-9 0 0,-4 7 0 0,7-4 0 16,-3-3 0-16,-1 0 0 0,4 0-11 0,-3 0 0 15,-1 0 0-15,1-3 0 16,3 3-33-16,0-7-8 0,0 4 0 0,1-3-777 0,-5 0-155 0</inkml:trace>
  <inkml:trace contextRef="#ctx0" brushRef="#br0" timeOffset="81039.205">6819 14551 1994 0,'0'0'44'0,"0"0"8"0,4-9 3 0,-1 9 1 0,1-10-44 0,-4 10-12 16,0 0 0-16,7-3 0 0,0-3 70 0,3 6 12 0,-2 0 2 0,2-6 1 31,1 6-43-31,3-3-9 0,0 3-1 0,0 0-1 16,0-7-3-16,7 7 0 0,-3-9 0 0,3 9 0 16,-3-3-19-16,-1-4-9 0,1 4 8 0,0-3-8 15,-4 3-115-15,3-3-28 0,1-1-5 0</inkml:trace>
  <inkml:trace contextRef="#ctx0" brushRef="#br0" timeOffset="81509.495">7327 14247 1450 0,'0'0'32'0,"0"0"6"0,0 0 2 0,0 0 1 0,0 0-33 0,4-9-8 0,-1-1 0 0,1 1 0 15,3-1 78-15,-7 1 14 0,3-7 2 0,-3 1 1 16,4 5-16-16,-8-2-3 0,4-4-1 0,0 7 0 16,0-1 8-16,0 1 1 0,0-1 1 0,-3 1 0 15,-1 0-35-15,4 2-7 0,-3-2-2 0,-1 3 0 16,1 2-26-16,3 4-6 0,-4-6-1 0,4 6 0 15,-7 0-8-15,0 0 0 0,0 0 9 0,7 0-9 16,0 0 0-16,-7 0 0 0,3 0 0 0,-3 0 0 16,7 0 8-16,0 0 1 0,-3 10 0 0,-4-4 0 15,3 3-9-15,4 7-9 0,0-7 9 0,0 4-13 16,0 3 13-16,-3 2 0 0,3-2 0 0,0 3-9 16,0 0 9-16,-4 6 0 0,1-6 0 0,3 6 0 15,0-6 0-15,0 6 0 0,0-7 0 0,0-5 0 16,0 9 0-16,0-10 8 0,3 4-8 0,1-6 0 0,-1 5 0 0,1-12 8 15,-4-3-8-15,7 10 0 0,-4-4 20 0,-3-6 0 16,11 0 0-16,-4 0 0 0,4 0 0 0,-1 0 0 16,-3-6 0-16,4 6 0 0,-1-3-20 0,1-4 0 15,0 7 0-15,-1-3 0 16,-3-3-124-16,0 6-28 0,4-9-7 0,-1 9-1 0</inkml:trace>
  <inkml:trace contextRef="#ctx0" brushRef="#br0" timeOffset="81884.667">7514 14291 1609 0,'-3'-16'35'0,"3"16"7"0,0 0 2 0,3-3 2 0,1-13-37 0,-1 7-9 0,1 0 0 0,-1-7 0 15,1 7 69-15,3-1 12 0,-4 1 3 0,4-4 0 16,1-3 9-16,-5 7 3 0,1-7 0 0,-1 7 0 15,4-10-52-15,-3 10-9 0,-1-1-3 0,1 1 0 16,-1 0 5-16,-3-1 1 0,7 4 0 0,-7-4 0 16,0 4-13-16,0 6-2 0,0 0-1 0,0-3 0 15,0 3-11-15,0 0-3 0,0 0 0 0,0 0 0 16,0 0-8-16,0 0 0 0,-7 0 0 0,7 0 0 16,0 0 0-16,0 0 0 0,-3 3 0 0,3 7 0 15,-4 2 0-15,1-2 0 0,3-7 0 0,0 12 0 0,0-5 8 0,0 2 0 16,3 4 0-16,-3 0 0 0,4-4 10 0,-4 4 2 15,0-7 0-15,0 7 0 0,0-3-20 0,3-4 0 16,1 7 0-16,-1-7 0 0,1 0 0 0,-1 1 0 16,1-1 0-16,3-2 0 0,0-4 0 0,0 3 0 15,-7-6 0-15,11 6 0 16,-4-3-19-16,3-3-7 0,1 7-2 0,-4-7-760 16,4-7-153-16</inkml:trace>
  <inkml:trace contextRef="#ctx0" brushRef="#br0" timeOffset="82651.019">7486 14213 1814 0,'0'0'40'0,"0"0"8"0,0 0 1 0,3-10 3 0,-3 7-42 0,4-3-10 0,0 3 0 0,-1-4 0 16,1-2 39-16,-1-1 5 0,4 1 2 0,4 0 0 16,-4-1-15-16,3-5-3 0,1 5-1 0,0 1 0 15,-1-1 24-15,-3-5 5 0,0 5 0 0,4-9 1 16,-4 10 0-16,0-7 0 0,4 4 0 0,-8-4 0 16,1 0-39-16,-1 4-8 0,1-4-2 0,-4 1 0 15,0 5 4-15,0 7 1 0,-4-6 0 0,4 2 0 16,-3 7 7-16,3 0 0 0,-11-3 1 0,4 3 0 15,0 3 1-15,-4-3 0 0,1 10 0 0,3-4 0 0,-4 3-34 0,4 1-6 16,0 6-2-16,3-7 0 0,-6 3 7 0,6-2 1 16,4 6 0-16,-3-1 0 0,-1-2 12 0,4 2 10 15,0 1-2-15,4-3 0 0,-1 5-8 0,-3-2 0 16,4 3 0-16,3 0 0 0,-4-4-13 0,5 4-5 16,-1 0-1-16,3 0-749 15,-3-3-151-15</inkml:trace>
  <inkml:trace contextRef="#ctx0" brushRef="#br0" timeOffset="83221.732">7775 13999 1724 0,'-3'0'38'0,"3"0"8"0,0 0 2 0,0 0 0 0,0 0-39 0,0 0-9 0,0 0 0 0,10-3 0 16,-3-3 69-16,4 6 12 0,-4-10 3 0,0 10 0 16,4-3-33-16,-1-3-7 15,-3 6 0-15,-7 0-1 0,0 0 3 0,14-3 1 16,0-3 0-16,-6 3 0 0,-8 3-30 0,10 0-5 16,-10 0-2-16,7 3 0 0,0-3-10 0,-7 0 0 15,0 0 0-15,0 0-11 0,0 0 32 0,7 6 7 16,-7-6 0-16,0 0 1 0,4 9-14 0,-4-6-3 15,0-3-1-15,0 10 0 0,0-10 7 0,3 9 2 16,1-2 0-16,-4 2 0 0,3 0-10 0,-3 1-2 16,4-1 0-16,3 7 0 0,-7-7-8 0,4 10 0 15,3-10 0-15,-4 7 0 0,1 3 0 0,-1-3 0 16,1-4 0-16,-1 10 0 0,-3-9 0 0,4 6 0 16,-4-4 0-16,0-5-11 0,0 5 11 0,0-2 0 0,-4-4 0 0,4-9 0 15,0 7 12-15,-3 2-1 0,-4 0-1 0,0-2 0 16,0-4 8-16,-4 3 2 0,4-3 0 0,-4 3 0 15,-3-2-20-15,4-4 0 0,-1 0 0 0,-7 0 0 32,4 6-92-32,0-6-23 0,0 0-4 0,3 0-969 0</inkml:trace>
  <inkml:trace contextRef="#ctx0" brushRef="#br0" timeOffset="83671.954">8199 13905 1666 0,'0'0'36'0,"-7"-6"8"0,-1-3 2 0,1 2 2 0,0 4-39 0,0-3-9 0,0-4 0 0,0 7 0 16,0-3 104-16,0 3 20 0,-4-3 3 0,4 6 1 15,0-4-39-15,0-2-7 0,4 6-2 0,-4 0 0 16,0 0-41-16,3 0-9 0,4 0-2 0,0 0 0 15,0 16-20-15,0-7-8 0,4 4 0 0,3 3 0 16,0 2 12-16,0 1-4 0,3-3-8 0,-3 9 12 16,8 3-12-16,-5 0 0 0,1 7 0 0,-1-1 0 15,-3 4 20-15,0 6-1 0,4 0-1 0,-4 9 0 16,0 4 8-16,0-4 2 0,-7 0 0 0,4 7 0 16,-4-4-28-16,-4-3 0 0,1 1 0 0,-4-1 0 15,0 0 12-15,-4-2-4 0,-3-11 0 0,3-5 0 16</inkml:trace>
  <inkml:trace contextRef="#ctx0" brushRef="#br0" timeOffset="86765.839">11822 13272 1796 0,'0'0'40'0,"-11"-6"8"0,4 6 1 0,-4 0 1 0,4 0-40 0,-3-4-10 0,-1-2 0 0,4 6 0 15,0 0 63-15,7 0 10 0,-7 0 3 0,7 0 0 16,0 0-20-16,0 0-3 0,0 0-1 0,7 0 0 15,4 0-32-15,3 6-6 0,0-2-2 0,7-4 0 16,-3 0 4-16,3 0 0 0,0-10 0 0,4 10 0 16,3-3-7-16,0-3-1 0,0-1 0 0,4 4 0 15,0-3-8-15,0 3 0 0,-1-3 0 0,-2-4 0 16,-1 1-11-16,-7-1-4 0,0 1-1 0,-3 3-681 16,-4-4-137-16</inkml:trace>
  <inkml:trace contextRef="#ctx0" brushRef="#br0" timeOffset="86989.761">12104 13087 1839 0,'0'0'40'0,"-7"0"9"0,3-3 2 0,4 3 1 0,0 0-42 0,0 0-10 15,-3-7 0-15,3 7 0 0,0 0 59 0,0 0 9 16,0 0 3-16,10 0 0 0,1 0-39 0,-4 0-8 16,4 7-2-16,3-4 0 0,-4 6-2 0,4 1 0 15,-3-4 0-15,-1 3 0 0,1 1 4 0,0-1 1 16,-1 7 0-16,-6-4 0 0,3 4 9 0,-4-7 2 0,-6 10 0 15,-1 0 0-15,-3-3-14 0,0-1-2 0,-3 4-1 0,-1 0 0 16,-3-3-5-16,-4 2-1 0,4 1 0 0,-3 0 0 16,2-3-13-16,1-4 0 0,4 4 8 0,-1-7-1156 15</inkml:trace>
  <inkml:trace contextRef="#ctx0" brushRef="#br0" timeOffset="88056.74">12954 13121 906 0,'0'0'25'0,"0"0"7"0,0 0-32 0,0 0 0 0,0 0 0 0,0 0 0 15,0 0 109-15,4-6 15 0,-4 6 4 0,7 0 0 16,-4-9-29-16,1 5-6 0,-4 4-1 0,3-6 0 16,1-3 7-16,-1-1 1 0,-3 1 0 0,0 3 0 15,0-4-20-15,0 10-3 0,-3-3-1 0,3-3 0 16,-7-4-19-16,3 10-4 0,-3-3-1 0,0-3 0 15,0 6-35-15,-4 0-7 0,1 0-2 0,-4 6 0 16,0-3-8-16,-1 7 0 0,-2-4 0 0,-1 7 0 0,1-7 0 0,-1 13 0 16,0 0 0-16,1-1 0 0,3-2 0 0,-4 9 0 15,0-6 0-15,4 6 0 0,4-3 0 0,-1-6 0 16,7 9 0-16,-3-6 0 0,7-1 0 0,4 1 0 16,-1 0 0-16,8-3 0 0,0-7 0 0,-1 7 10 15,8-4-10-15,-1-5 10 0,5-4-10 0,-1 3 0 16,7-3 0-16,0-3-746 15,-3-3-156-15</inkml:trace>
  <inkml:trace contextRef="#ctx0" brushRef="#br0" timeOffset="88514.314">13272 13247 1522 0,'0'0'43'0,"3"-10"10"0,1 4-42 0,-1-3-11 0,4-1 0 0,-3 1 0 16,-4-1 79-16,3 1 13 0,-3 0 4 0,0-1 0 15,-3-6-14-15,3 7-2 0,-4 6-1 0,-3-10 0 16,0 10-9-16,-4-3-2 0,1-3 0 0,-1 9 0 16,-3-4-26-16,0 4-6 0,-4 4 0 0,4 5-1 15,-7-3-18-15,4 4-3 0,-1 8-1 0,0-2 0 16,1 3-13-16,2 0 0 0,1 0 0 0,4-1-10 15,-4 4 10-15,7-3 0 0,0 0 0 0,3 0 0 16,1-4 0-16,3-2 12 0,7-7-4 0,-4 4 0 16,4-1-8-16,0 1 0 0,4-10 0 0,-1 0 0 0,4 0 11 0,4-10 1 15,-4 7 0-15,4-3 0 0,0-4-12 0,-1 1 0 16,1-1 0-16,-1-5 0 0,1 5-12 0,-4-5 12 16,0 5-12-16,0 1 12 0,-3-4 0 0,0-2 0 15,-4-1 0-15,0 7 0 0,0-1 0 0,-4 1 0 16,1-1 0-16,-4 10 0 0,0 0 21 0,0 0 3 15,3-6 0-15,-3 6 0 0,0 0 4 0,0 0 2 0,0 0 0 0,0 13 0 16,0-4-18-16,-3 0-4 16,3 4-8-16,0-4 12 0,-4 7-12 0,1 0 0 0,3-4 0 15,-4 4 0-15,4 0 0 0,4-4 0 0,-4 7 8 0,3-10-8 32,-3 7-86-32,4-6-20 0,-1-1-4 0</inkml:trace>
  <inkml:trace contextRef="#ctx0" brushRef="#br0" timeOffset="89482.328">13755 13193 1706 0,'3'-15'37'0,"-3"5"8"0,4 7 2 0,-1-6 1 0,-3-1-38 0,4 1-10 16,-4-4 0-16,-4 4 0 0,1 6 107 0,-1-7 19 15,-6 4 4-15,3-3 1 0,-7-1-37 0,3 4-7 0,-3 3-2 0,-4 3 0 16,1 0-33-16,-1 0-8 15,0 3 0-15,1 3-1 0,-4 4-23 0,3-1-5 16,4 1-1-16,-4 5 0 0,4 4-3 0,3 0-1 16,-3 0 0-16,4 6 0 0,3-6-2 0,0 6 0 15,3-6 0-15,4 6 0 0,0 0 2 0,4-7 0 0,-1 1 0 0,1 0 0 16,3-9-2-16,3 5-8 0,1-2 12 0,3-7-4 16,0-3-8-16,4 3 8 0,-1-6-8 0,1 0 8 15,3 0-22-15,0-6-5 0,1 3-1 0,-1-6 0 31,0-1-44-31,0 1-10 0,0-7-2 0,-3-3 0 16,0 4-54-16,-1-4-11 0,1 0-3 0,-1-6 0 16,-2-3-20-16,2 3-4 0,-6-10 0 0,3 7-1 15,0-7 32-15,-3 7 6 0,-1-6 2 0,-3 12 0 0,4-3 153 0,-4 6 30 0,-4 0 6 0,1 3 2 16,-1 1 104-16,-3 5 21 0,0 7 4 0,0 3 1 16,0 0-56-16,0 0-12 0,0 0-1 0,-3 3-1 15,-1 7-66-15,-3-1-12 0,4 7-4 0,-4-1 0 16,3 4-19-16,-3 0-4 0,0 9-1 0,4-3 0 15,-4 4 12-15,-1-4 3 0,1 3 0 0,0 0 0 16,0 3 5-16,0-2 2 0,4-4 0 0,-1-3 0 16,-3 3-14-16,7-6-4 0,-3-4 0 0,3 1 0 0,3-3-4 0,-3-4-2 15,0-9 0-15,0 0 0 0,0 0 4 0,11-3 1 16,-4-3 0-16,3-4 0 0,1 1-3 0,0-7 0 16,-1 3 0-16,1-2 0 0,-1-10-16 0,1 12 0 15,-1-6 0-15,-3-3 0 0,4 10 0 0,-4-4 0 16,0-3-13-16,0 10 5 0,0-7 8 0,-3 13-13 15,-1-3 5-15,-3 6 8 0,0 0-13 0,0 0 5 16,0 0 8-16,0 0-13 0,0 0 3 0,4 9 1 16,-1 1 0-16,-3 5 0 0,0 4 9 0,0-3-13 15,0-4 5-15,0 4 8 0,0 3 0 0,0-3 0 0,4 2 0 0,-1-2 0 16,1-3 0-16,0-4 0 0,3 7 0 0,0-7 0 16,0 1 8-16,0-4-8 0,3-3 0 0,4-3 8 15,-3 0 0-15,7-3-8 0,-1-3 12 0,4-4-4 16,-3 7-8-16,7-10 0 0,-4 1-12 15,4-4 12-15,-4-3-11 0,0 4 11 0,-3 2-8 0,-4-2 8 16,0 5-10-16,0-6 10 0,-7 4-12 0,0-4 12 16,-3 7-14-16,-1-1 4 0,-3 1 1 0,-3 3 0 15,3-4 9-15,-4 10 0 0,-3-3-9 0,0 3 9 16,0 0 0-16,-4 3 0 0,1 4 0 0,3 2 0 16,-4 0 0-16,1 10 0 0,-1-9 0 0,0 5 0 15,1 4 0-15,3 0 0 0,0 0 0 0,0 6 0 16,0-6 18-16,7-4 2 0,0 4 0 0,3 0 0 15,1 0-1-15,3-4 0 0,3 1 0 0,1-6 0 16,3 2-7-16,4-6 0 0,-1 4-1 0,4-4 0 16,-3-3-11-16,3 3-11 0,-3-2 3 0,-1-4-1295 15</inkml:trace>
  <inkml:trace contextRef="#ctx0" brushRef="#br0" timeOffset="90676.961">12714 13676 1681 0,'0'0'36'0,"-7"0"8"0,0 0 2 0,0 0 2 0,7 0-38 0,0 0-10 16,0 0 0-16,0 0 0 0,0 0 79 0,0 0 13 0,0 0 4 0,0 0 0 15,14 0-77-15,0 0-19 16,4 0 0-16,-1 0 0 0,5 0 10 0,6 0-2 16,0 0 0-16,4 0 0 0,0-3 16 0,3 3 4 15,4-6 0-15,3 6 0 0,7 0 6 0,4 0 2 16,0 0 0-16,4 0 0 0,-1 0-10 0,1 0-2 16,-5 0 0-16,1 0 0 0,4 0-15 0,-1 6-9 0,1-3 10 15,-1-3-10-15,-3 0 11 0,0 0-11 16,-4 0 12-16,-3 0-12 0,0 7 8 0,-7-7-8 15,-4 0 0-15,0 0 0 0,1 0 0 0,-1 0 10 0,0 0-10 0,-3 0 8 16,0 0 2-16,0-7 0 0,-4 7 0 0,0-3 0 16,-3-3 10-16,-1 6 1 0,1-10 1 0,-7 10 0 15,3-9-3-15,0 3-1 0,-3-4 0 0,-1 1 0 16,-3 0-8-16,4-1-2 0,-4 1 0 0,0-1 0 16,0-5-8-16,1 5 8 0,-5-2-8 0,1-4 8 15,-1 0-8-15,1 7 0 0,-4 0 0 0,0-10 8 16,-4 9-8-16,5 1 0 0,-5-7 9 0,1 7-9 15,-1-10 0-15,1 10 8 0,-1-7-8 0,4 3 0 16,-7-2 8-16,4-1-8 0,-1 3 8 0,-3-2-8 16,4-4 0-16,-4 3 0 0,0 4 0 0,0-4 0 15,-4-3 0-15,4 4 0 0,-3-4 0 0,3 0 11 0,-4 3 1 16,-3-3 0-16,4 1 0 0,-4 2 0 0,0-3 0 0,-1 0 1 16,-2 4 0-16,-1-4 0 0,-3 0-5 0,0-6-8 15,0 6 11-15,-7 0-11 0,3-6 0 0,-3 6 0 16,3 1 0-16,-3-7 0 0,-3-4 0 0,2 10 0 15,-2-6 0-15,-5 7 0 0,1 2 0 0,4-3-11 16,-8 0 11-16,4 4-10 0,-1 2 10 0,-2-3 0 16,2 7 0-16,1-7 0 0,0 7 0 0,-4-4 0 15,4 4 0-15,-4 0 0 0,0-7 0 0,1 10-13 16,-5-4 5-16,1 7 8 0,0-6 0 0,0 2 0 0,-1-2 0 16,1 0 0-16,0 2-8 0,-1 4 8 0,5 3 0 0,-1-6 0 15,4 6 0-15,-4 0 0 0,4-3-9 0,-4 3 9 16,4 3 0-16,-4-3-10 0,4 6 10 0,0 4-8 15,-4-4 8-15,-3-3-10 0,3 6 10 0,-3 1-10 16,3-1 10-16,-3 1 0 0,6 5 0 0,1-5 0 16,0-1 0-16,3 7 0 0,4-7 0 0,0 1 0 15,3 5-16-15,-3-2-5 0,3-4-1 0,1 7 0 32,-1 0-10-32,0-4-1 0,1 4-1 0,3-4 0 0,-4 4 21 0,4 3 4 0,-4 0 1 0,4 3 0 15,0 0 8-15,-4-4 0 0,1 7 0 0,-1-6 0 16,1 6-16-16,2-6-2 0,-6 6 0 0,7 0 0 15,-3-3 29-15,2 3 5 0,1 0 2 0,0 4 0 16,4-1-31-16,-1-3-7 0,7 3 0 0,1 0-1 16,3 4 21-16,3-4 0 0,8 0 0 0,0-3 0 15,3 4-16-15,7-4 5 0,0 0 1 0,0-3 0 16,4 3 34-16,0-6 6 0,3-1 2 0,-3-2 0 0,3 3-32 0,0 0 0 16,0-4 0-16,-3 4 0 0,0-9 0 0,-4 8 0 15,3-8 0-15,-6 5 0 0,3-5 0 0,-3 6 0 16,3-4 0-16</inkml:trace>
  <inkml:trace contextRef="#ctx0" brushRef="#br0" timeOffset="95144.979">808 11694 936 0,'0'0'26'0,"-7"-3"7"0,3 3-33 0,1-6 0 16,-8 6 0-16,4-6 0 0,4 3 120 0,-8 3 16 15,7-7 4-15,-3 7 1 0,4-3-44 0,3 3-9 16,-7-6-1-16,7 6-1 0,0 0-17 0,-4-9-3 15,4 5-1-15,4-2 0 0,3-3-29 0,3 2-7 16,1 4-1-16,3-3 0 0,0 3-13 0,7-3-3 16,4 3-1-16,0-4 0 0,10 4 5 0,0-3 0 15,1-4 1-15,-1 1 0 0,-3 0-17 0,3 2 0 16,7-2 0-16,-3 0 0 0,-4-1 10 0,1 1-2 0,-1 2 0 0,-7 4 0 16,-3-3-8-16,-4 6 0 0,0 0 0 0,-14 0 0 15,4 0 12-15,-11 0-2 0,0 0-1 0,0 0 0 16,0 0 6-16,-4 0 1 0,-10 6 0 0,-3 4 0 15,-1-10-6-15,0 9-1 0,1-3 0 0,-5-2 0 16,-2 5-9-16,3-3 0 0,-4-3 9 0,7 4-9 16,-6 2 0-16,-1-3 8 0,4-3-8 0,-4-3 0 15,0 7 0-15,8-7 0 0,-1 0 0 0,7 0 0 16,-3 0 27-16,4 0 1 0,10 0 0 0</inkml:trace>
  <inkml:trace contextRef="#ctx0" brushRef="#br0" timeOffset="96750.332">6509 11437 925 0,'0'0'26'0,"0"0"6"0,0 0-32 0,0-3 0 0,-4-3 0 0,4-3 0 16,0 9 55-16,0 0 4 0,0 0 1 0,0 0 0 15,0 0-44-15,7 6-16 0,0-3 11 0,0 6-11 16,0 7 0-16,1 3-13 0,2 0 1 0,-3 6 0 15,0 9 12-15,4 1 0 0,-4 2 0 0,3 1-9 16,-3 6 9-16,4 0 8 0,-4-7-8 0,0 4 11 16,0-3-11-16,0-1 0 0,0 7 0 0,-3 0 8 15,6 0-8-15,-2 0-16 0,-1 0 4 0,3-6-468 16</inkml:trace>
  <inkml:trace contextRef="#ctx0" brushRef="#br0" timeOffset="97367.074">6685 11230 1384 0,'18'-18'39'0,"-8"11"9"0,4 4-38 0,4-3-10 0,3-4 0 0,0 1 0 0,8 6 10 0,-1-3 0 15,4-4 0-15,-1 4 0 0,8-3-10 0,4 5 12 16,-1-2-12-16,0 3 12 16,4-3-23-16,3-4-4 0,4 7-1 0,4-3 0 31,-4-3-41-31,7-1-9 0,-4 1-2 0,8-7 0 0,-4 7 36 0,3-1 6 0,-6-5 2 0,3 5 0 15,-4 1 24-15,0-1 0 0,-3 1 0 0,4 0 0 16,-8-1 29-16,4 4 8 0,-4-4 2 0,1 1 0 16,-11 0 13-16,3 2 4 0,-3 4 0 0,-7-3 0 15,-4 6 3-15,-4 0 1 0,-2 0 0 0,-5 0 0 16,-3 6-28-16,-3-6-4 0,0 10-2 0,-4-4 0 16,0 3-16-16,0 1-10 0,-4-1 12 0,-3 1-12 15,4-1 15-15,-1 0-4 0,-3 7-1 0,4-3 0 0,-1 2-10 0,-3 4-14 16,4-3 3-16,3-4 1 0,-4 4 18 0,1 0 3 15,0-4 1-15,3 4 0 0,0-4-12 0,0 10 0 16,0-3 0-16,0-6 0 0,0 2 0 0,0 4 0 16,0 0-8-16,4 6 8 0,-8-6-11 0,8 0 3 15,-1 6 0-15,1 0 0 0,-1 0 8 0,-3-3 0 16,4 3 8-16,0 10-8 0,-1-7 8 0,1 6-8 16,-4-6 8-16,3 10-8 0,-2-3 0 0,2-1 0 15,-3 1 0-15,-3-7-8 0,-1 9 8 0,-3-5 11 16,0-10-3-16,0 9 0 0,-7-3-8 0,4-9 0 0,-4 0 0 0,0 6 0 15,-8-6 17-15,1-3 2 0,-7-4 0 0,0 4 0 16,-4 3-8-16,-6-1-2 0,-5-8 0 0,-3 5 0 16,-6-5 1-16,-8 9 0 0,0-10 0 0,-7 7-831 15</inkml:trace>
  <inkml:trace contextRef="#ctx0" brushRef="#br0" timeOffset="99121.092">11839 11089 862 0,'0'0'24'0,"-3"0"6"0,-4-3-30 0,0-3 0 0,0 3 0 0,-1-4 0 0,5 7 36 0,3 0 0 16,-7 7 1-16,0-4 0 0,3 3-28 0,-3 4-9 15,4-1 0-15,-1 10 0 16,1 6 0-16,3 3 0 0,0 0 0 0,0 13-9 15,0 6 9-15,3-3-13 0,1-6 5 0,-1 12 8 16,1-3-10-16,-1 3 10 0,-3 6 0 0,0-2-9 0,0 8 9 0,0 1 0 16,0-10 0-16,0 1 0 0,0-7 0 0,4-3 0 15,-1-10 10-15,4 1-422 16</inkml:trace>
  <inkml:trace contextRef="#ctx0" brushRef="#br0" timeOffset="99985.257">11906 10989 1317 0,'0'0'28'0,"0"0"7"0,0 0 1 0,4-6 2 0,3 3-30 0,0-4-8 0,3 4 0 0,1-3 0 15,0 3 15-15,3-4 1 16,3 4 1-16,5-3 0 0,-1 3-17 0,7-3 0 16,4-1 0-16,-1 4 0 0,5-3 0 0,3 6 0 15,-1-3 0-15,5-3 0 0,-1 2 0 0,4-2 0 16,-4 3 0-16,4-3 0 0,3-4 0 0,4 10 0 15,0-9 0-15,7 9 0 0,0-6 0 0,0 2 0 16,0-2 0-16,-3 3 0 0,3-3 0 0,3-4 0 16,-3 7 0-16,4-3-9 0,-4-3 9 0,3 2 0 0,-3 4 8 15,-7-6-8-15,0-1 0 0,-4 4 0 0,-3-3 0 0,-4-1-8 16,-3 7 8-16,-3-3 0 16,-5 0 8-16,-3 2-8 0,-3 4 0 0,-4-6 0 15,1 6 0-15,-5-3 0 0,-3 3 11 0,0 0-3 0,0-6 0 0,-3 6 0 16,0 0-8-16,-1 0 0 0,1 0 0 0,-1 0 0 15,-3 6 0-15,1-3 0 0,2-3 0 0,-3 6 0 16,-3-6 0-16,3 4 0 0,-7-4 0 0,7 12 0 16,-4-9-9-16,-3-3 9 0,4 16 0 0,-1-7 0 15,1 1 0-15,-1-1 0 0,-3 1 0 0,0 5 0 16,-3-2 0-16,-1 2 0 0,4-5 0 0,0 9 0 16,0 0 0-16,0-4 0 0,0 4-11 0,4 6 11 15,-1-6 0-15,-3 6 0 0,4-3 0 0,-1 9 0 16,-3-2-9-16,4 5 9 0,0-3 0 0,-1 4 0 15,4-1 0-15,-3 4 0 0,-1-4 0 0,1-5 0 0,-1 5-8 0,1-6 8 16,3 7 0-16,0-10 0 0,0 3 0 0,-4-3 0 16,5 0 0-16,-1-3 0 0,0 3 0 0,3-6 0 15,-6 6 0-15,3-6 0 0,0-3 12 0,-4-4-4 16,-3-12-8-16,4 16 12 16,-1 3-12-16,-6-10 0 0,-1 1 0 0,-3-1 0 0,-3 1 0 0,-4-4 0 15,0 3 0-15,-1-3 0 0,-6-2 0 0,0 5-12 16,-4-3 12-16,-6-3-10 0,-1-3 10 0,-7 7 0 15,-3-7 0-15,-4 9 8 0,-7-3-8 0,-3-3-10 16,-4 4 10-16,0-4-13 0,-4 3 3 0,1-3 1 16,-4-3 0-16,-8 7 0 0,1-4 9 0,-3 3 0 0,3 3 0 0</inkml:trace>
  <inkml:trace contextRef="#ctx0" brushRef="#br0" timeOffset="104136.683">2752 13943 1220 0,'-11'-6'27'0,"1"6"5"0,6-4 2 0,-3 4 0 0,3-6-34 0,-3 6 0 0,0-3 0 0,7 3 0 15,0 0 58-15,0 0 5 0,0 0 1 0,0 0 0 16,0 0-18-16,0 0-3 0,0 0-1 0,0 0 0 16,0 0-10-16,14 3-1 0,-3-3-1 0,3 0 0 15,7 0-6-15,4-3 0 0,0-3-1 0,3 3 0 16,7-4-11-16,0 7-3 0,4-9 0 0,7 0 0 0,0-1 1 0,0 1 0 15,3-7 0-15,4 7 0 0,-3-4 5 0,2 1 1 16,1 2 0-16,-3 1 0 16,3 6-5-16,-4-4-1 0,-7-2 0 0,1 0 0 15,-4-1 10-15,-4 4 1 0,-3-4 1 0,-4 10 0 0,-4-3-5 0,1-3-1 16,-4 3 0-16,-10 3-936 16</inkml:trace>
  <inkml:trace contextRef="#ctx0" brushRef="#br0" timeOffset="125738.818">702 15658 2120 0,'7'-12'47'0,"-14"5"9"0,4-2 3 0,3-1 0 0,0 1-47 0,0 9-12 16,0 0 0-16,0 0 0 0,-8 0 54 0,8 0 9 16,0 0 1-16,0 9 1 0,0 10-22 0,0 0-5 15,8 6-1-15,-5 3 0 0,8 4-29 0,-11-1-8 16,3 10 0-16,4-3 0 0,-7-1 0 0,4 4 12 15,3-3-4-15,-4-4 0 0,-3-6-8 0,4 7 0 16,3-7 0-16,-4-3-8 0,4-3 8 0,-7 0 0 0,4-3 0 0,7-10 8 31,-1 1-124-31,-10-10-24 0,0 0-4 0</inkml:trace>
  <inkml:trace contextRef="#ctx0" brushRef="#br0" timeOffset="126131.154">713 15677 1893 0,'0'-19'41'0,"0"10"9"0,0-1 2 0,3 1 2 0,8-7-43 0,-1 7-11 0,1-4 0 0,-1 4 0 16,5-7 36-16,-5 7 6 0,4-1 1 0,0-5 0 15,8 5-24-15,-8 1-5 0,0 6-1 0,3-4 0 16,1 7 7-16,0 7 2 0,-11-4 0 0,3 6 0 16,1-2 4-16,0 5 1 0,-11 4 0 0,3-1 0 15,-6 4-6-15,3 0-1 0,-11 0 0 0,7 6 0 16,-6-3-10-16,-4 3-2 0,-4 3-8 0,0-3 12 0,8 4 15 15,-11-4 2-15,7-7 1 0,-1 8 0 0,5-8-30 0,3 1 0 16,0-9 0-16,0 5 0 0,3-5 0 0,4-1 0 16,0-9 0-16,0 0 0 0,0 0-12 0,14 6-3 15,7-6 0-15,-3 0 0 0,7 0-1 0,-4 0-1 16,0 0 0-16,4-6 0 0,-4 6 8 0,-3 6 9 16,3-6-13-16,-7 3 5 0,7-3 8 0,-7 7 0 15,-14-7 0-15,0 0 0 0,0 0 0 0,11 9 0 16,-11-9 0-16,0 19 0 0,0-3 0 0,-11-4 8 15,8-2 0-15,-8 5 0 0,-3 4 4 0,-7-9 2 16,7-1 0-16,-11 7 0 0,4-7-2 0,-4 0 0 16,0 1 0-16,4-1 0 0,-3 1-1 0,9-4-1 0,-6-3 0 0,11 3 0 15,-4-6-10-15,10 7-14 0,-3-7 3 0</inkml:trace>
  <inkml:trace contextRef="#ctx0" brushRef="#br0" timeOffset="126522.188">1316 15878 2124 0,'-4'-16'47'0,"4"16"9"0,-7-3 3 0,4-3 0 0,-8-1-47 15,1 4-12-15,-5-3 0 16,1 3 0-16,0 3 60 0,-3 3 11 0,-1-3 1 0,-3 9 1 15,-4 7-37-15,0-7-7 0,4 10-1 0,4 6-1 16,-8 0-17-16,4-3-10 0,0 3 12 0,6 4-12 0,1-4 13 0,4 0-4 16,-1-6-1-16,1-1 0 0,6 1-8 0,4-3 8 15,4-7-8-15,3 1 8 0,-4-1-8 0,8-3 0 16,-1-2 0-16,1-8 0 0,-4-2 0 0,14-3 0 16,-7-7 9-16,7 3-9 0,1-5 0 0,-5-7 9 15,4 6-9-15,4-6 0 0,-4 6 0 0,-7 0 0 16,1 3 0-16,-1-2 0 0,3 8 0 0,-10 1 0 15,4-1 0-15,-4 4 0 0,-7 6 0 0,0 0 0 16,0 0 0-16,11 6-9 0,-4-3 9 0,0 7 0 0,-7-1 0 0,3 7 0 16,4-7 0-16,-7 10 9 0,4-9-1 0,-4 5-8 15,0 4 9-15,3-3-9 0,-3-7 0 0,0 7 9 16,0-4-9-16,7-2 0 0,-7-1 0 0,11 1-764 16,-8-4-156-16</inkml:trace>
  <inkml:trace contextRef="#ctx0" brushRef="#br0" timeOffset="126825.032">1732 15962 1922 0,'0'0'54'0,"0"-9"13"0,0 6-54 0,4-7-13 0,-4 1 0 0,0 0 0 15,-4-4 106-15,4 13 18 0,0-9 4 0,-10-1 1 16,-1 7-51-16,-3-3-10 0,0 6-3 0,3 0 0 15,-3 0-16-15,-7 6-3 0,7-3-1 0,-7 7 0 16,-1-4-45-16,5 3 0 0,-4 7-12 0,-1-4 2 0,5 4 10 0,-1 0 8 16,4-4-8-16,4 7 11 0,2-3 0 0,-2-7 0 15,10 10 0-15,-7-3 0 0,7-7-11 0,0 1 10 16,7 5-10-16,-7-5 10 0,10-1-10 0,-2-6 0 16,2 7 0-16,1-4 0 0,3-6 0 0,3 0 0 15,-2 0 0-15,2 0 0 0,1-6 0 0,7-4 0 16,-1 7 0-16,-3-6 8 15,-7-7-50-15,4 7-10 0,3-7-3 0,0 3-732 16,-3-5-146-16</inkml:trace>
  <inkml:trace contextRef="#ctx0" brushRef="#br0" timeOffset="127001.832">1778 15520 1888 0,'0'0'53'0,"-7"0"13"0,3 0-53 0,4 0-13 0,0 0 0 0,0 3 0 16,0 7 68-16,-7 5 12 0,7-2 1 0,-3 12 1 15,3-6-41-15,-11 6-8 0,8 3-1 0,3 3-1 16,-7-2-9-16,3 5-2 0,-3-2 0 0,7 2 0 16,0-6-4-16,-3 7 0 0,-8-7-1 0,7 3 0 15,4-9-4-15,0 3-1 0,0-9 0 0,0-3-714 16,0 2-142-16</inkml:trace>
  <inkml:trace contextRef="#ctx0" brushRef="#br0" timeOffset="127281.521">2092 15799 1980 0,'-11'0'44'0,"11"0"8"0,-3 0 3 0,-4 7 0 0,-4-4-44 0,1-3-11 16,3 9 0-16,-11-3 0 0,4-3 56 0,0 7 8 16,-11 6 3-16,11-7 0 0,-7 10-19 0,-4 0-3 15,0-4-1-15,4 4 0 0,0 0-9 0,7-3-3 16,0 2 0-16,0-2 0 0,-4-3 10 0,15 2 2 15,-8-5 0-15,7-1 0 0,4 1-12 0,-7-1-1 16,7-9-1-16,7 6 0 0,-3 4-18 0,-4-10-3 16,14 0-1-16,4 0 0 0,-4 0-8 0,0 0 12 15,7 0-12-15,-3 0 12 0,-1-10-12 0,8 10 8 0,-7-6-8 0,3-3 8 32,0 5-32-32,4-2-6 0,-4-3-2 0,-7-1 0 15,4 1-216-15,-1 3-43 0,-3 2-9 0</inkml:trace>
  <inkml:trace contextRef="#ctx0" brushRef="#br0" timeOffset="127740.665">2141 15746 2142 0,'0'0'47'0,"0"0"9"0,0 0 3 0,0 0 1 0,0 0-48 0,-3 6-12 0,-4-3 0 0,3 4 0 0,-6-4 60 0,3 6 8 16,3 1 3-16,1 5 0 15,-4 1-33-15,3 3-6 0,-3-7-2 0,3 13 0 16,1-6-6-16,3 0 0 0,-7 6-1 0,7-9 0 15,0 3 1-15,0-1 1 0,7 1 0 0,-7-3 0 0,3-7-10 0,1 7-3 16,3-7 0-16,-3-5 0 0,3 5-2 0,0-9-1 16,3 0 0-16,-3 0 0 0,4-3 1 0,-8-3 0 15,8-4 0-15,3 1 0 0,-3-1-10 0,-1-5 12 16,4 2-12-16,-3-3 12 0,0-9-12 0,3 6 0 16,-11-2 0-16,4-1 0 0,-3 3 0 15,3-3 0-15,-4 0 0 0,-3 9 0 0,4-5 0 0,-4 2 0 16,0 0 0-16,7 7 0 0,-7-1 0 0,0 10 0 15,0 0 0-15,0 0 0 0,0 0-9 0,0 0 9 16,-7 10-12-16,14-1 12 0,-7 7-12 0,0 0 12 16,0 2-12-16,-7-5 12 0,3 12-11 0,4-6 11 15,4 0-10-15,3 3 10 0,-7-4 0 0,3 1 0 16,4-3 0-16,1-4 0 0,-1 4 12 0,3-7-2 0,-3 1 0 0,4-1 0 16,6-9 1-16,-2 10 0 0,-5-10 0 0,4 0 0 15,-3 0 5-15,-1-10 0 0,5 4 1 0,-1 3 0 16,-4-7 2-16,4 1 0 0,0-7 0 0,4-2 0 15,-11 2-2-15,11 3 0 0,-8-12 0 0,4 10 0 16,-3-4-8-16,-4 0-1 0,4 0-8 0,-1 3 12 31,-3-2-74-31,7 8-15 0,-10-5-3 0,3 5-1193 0</inkml:trace>
  <inkml:trace contextRef="#ctx0" brushRef="#br0" timeOffset="128383.538">2769 15887 1940 0,'11'-16'43'0,"-11"7"9"0,7-7 1 0,-7 7 1 0,3-10-43 0,1 7-11 16,-4-4 0-16,-4 0 0 0,1 7 97 0,-4-1 18 16,3 1 3-16,-6 0 1 0,-1 9-33 0,1-7-6 15,-1 4-2-15,4 6 0 0,-11 4-48 0,4 2-10 16,0 0-1-16,0 7-1 0,-7-3-18 0,7 12 0 15,-7-7 0-15,6 8 0 0,1-1 0 0,4-3 0 16,-8 3-8-16,11-7 8 0,0 1 0 0,3-3 0 16,4 3 0-16,0-10 10 0,0 7-10 0,0-7 10 15,4-2-10-15,-4-7 10 0,0 0-10 0,14 0 0 16,4-7 9-16,-4-2-9 0,7 3 10 0,-7-4-2 0,7-2-8 16,-3-4 12-16,3 0-12 0,0 7 0 0,-3-4 0 15,3-2 0-15,-10 5-8 0,-1 1 8 16,4 3-12-16,0-4 12 0,-3 10-12 0,0-3 12 0,-11 3-12 0,0 0 12 15,0 0-18-15,10 3 3 0,-10-3 1 0,7 10 0 16,-7-10 22-16,7 6 5 0,-7 3 1 0,11 1 0 16,-11-1-24-16,0 0-5 0,0-9-1 0,7 10 0 15,0-4 2-15,4 4 0 0,-8-4 0 0,-3-6 0 32,11 3-46-32,3-3-8 0,0 0-3 0,4 0 0 15,-4 0-44-15,7 0-9 0,-7-3-1 0,0-3-1 0,7 6 11 0,-10-7 3 0,3 4 0 16,-3 3 0-16,-1 0 77 0,-3 0 16 0,-7 0 3 0,0 0 1 15,0 0 45-15,0 0 9 0,0 0 1 0,0 0 1 16,0 3 35-16,0-3 6 0,-7 7 2 0,0 2 0 16,4 0-2-16,3-9 0 0,-8 0 0 0,8 0 0 15,0 0 5-15,-3 0 1 0,-4 0 0 0,7 0 0 0,-4-3-20 0,1-3-4 16,3-3-1-16,3-1 0 0,1-6-11 0,3 4-3 16,-7-10 0-16,3 9 0 15,5-5-5-15,-5-7 0 0,1 6-1 0,6-6 0 0,-3 6-11 0,4-6-3 16,-8 6 0-16,8 0 0 0,0 3-16 0,-8 4-3 15,4-4-1-15,7 1 0 0,-10 5-9 0,3 1 0 16,0 6 0-16,0-4 0 0,3-2-11 0,-6 9-4 16,-4 0-1-16,7 0 0 15,7 0-110-15,-3 9-22 0,-4-9-5 0,3 10-1 16,1-4-50-16,3 3-11 0,4 1-1 0,-4-1-718 16</inkml:trace>
  <inkml:trace contextRef="#ctx0" brushRef="#br0" timeOffset="128848.884">3658 15730 1893 0,'0'0'41'0,"0"0"9"0,0 0 2 0,0 0 2 0,0-3-43 0,0 3-11 0,0-6 0 0,-7-4 0 16,0 7 91-16,4-3 16 0,-11 3 3 0,3-3 1 15,-7 6-48-15,4 0-10 0,-7 0-1 0,3 0-1 16,-3 6-19-16,0-3-3 0,-4 6-1 0,8 1 0 15,-8-4 9-15,4 10 2 0,7-4 0 0,0 4 0 16,-4-3-25-16,7-4-5 0,4 7-1 0,-3-7 0 16,3 7-8-16,0-7 0 0,7 1 9 0,0 5-9 15,3-5 0-15,1-1 0 0,3 0 0 0,-4 1 0 16,4-1 9-16,0-2 1 0,4-4 0 0,0 3 0 0,3-3-10 0,3-3 0 16,-3-3 0-16,4-3 0 0,0 3 8 0,-4-4-8 15,7-2 12-15,-3-7-4 16,-1 4-36-16,8-4-7 0,-11-9-1 0,7 3-1 15,-3-3-165-15,-4-3-33 0,4-7-6 0,-4 10-2 16,0-9 98-16,-4 2 19 0,-2-2 4 0,-1-1 1 16,0 1 4-16,-4 5 1 0,4-5 0 0,-7 6 0 0,0-7 127 0,0 10 25 15,0 6 6-15,0 1 1 0,0-1 169 0,0 12 33 16,-7-2 7-16,4 6 2 0,3 3-90 0,-7 0-19 16,-4 3-3-16,7 6-1 0,1 7-73 0,-8 3-14 15,1 0-3-15,6 6-1 0,-6 3-19 0,-4 7-4 16,7-1-1-16,3 4 0 0,-10-4 11 0,3 10 3 0,4 3 0 0,-3-3 0 15,3 0-27-15,0 0-5 0,3-7 0 0,4 4-8 16,0-9 0-16,4-7 0 0,-1 3 0 0,1-6-874 16,10-10-182-16</inkml:trace>
  <inkml:trace contextRef="#ctx0" brushRef="#br0" timeOffset="129060.237">3835 15699 3222 0,'0'0'71'0,"0"0"14"0,0 0 3 0,0 0 3 0,-4-6-73 0,4-4-18 16,4 4 0-16,-4 6 0 0,3-3 0 0,-3 3 0 0,0 0 0 0,0 0-9 31,0 0-41-31,0 0-8 0,0 0-2 0,0 0 0 16,-7 3-156-16,7 9-32 0,0 1-7 0,0 3-1 0</inkml:trace>
  <inkml:trace contextRef="#ctx0" brushRef="#br0" timeOffset="129177.188">3824 16056 2635 0,'0'0'75'0,"0"0"16"0,0 0-73 0,0 0-18 16,0 0 0-16,0 0 0 0,0 0 104 0,0 0 16 0,0 0 4 0,0 0 1 15,0 0-117-15,-3-6-23 16,-4 6-5-16</inkml:trace>
  <inkml:trace contextRef="#ctx0" brushRef="#br0" timeOffset="130660.181">4614 15595 2210 0,'4'-18'48'0,"-4"2"11"0,7 3 1 0,-7-5 3 0,0-8-51 0,3 8-12 0,-3-7 0 0,-3 6 0 0,3 3 80 0,0 4 14 16,0-4 2-16,0 6 1 0,-7 10-43 0,3-6-9 15,4 6-1-15,0 0-1 0,-3 16-25 0,-4 3-5 16,3 6-1-16,-3 3 0 0,4 6-12 0,3 1 0 16,-4 3 0-16,4-4 0 0,-3 10 0 0,3-6-8 15,0 6 8-15,3-7 0 0,1 7 0 0,-1-9 0 16,4 2 0-16,0-5 0 0,0-4 0 0,4-3-10 16,-8-6 10-16,5-7-12 15,2 4-148-15,-3-13-29 0,0 3-7 0</inkml:trace>
  <inkml:trace contextRef="#ctx0" brushRef="#br0" timeOffset="130861.093">4205 15451 2523 0,'0'0'56'0,"0"0"11"0,0 0 2 0,4 0 2 0,3-9-57 0,0 9-14 0,0-7 0 0,3 7 0 16,5-9 0-16,6 9 0 0,-7-3 8 0,10 3-8 15,1-6 0-15,3 6 0 0,8-3 0 0,-1 3 0 16,0 3 0-16,1 3 0 0,-5-3 0 0,5 6 0 16,-5 1-9-16,-2 6-5 0,-5-1-1 0,1 4-725 15,-11 0-146-15</inkml:trace>
  <inkml:trace contextRef="#ctx0" brushRef="#br0" timeOffset="131075.98">4463 16147 2354 0,'0'0'52'0,"0"0"10"0,0 0 2 0,10 0 3 0,1 0-54 0,-4 0-13 16,7 0 0-16,0 0 0 0,0 0 0 0,4 0 11 16,3-6-11-16,0 6 10 0,0 0-10 0,1-3 0 15,2 3 0-15,1 0 8 0,-4 0-25 0,0 0-6 16,0 0-1-16,-3 0 0 15,3 0-147-15,-3-6-29 0,-1 6-7 0,1-10-347 16,-7 7-70-16</inkml:trace>
  <inkml:trace contextRef="#ctx0" brushRef="#br0" timeOffset="131410.325">4978 15962 1381 0,'0'0'39'0,"0"0"9"0,0 0-39 0,0 0-9 0,0 0 0 0,0 0 0 16,0 0 121-16,0 0 23 0,0 0 4 0,0 0 0 15,-4 7-44-15,4 2-10 0,-3 7-2 0,3-7 0 16,-4 0-28-16,1 1-5 0,-1 6-2 0,4-4 0 15,0-2-5-15,-7-1 0 0,3 0-1 0,1 4 0 16,3-4-8-16,-4 1-2 0,1-7 0 0,3-3 0 16,0 0-9-16,0 0-3 0,0 0 0 0,0 0 0 15,0 0-15-15,0 0-3 0,0 0-1 0,-4-10 0 16,4 1-2-16,0 0-8 0,0-1 12 0,7-5-4 16,-3-4-8-16,10 0 0 0,-10 0 0 0,10 0 0 15,-4-3 12-15,4 10-2 0,-3-4-1 0,3 4 0 16,4-1-17-16,-8 4-4 0,4 5-1 0,-3-2 0 15,3 6-3-15,-3 0 0 0,-4 0 0 0,3 10 0 0,1-4 16 0,-4 3 0 16,0 1 0-16,-3-1 0 0,3 0 0 0,0 1 0 16,0-1 0-16,-4 7 0 0,1-7 0 0,-1 1 0 15,-3 5 0-15,4-5 0 0,-4-1 12 0,0 7-12 16,0-7 12-16,0 1-12 0,0-1 25 0,0 1-1 16,-4-1-1-16,4 0 0 15,0-2-171-15,0-7-35 0,0 9-6 0</inkml:trace>
  <inkml:trace contextRef="#ctx0" brushRef="#br0" timeOffset="132286.72">5309 15969 2210 0,'-7'-10'48'0,"7"10"11"0,0-6 1 0,0 6 3 0,0 0-51 0,0 0-12 0,0 0 0 0,0 0 0 0,-3 6 64 0,3 4 9 0,-4 5 3 0,1-2 0 32,3 6-59-32,-4 6-17 0,1 0 8 0,3 3-8 15,-7 0 9-15,0 7-9 0,3-7 12 0,0 6-12 16,1 1 8-16,-1-1-8 0,1-5 0 0,3-1 0 0,-4-3 11 0,4 3-11 15,0-9 10-15,0-3-10 0,0 2-8 0,4-8-8 16,-4-4-2-16,0-6 0 16,0 0-55-16,0 0-11 0,7-6-3 0,-4-4 0 15,1 1-65-15,0-10-14 0,-1 4-2 0,1-4-1 16,3-6 9-16,-7-4 3 0,0 1 0 0,3 0 0 0,1-6 108 0,-1-1 21 16,1-3 5-16,-1-2 1 0,1 2 6 0,3-6 0 15,-4 10 1-15,1-4 0 0,-1 3 98 0,4 7 19 16,1 3 4-16,-1 3 1 0,3 7 29 0,-3-1 5 15,-3 3 2-15,6 7 0 0,1 3-58 0,-8 3-11 16,-3 0-2-16,15 0-1 0,-12 3-39 0,8-3-8 0,-8 9-2 16,1 1 0-16,-4-4-3 0,0 10-1 0,0-4 0 0,0 4 0 15,-7 3 10-15,0-3 3 0,0-4 0 0,0 7 0 16,-4-3 7-16,0 2 2 0,1-2 0 0,-1-3 0 16,1-7-14-16,3 3-2 0,-4 1-1 0,0-1 0 15,4-3-10-15,0-2-1 0,0 2-1 0,7-6 0 16,0 0-11-16,-3-10 10 0,3 4-10 0,3-3 10 15,4-1-27-15,0-5-6 0,4 2-1 0,-1-6 0 32,8-3-4-32,0 3-2 0,-1-2 0 0,5-1 0 0,-1 3 6 0,0 9 2 0,-3-8 0 0,-1 8 0 15,1 4 14-15,-8-4 8 0,5 7-10 0,-1-3 10 16,-7 6 0-16,-7 0 0 0,0 0 8 0,0 0-8 16,3 6 8-16,1 4-8 0,-4-1 0 0,0 1 0 15,0 5 32-15,0-2 2 0,0-4 1 0,-4 1 0 16,1 5-9-16,-1-5-2 0,1 5 0 0,3-5 0 15,0-1-12-15,0 1-4 0,0-10 0 0,0 0 0 0,3 9 0 0,-3-9-8 16,0 0 12-16,0 0-4 0,0 0 2 0,14-9 0 16,-3 2 0-16,-1 4 0 0,-3-6-10 0,8-7 8 15,-5 7-8-15,1-10 8 0,-4 3-8 0,0 7 0 16,3-4 0-16,-6-2 0 0,3 5 10 0,-7 1 0 16,7-1 0-16,-3 4 0 0,-1-3-10 0,-3 6-14 15,0 3 3-15,0 0 1 0,0 0 10 0,0 0 0 16,0 0 0-16,4 3 0 0,-4 6 0 0,3 7 0 15,-3-7 0-15,0 1 8 0,0 8-8 0,4 1 0 16,-1-3-8-16,1 3 8 0,-4-4 0 0,3-2 0 16,4 3 12-16,-3-1-4 0,-1-2-8 0,8-4 9 15,-4 1-9-15,0-10 10 0,4 6-10 0,-1-6 0 16,1-6 0-16,-1-4 0 16,5 7-113-16,-1-13-22 0,0 4-4 0,0-4-1 15,0-3-79-15,0-6-16 0,4 0-3 0,-1-3-472 0</inkml:trace>
  <inkml:trace contextRef="#ctx0" brushRef="#br0" timeOffset="132437.937">6011 15398 2257 0,'0'0'49'0,"0"0"11"0,0 0 1 0,0 0 3 0,-3 9-51 0,-1-2-13 0,-3 2 0 0,0 0 0 15,4 1 54-15,-4 9 8 0,0-1 2 0,-1 1 0 16,-2 16-36-16,3-1-6 0,0 1-2 0,-4-7 0 16,8 10 13-16,-4-4 3 0,3-6 0 0,-3 7 0 15,4-1-16-15,3 4-2 0,-4-4-1 0,4-5 0 16,0-4-17-16,0-7 0 0,4 1 0 0,-1 3-816 15,1-9-160-15</inkml:trace>
  <inkml:trace contextRef="#ctx0" brushRef="#br0" timeOffset="132610.228">5846 15890 2700 0,'0'0'60'0,"0"0"12"0,7-9 2 0,0-1 1 0,3 1-60 0,1 0-15 15,-1-1 0-15,5 4 0 0,-1-4 19 0,3 7 1 16,-3-3 0-16,0-3 0 0,4 6-20 0,0-4 0 16,3 7 0-16,-3 0 0 15,-1 0-112-15,1 0-17 0,3 7-3 0</inkml:trace>
  <inkml:trace contextRef="#ctx0" brushRef="#br0" timeOffset="134013.673">7401 15853 1537 0,'0'0'33'0,"0"0"7"0,0 0 2 0,0-7 2 0,0-2-35 0,0 6-9 0,-3-13 0 0,-1 7 0 15,-3-1 72-15,4 1 13 0,-8 3 3 0,0-4 0 16,1 1-36-16,-4-1-8 0,0 1 0 0,-4 6-1 16,-3-3-13-16,-4-1-2 0,0 4-1 0,-3 3 0 15,0 3 12-15,0-3 2 0,0 7 1 0,-4 2 0 16,7 0-27-16,-3 1-6 0,3-1-1 0,8 1 0 16,-1-4 0-16,0 13-8 0,8-4 12 0,-4-2-4 15,3 9-8-15,4-3 0 0,0-1 0 0,3 8 0 16,4-5-12-16,4-5 12 0,-1 3-12 0,8-3 12 15,0-4 0-15,-1-2 0 0,4-1 0 0,0-3 0 16,4 1 11-16,0-4-3 0,3-6-8 0,0-4 12 16,0 1 0-16,0-3 0 0,1-1 0 0,-1-9 0 15,-4 7-12-15,-3-10-8 0,4 3 8 0,-4 0-13 16,0-6-115-16,-3 3-24 0,-4-3-4 0,0 0-725 16</inkml:trace>
  <inkml:trace contextRef="#ctx0" brushRef="#br0" timeOffset="134189.559">7211 15417 1627 0,'0'0'46'0,"0"0"10"0,0-3-44 0,0 3-12 0,0 0 0 0,0 0 0 16,0 0 77-16,0 0 14 16,0 9 2-16,3 3 1 0,-3 4-46 0,4 3-8 15,3 0-3-15,-4 6 0 0,4 3 7 0,-3 7 0 16,3-1 1-16,0 4 0 0,-3 2-1 0,-1-2 0 16,1 0 0-16,-4 6 0 0,0-10 3 0,3 4 0 15,-3 3 0-15,4-10 0 0,-1 3-31 0,1-5-7 0,-1-4-1 0,4 3 0 31,0-12-57-31,-3 2-12 0,7-8-3 0</inkml:trace>
  <inkml:trace contextRef="#ctx0" brushRef="#br0" timeOffset="134839.823">7779 15746 1624 0,'0'0'46'0,"0"0"10"0,0 0-45 0,3 0-11 0,1-9 0 0,-4 9 0 15,0 0 60-15,0-7 9 16,-4-2 3-16,1-1 0 0,-1 1-7 0,-3 0-1 0,-3-1 0 0,-1 4 0 15,4 3 2-15,-7-3 0 0,0-4 0 0,-4 7 0 16,4-3-3-16,-7 3-1 0,0 3 0 0,-4 0 0 16,4 3-40-16,0 6-8 0,3 1-2 0,0 5 0 15,1-5-12-15,3 8-10 0,-1 8 2 0,5 2 0 16,-1-3 8-16,4 3-8 0,0-3 8 0,7 3-8 16,-3-3 8-16,6 1 0 0,-3-8-9 0,7 1 9 15,0-3 0-15,0-4 0 0,4 4 0 0,3-13 0 16,-3 7 0-16,3-4 0 0,0-6 0 0,0 0 0 15,4 0 15-15,-4-6-3 0,3-4 0 0,-3 1 0 16,4-1 4-16,-4-2 0 0,-3-4 0 0,-4 0 0 16,0-2-16-16,0-1 0 0,0 3 0 0,-3 4-10 15,-1-7 10-15,1 3 0 0,-4 7 0 0,3-7 0 16,1 7 0-16,-4-1 0 0,-4 1 8 0,4 9-8 16,0 0 0-16,0 0 0 0,0 0 0 0,0 9 0 0,-3-2 0 0,6-4 0 15,1 12 0-15,-4-2-8 0,0-4 32 0,3 13 6 16,4-3 2-16,-3-6 0 0,-4 9-32 0,3-1 0 15,-3-5 0-15,7 3 0 0,-3 0 0 0,3 0 0 16,-4-10 0-16,1 7-800 16,3-7-165-16</inkml:trace>
  <inkml:trace contextRef="#ctx0" brushRef="#br0" timeOffset="135470.356">7934 15345 1728 0,'0'0'49'0,"0"0"11"0,0 0-48 0,0 0-12 0,0-10 0 0,-4 1 0 16,1-7 96-16,-1 7 18 15,-3-1 3-15,4-2 1 0,-4-1-38 0,3 4-7 16,-3 6-1-16,0-7-1 0,-3 4-19 0,2-3-4 16,1 5-1-16,-3-2 0 0,-1 6-35 0,4 0-12 15,-3 0 9-15,3 0-9 16,3 0 0-16,-7 6 0 0,8-2 0 0,-4 5 0 0,3-3 0 0,-3 4 0 15,7-1 0-15,-3 0 0 0,3 10-14 0,-4 0 5 0,4 0 1 0,0 3 0 16,0-3 8-16,0-1 0 0,0 1 0 0,4 0 0 16,-4-3 0-16,3 3-12 0,-3-1 12 0,4-2-12 15,-1 3 12-15,1-10 8 0,-1 7-8 0,1-3 11 16,-1-7-11-16,5 3 8 0,-8-9-8 0,3 10 8 16,1-1 6-16,-4-9 1 0,10 6 0 0,-3-6 0 15,0 3-4-15,4-6-1 0,-1 3 0 0,1-6 0 16,3 6 1-16,0-9 0 0,-3 5 0 0,3-2 0 15,0 0-29-15,0 3-6 0,0-3 0 0,-3-4-1 32,3 10-57-32,0-9-11 0,-3 6-3 0,3-4-599 0,-4 7-120 0</inkml:trace>
  <inkml:trace contextRef="#ctx0" brushRef="#br0" timeOffset="135979.996">8079 15451 1666 0,'0'0'36'0,"0"0"8"0,0 0 2 0,0 0 2 0,0 0-39 0,0 0-9 0,3-9 0 0,-3 9 0 16,0-7 75-16,4-2 13 0,-1 0 2 0,1-1 1 0,-1 1-33 0,4-1-6 16,-3-5-2-16,-1 5 0 15,1-2-4-15,-4-4-1 0,3 7 0 0,1-7 0 16,-1-3-15-16,1 0-3 0,-4 4-1 0,0-7 0 15,4-3-16-15,-4 9-10 0,0 3 12 0,0-2-12 16,0 5 0-16,0 4 0 0,0 6 0 0,0 0 0 16,0 0-8-16,0 0 8 0,0 0-13 0,-8 6 5 15,1 4 8-15,0-1 0 0,4 1-9 0,-1-1 9 16,-3 7-8-16,4 3 8 0,-4-4-10 0,3-2 10 16,4 9 0-16,-3-10 0 0,3 7 11 0,0-3-3 15,0 3 6-15,0-4 2 0,3 4 0 0,1-3 0 0,-1-4-4 0,4 4 0 16,-3-4 0-16,3-5 0 15,3 8-4-15,-3-2-8 0,4-7 11 0,0 4-11 16,-1-7 11-16,1 3-11 0,-1-3 10 0,1 3-10 16,0-6-48-16,-1 7-15 0,1-7-3 0,-4-7-1002 15</inkml:trace>
  <inkml:trace contextRef="#ctx0" brushRef="#br0" timeOffset="136626.918">8357 15229 1695 0,'0'0'37'0,"0"0"8"0,0 0 2 0,0 0 1 0,4-10-39 0,-1 4-9 16,-3 6 0-16,0-10 0 0,4 7 53 0,-1-3 9 0,1-3 2 0,-1-1 0 0,-3 10-8 0,4-3 0 31,3-6-1-31,-3-4 0 0,6 4-5 0,-3 6-1 16,0-4 0-16,4-2 0 0,-1 9-13 0,-2-10-4 15,-1 7 0-15,3-3 0 0,-3 6-9 0,0 0-3 16,0 0 0-16,-7 0 0 0,0 0-9 0,7 6-3 15,0-3 0-15,-3 7 0 0,-1-1-8 0,1 1 0 16,-8-1 0-16,8 4 0 0,-4-4 0 0,0 4 0 16,0-4 0-16,0 7 0 0,0 3 0 0,4-1 0 0,-1-2 0 0,1 3 0 15,-4-3 0-15,0 2 0 0,0-5 0 0,3 9 0 16,1-3 0-16,-4-1 0 0,7 1 0 0,-7-3 0 16,3-4 0-16,1 4 0 0,-1 3 0 0,-3-3 8 15,0-7 4-15,0 0 1 0,0 7 0 0,0-6 0 16,0-1 23-16,-3 0 4 0,-1 1 0 0,1-7 1 15,-1 3-7-15,-3 0-2 0,0-2 0 0,0-4 0 16,-4 6 0-16,1-6 0 0,-1 0 0 0,1 0 0 16,3-6-22-16,-4 6-10 0,-3 0 8 0,3 0-8 15,1 0-33 1,-4 0-12-16,3 0-3 0,-3 0-800 0,3 0-161 0</inkml:trace>
  <inkml:trace contextRef="#ctx0" brushRef="#br0" timeOffset="144631.435">7355 16157 1177 0,'0'0'25'0,"0"0"6"0,0 0 1 0,0 0 2 0,0 0-34 0,0 0 0 0,0 0 0 0,4 6 0 0,3-6 41 0,-7 0 2 16,7 0 0-16,0-6 0 15,4 6 8-15,-4 0 1 16,3 0 1-16,4 0 0 0,1-10-15 0,-1 10-3 16,0-6-1-16,3 6 0 0,-2-3-14 0,2 3-2 0,4 0-1 0,-3-6 0 15,0 6-17-15,3 0 10 0,-4 0-10 0,-2 0 8 16</inkml:trace>
  <inkml:trace contextRef="#ctx0" brushRef="#br0" timeOffset="155546.594">6177 16959 1562 0,'7'0'34'0,"-7"0"7"0,0 0 2 0,0 0 1 0,0 0-35 0,0-9-9 0,0 9 0 0,0 0 0 16,0-9 82-16,-3 2 14 0,-1-2 4 0,-3 6 0 16,0-3-30-16,-4 6-6 0,1 0 0 0,-1-4-1 15,-3 8-9-15,0-4-2 0,0 0 0 0,-4 6 0 16,4 3-11-16,0 1-2 0,-4 5-1 0,8-2 0 15,-4 3-22-15,3 2-4 0,-3 1 0 0,0 6-1 16,3-6-11-16,1 9 0 0,3-9 0 0,0 6 0 16,3-6 0-16,4 0 0 0,0 6 0 0,4-9 0 15,-1-4 8-15,4 4-8 0,0 0 0 0,4-7 8 16,-1 0-8-16,5-6 10 0,-1-3-10 0,0 0 10 16,0 0-10-16,7-3 8 0,-3-3-8 0,10-3 8 15,-10-10-108-15,6 9-21 0,1-5-5 0,0 2-885 16</inkml:trace>
  <inkml:trace contextRef="#ctx0" brushRef="#br0" timeOffset="155912.912">6318 16997 1888 0,'0'0'53'0,"0"0"13"0,0 0-53 0,0 0-13 0,-3 0 0 0,-1-9 0 16,-3 9 62-16,7 0 10 0,-3-3 1 0,-4-4 1 15,0 7-22-15,-1-3-5 0,1-3-1 0,0 6 0 0,0 0-3 16,-3 0-1-16,-1 0 0 15,4 9 0-15,-4-2-7 0,1-4-2 0,-1 6 0 0,-3-3 0 16,4 4-13-16,-1-1-4 0,0 7 0 0,8-4 0 16,-11-2-16-16,10 6 0 0,1-7 8 0,-1 7-8 15,4-7 0-15,0-6 0 0,4 13 0 0,3-16 0 16,7 9-9-16,-11-3 1 0,8-2 0 0,0-4 0 16,3-4-12-16,0-2-3 0,-4-3 0 0,5 3 0 15,-5-4 15-15,1 10 8 0,3-12-10 0,-7 5 10 16,3-2 0-16,-2 6 0 0,-1-3 0 0,0 2 0 15,-7 4 0-15,0 0 0 0,0 0-8 0,3 0 8 16,-3 0 0-16,7 4 10 0,-3 5-2 0,-1 0 0 16,1 1 15-16,-1-1 2 0,-3 1 1 0,0 5 0 15,0-5-14-15,4-1-4 0,-1 0 0 0,1-2 0 16,-1 2-8-16,1-3 0 0,-1-2 9 0,1 2-9 0,-4-6 0 0,0 0-13 16,7 0 1-16,4 0 1 15,-4-6-132-15,3-4-26 0,1 4-6 0</inkml:trace>
  <inkml:trace contextRef="#ctx0" brushRef="#br0" timeOffset="156489.198">6608 16950 2286 0,'0'0'50'0,"-8"0"10"0,-2-6 3 0,3 6 1 0,0 0-51 15,-4-3-13-15,1 3 0 0,-1 0 0 0,0 0 35 0,-3 9 4 0,4-3 1 0,-4-3 0 16,3 7-18-16,-3 6-3 0,0-4-1 0,3-2 0 15,1 5-6-15,3 4-2 0,0-3 0 0,0 3 0 16,7-4-10-16,-4-2 12 0,4 2-12 0,4-5 12 16,3 9-12-16,-4-10 8 0,8 0-8 0,-1-2 8 15,4-4-8-15,0-3 8 0,1 0-8 0,-1-3 8 16,0-4-8-16,3-2-11 0,5-10 3 0,2 4 0 31,1 2-48-31,-4-6-8 0,4 0-3 0,-4-3 0 16,0-6-31-16,-7 3-6 0,0 6-2 0,1-9 0 0,-5 3 65 0,1-3 13 0,-4 3 2 0,-4 6 1 15,1-6 25-15,-1 3 0 0,-6-3 0 0,3 9 8 16,-4 7 29-16,1-1 7 0,-4-2 0 0,0 5 1 16,3-2 31-16,-3 9 7 0,0 0 1 0,7 0 0 15,0 0-20-15,-7 0-4 0,0 9-1 0,3 7 0 16,1-3-30-16,-1 2-5 0,1 4-2 0,-1 6 0 16,1-6-9-16,3 9-1 0,3-9-1 0,-3 16 0 0,4-7 2 0,-1-3 1 15,1 3 0-15,-1-3 0 0,1 3 1 0,-1-6 0 16,1-3 0-16,3-6 0 0,-3 2-3 0,-1-5-1 15,4 5 0-15,-3-5 0 0,-4-10 1 0,0 0 0 16,10 0 0-16,-10 0 0 0,0 0 3 0,7-10 1 16,0-5 0-16,0-1 0 0,-3 7-8 0,3-4 0 15,0-6-8-15,0-3 12 0,-3 4-12 0,3-11 0 16,-4 11 0-16,4-1 0 0,0-3 0 0,-3 9 0 16,-1-2 0-16,1 5 0 0,-1 1 0 0,1 9 0 15,-4 0 0-15,0 0 0 0,0 0-8 0,3 9-2 16,5 1 0-16,-5 5 0 0,1-2 10 0,-4 2-13 0,3 4 5 15,1-3 8-15,-1-3-8 0,-3 8 8 0,4-8 0 0,-1 3 0 16,4-1 0-16,0-2 0 0,-3-4 0 0,3 7 0 31,-4-13-47-31,5 7-8 0,-5-4-1 0,1-6-1156 0</inkml:trace>
  <inkml:trace contextRef="#ctx0" brushRef="#br0" timeOffset="156845.234">6996 17082 2156 0,'0'0'48'0,"0"0"9"0,0 0 3 0,0 0 0 16,0 0-48-16,0 0-12 0,0 0 0 0,3 0 0 0,-3 0 27 0,11 0 3 16,-1-6 1-16,1 2 0 0,-1-2-11 0,1-3-3 15,3 2 0-15,0-2 0 0,0-4 2 0,0-2 0 16,-3-1 0-16,0 4 0 0,3-4 11 0,-7-3 2 15,3 3 1-15,-3 7 0 0,-3 0-21 0,0-10-4 16,-1 9 0-16,-3 4-8 0,0-3 12 0,-3-1-4 16,-5 7 0-16,8 3-8 0,0 0 12 0,-10-6-4 15,-1 12 0-15,11-6-8 0,-14 3 33 0,4-3 0 16,-5 10 0-16,1-4 0 0,0 3-18 0,4 1-4 16,3 5-1-16,0-2 0 0,0 3-10 0,-1 2 8 15,5 8-8-15,3-14 8 0,0 13 9 0,3-6 2 16,1 0 0-16,7-3 0 0,-1 2 0 0,-3-8 0 0,11-1 0 0,-4 7 0 15,7-16-10-15,4 9-1 0,3-9-8 0,0 0 12 32,0 0-100-32,8-9-21 0,-8 3-4 0</inkml:trace>
  <inkml:trace contextRef="#ctx0" brushRef="#br0" timeOffset="159056.844">7740 16621 2008 0,'-18'-10'57'0,"18"10"12"0,0 0-55 0,-7 0-14 0,-3 0 0 0,3 0 0 16,0 0 84-16,0-6 13 0,-1 6 3 0,1-3 1 15,7 3-59-15,-3 0-12 0,3 0-2 0,0 0-1 16,0 0-16-16,-4-6-3 0,4 3-8 0,4-4 12 16,6-2-12-16,1 0 8 0,3 5-8 0,0-2 0 15,0-3 0-15,4 9 0 0,0-10 0 0,-1 4 0 16,1 6 0-16,0 0 0 0,-1 0 0 0,-3 0 0 16,0 6 0-16,-3 4 0 0,0-10 0 0,-4 9 0 15,0 7 8-15,-4-7-8 0,-3 1 0 0,0 2 0 16,0 4 8-16,-3-1-8 0,-1-2 0 0,-3 3 9 15,-3 3-1-15,2-1-8 0,1-2 12 0,-3 3-4 16,-1 0 0-16,1 6 0 0,3-6 0 0,0-1 0 16,0-8 0-16,3 5-8 0,-3 4 12 0,3-9-4 0,4-1-8 15,-3 7 0-15,3-1 0 0,3-5 0 0,4-1 0 0,-3 1 8 16,0-1-8-16,3-3 0 0,0-3 10 0,0 4-10 16,3-7 12-16,1 0-12 0,3-7 12 0,-3 7-4 15,3-9 0-15,0 0-8 16,3 2-18-16,-2-5-10 0,2 2-3 0,1-5-717 15,-4-1-144-15</inkml:trace>
  <inkml:trace contextRef="#ctx0" brushRef="#br0" timeOffset="159282.453">7609 16800 2286 0,'0'0'50'0,"0"0"10"0,0 0 3 0,0 0 1 0,0 0-51 0,0 0-13 0,4-4 0 0,7-11 0 16,-4 15 17-16,3-10 1 0,1 4 0 0,3-3 0 15,4-1-18-15,3 1 0 0,3-1 0 0,1 1-9 16,0 0 9-16,7-7 0 0,-8 7 0 0,4-1 0 16,-3 1 0-16,0-7 0 0,0 7 0 0,-4-1-691 15,-4 1-141-15</inkml:trace>
  <inkml:trace contextRef="#ctx0" brushRef="#br0" timeOffset="160063.547">8248 16373 1400 0,'0'0'31'0,"0"0"6"0,0 0 2 0,0 0 0 15,0 0-31-15,0 0-8 0,0 0 0 0,0 0 0 0,3-3 45 0,1-6 8 16,-8 2 2-16,4-2 0 0,0-1 4 0,0 1 1 15,-3 6 0-15,-4-3 0 0,0-4 5 0,0 4 2 16,3 3 0-16,-3-3 0 0,-3 2-3 0,3-2-1 16,0 6 0-16,-1-9 0 0,-2 9-38 0,3-3-7 15,0 3-2-15,0-7 0 0,3 7-5 0,4 0-2 0,-10 0 0 0,10 0 0 16,0 0-9-16,0 0 0 16,-7 0 0-16,3 0 0 0,4 0 0 0,0 0 0 0,0 0-11 0,0 0 11 15,-7 10 0-15,7-10-8 0,-4 9 8 0,1 1 0 16,3 5 0-16,0-5 0 15,0 5 0-15,0-5 0 0,0 2 0 0,0 4 0 16,-4 0 0-16,4 2 0 0,0-5 0 0,0 9 0 0,0-3 0 0,0-7 0 16,0 7 0-16,4-3 0 0,-1 3 0 0,1-10 0 15,-1 7 0-15,1-7 8 0,3 1-8 0,-3-4 8 16,-1 3 1-16,-3-9 1 0,7 3 0 0,-7-3 0 16,7 0 4-16,4 7 1 0,-1-7 0 0,-10 0 0 15,0 0-6-15,11-7-1 0,3 4 0 0,0-3 0 16,-3-3-16-16,-1-1-4 0,1 1-1 0,3-1-716 15,0 4-143-15</inkml:trace>
  <inkml:trace contextRef="#ctx0" brushRef="#br0" timeOffset="160438.691">8237 16489 2134 0,'0'0'47'0,"0"0"9"0,0-3 3 0,0 3 1 0,7 0-48 0,-7 0-12 0,0-9 0 0,7 2 0 16,-3 7 24-16,0-9 1 16,3 6 1-16,-4-4 0 0,4-2-12 0,0 0-2 15,4-1-1-15,-8 4 0 0,8-3 8 0,-4-1 1 16,0 1 1-16,0-7 0 0,4 4 1 0,-4 2 0 0,0-6 0 0,3-2 0 16,1 2-12-16,-4 7-2 0,0-4-8 0,-3-3 12 15,3 7-12-15,-4 0 0 0,1 2 0 0,-4-2 0 16,0-1 10-16,0 10-10 0,0 0 10 0,-4 0-10 15,1-3 14-15,3 3-3 0,0 0-1 0,0 0 0 16,-11 0 0-16,4 3 0 0,0-3 0 0,0 10 0 16,0-4-10-16,0-3 12 0,0 7-12 0,3-1 12 15,1 7-4-15,-1-7-8 0,1 7 12 0,3-4-4 16,-4 4 1-16,4 3 0 0,0-3 0 0,0 2 0 16,4 1-9-16,-1-3 10 0,4-4-10 0,-3 4 10 15,6 3-10-15,-3-10 0 0,4 7 9 0,-4-7-9 16,4 1-8-16,-1-1-7 0,1-3-1 0,-1-2-759 15,1-4-152-15</inkml:trace>
  <inkml:trace contextRef="#ctx0" brushRef="#br0" timeOffset="160822.64">8537 16342 2146 0,'-3'-16'60'0,"-1"16"15"0,1-9-60 0,3 9-15 16,0-10 0-16,0 4 0 0,0 6 17 0,0-9 1 16,3-1 0-16,1 1 0 0,-1-1-18 0,1 1 0 15,-1 0 0-15,1-1 0 0,3 1 0 0,-4-1 8 16,4-5-8-16,1 8 10 0,-1 4 16 0,-4-3 3 16,1-3 1-16,-4 9 0 0,0 0-8 0,7 0-2 0,-4-4 0 0,-3 4 0 15,0 0-7-15,0 0-1 0,0 0-1 0,0 0 0 16,7 4-11-16,0 5 8 15,-7-9-8-15,7 6 8 0,-3 4-8 0,3-1 0 16,-4 0 0-16,5 1 0 0,-5 6 12 0,1-4-4 0,3 4 0 0,0-1 0 16,-4-2-8-16,1 3 0 0,-1-1 0 0,4-2 0 15,-3 3 0-15,-1 2 8 0,1 1 2 0,-4-3 0 16,0-7 6-16,0 10 0 0,0-3 1 0,0-4 0 16,-4-5 7-16,1 2 0 0,-4 0 1 0,3 1 0 15,-3-1 5-15,0 1 1 0,0-4 0 0,0-3 0 16,-4 3-12-16,4 4-3 0,-3-10 0 0,3 0 0 15,3 9-72-15,-3-3-14 0,0-2-3 16</inkml:trace>
  <inkml:trace contextRef="#ctx0" brushRef="#br0" timeOffset="162226.134">9049 15721 2243 0,'0'0'64'0,"0"-10"13"0,0 7-61 0,3-3-16 15,-3 6 0-15,0 0 0 0,0 0 56 0,0 0 9 16,0 0 2-16,0 0 0 0,0 0-17 0,0 0-3 15,0 0-1-15,0 0 0 0,4 9-19 0,-4 1-4 16,-4 6-1-16,4-1 0 0,0 4-22 0,0 0 0 0,-3 9 0 0,-1-3-788 16,4 0-151-1</inkml:trace>
  <inkml:trace contextRef="#ctx0" brushRef="#br0" timeOffset="165021.226">233 12174 1364 0,'-14'3'30'0,"7"-3"6"0,0 7 2 0,0-7 0 0,-4 3-30 0,7-3-8 0,-6 0 0 0,10 0 0 15,0 0 44-15,0 0 8 0,0 0 2 0,0 0 0 16,0 0-45-16,0 0-9 0,0 0 0 0,10-3 0 16,1 3 0-16,0-7 0 0,3 7 0 0,0-3 10 15,0 3-10-15,7-6 0 0,4 6 9 0,0-9-9 16,-4 9 12-16,3-4-3 0,1-2 0 0</inkml:trace>
  <inkml:trace contextRef="#ctx0" brushRef="#br0" timeOffset="165243.185">445 12033 1821 0,'0'0'40'0,"0"0"8"0,0 0 1 0,0 0 3 0,7 0-41 0,0 0-11 0,7 0 0 0,-4 0 0 15,4 0 0-15,-3 0 0 16,3 0 0-16,0-6-11 0,4 3 11 0,-4 3 0 15,-3 0 8-15,3-7-8 0,0 7 0 0,0 0 9 16,-4 7-9-16,1-7 0 0,0 3 16 0,-8 3-3 16,4 4-1-16,-3-1 0 0,-4 0 1 0,-4 7 0 15,4 3 0-15</inkml:trace>
  <inkml:trace contextRef="#ctx0" brushRef="#br0" timeOffset="166024.988">0 16122 1839 0,'0'0'40'0,"0"0"9"0,0 0 2 0,0 0 1 0,0 0-42 15,0 0-10-15,0 0 0 0,0 0 0 0,0 0 47 0,0 0 7 16,4-19 2-16,-1 16 0 0,8-3-26 0,-1 6-5 16,4-3-1-16,0-3 0 0,8 6-16 0,-1-10-8 15,-7 10 8-15,11-6-8 0,-4-3 0 0,3-1 0 0,1 1 0 0,0 6 0 16,0-10-14-16,-1 4-8 16,-3-1-2-16</inkml:trace>
  <inkml:trace contextRef="#ctx0" brushRef="#br0" timeOffset="166242.498">356 15896 1598 0,'-14'0'35'0,"14"0"7"0,-3 0 2 0,3 0 1 0,-11 0-36 16,11 0-9-16,0-6 0 0,0 6 0 0,0 0 59 0,0 0 9 0,0 0 3 0,0 0 0 16,0 0-39-16,0 0-7 0,0 0-1 0,4 6-1 15,6-2-1-15,1-4 0 0,-8 6 0 0,8 3 0 16,-1 1 4-16,-2-4 1 0,-5 3 0 0,8 1 0 15,-1-7 15-15,-6 6 3 0,-1 4 1 0,4-1 0 16,-3-5-17-16,3 2-3 0,-4 0-1 0,-3 1 0 16,0-1-12-16,0 1-2 0,0-1-1 0,-10 7 0 15,6-7-118-15,-6 7-24 0,-1-4-5 0</inkml:trace>
  <inkml:trace contextRef="#ctx0" brushRef="#br0" timeOffset="169508.374">9934 15470 2142 0,'0'0'47'0,"4"0"9"0,-4 0 3 0,0 0 1 0,0 0-48 0,0 0-12 0,0 0 0 0,0 0 0 16,-11 9 35-16,4 1 4 16,4-1 1-16,3 7 0 0,-4-7-40 0,4 7 0 15,0-3 0-15,0-4 0 0,4 7 0 0,-1-7 11 16,4 7-11-16,0-7 12 0,0 0-12 0,4-2 0 16,3-4 0-16,-3-3 0 0,3 0 8 0,3 0 5 0,-3-3 2 0,4-4 0 15,0-2-15-15,-4-7 9 0,0 7-9 0,0-10 8 16,-3 4 22-16,-1 2 4 0,1-6 1 0,-1-3 0 15,-6 10-35-15,3-7 0 0,-11-3 0 0,4 3 0 16,-3 7 0-16,-4-4 0 0,-4 0 0 0,4 4 0 16,-7 2 0-16,4 1 0 0,-5 3 0 0,1-4 0 15,-3 10 16-15,-1 0-3 0,0 6-1 0,1-2 0 16,-1 5-4-16,4 0-8 0,-4 7 11 0,4 0-11 16,4 3 8-16,-1-1-8 0,4 1 0 0,0 0 0 15,7 0 0-15,0-4 0 0,3 4-8 0,1 0 8 16,7-3 0-16,-4-1-9 0,7-5 9 0,0-1 0 0,0-6 0 15,4 4-8-15,-1-4 8 0,8-6 0 0,0-4 0 0,-4-2 0 16,0 0 0-16,4-1 0 0,-1-5 0 0,1 2-10 16,-7-6 10-16,-1-6-13 0,-3 6 13 0,1-6-12 15,-1 0 12-15,-4 6-12 0,-10 0 12 0,0 4 0 16,7-4 0-16,-3 6 0 0,-4-2 0 0,-4 8 0 16,1-5 0-16,3 6 0 0,0 6 0 0,0-10 8 15,0 10-8-15,0 0 10 0,0 0 5 0,0 0 1 16,-7 10 0-16,0-1 0 0,0 0-16 0,7-2 0 15,0 12 0-15,0-4 0 0,0-2 0 0,0 2 0 16,3 4 0-16,4 0 0 0,0-3 0 0,0 3 0 16,0-10 0-16,4 7 0 0,7-7 0 0,-4 0 0 0,-4 1 0 0,1-1 0 15,-1-9 0-15,5 0 11 0,2 0-11 0,-3 0 10 16,-3-9-10-16,3-1 12 0,4-5-12 0,-1 5 12 16,-3-8-12-16,4-1-9 0,-4 3 9 0,0-3-13 15,4 0-2-15,-8 4 0 0,-6-4 0 0,3 0 0 16,-3 3 15-16,-1 4 0 0,-3-4 0 0,0 7-9 15,-7-1 9-15,4 1 0 0,3 3 0 0,0 6 0 16,-8 0 20-16,8 0-1 0,0 0 0 0,0 6 0 16,-3-3-3-16,-1 10 0 0,1-4 0 0,3 4 0 15,3 2-16-15,1-2 0 0,-4 9 0 0,0-3 0 16,0-7 0-16,3 4 0 0,5 3 0 0,-1-1 0 16,-4-8 0-16,8 2 0 0,-1 1 0 0,4-7 0 15,1-3 0-15,-1 4 8 0,0-7-8 0,3-7 0 16,8 4 0-16,-4-6-19 0,-7-7 3 0,8 0 0 15,-1 4-40-15,0-13-7 0,-4 6-1 0,-2-6-1 16,-5-3-21-16,4 3-4 0,4-4-1 0,-7 1 0 16,-11-6 23-16,3 5 4 0,4-5 0 0,4 6 1 0,-4-4 47 0,-4 4 16 15,-6 0-9-15,3 9 9 0,7-6 45 0,-4 9 15 16,-6 4 2-16,-1 2 1 0,1 4 25 0,3 6 6 16,0 0 1-16,0 0 0 0,-11 6-40 0,1 7-8 15,10 3-2-15,0 2 0 0,-4 8-33 0,1-1-12 16,-1 3 0-16,8 0 9 0,3 10-9 0,-4-4 8 15,-10 4-8-15,7 3 8 0,4-4-8 0,3-2 0 16,-7-1 0-16,0 1 0 0,-4-7 10 0,4 0-10 16,11-3 12-16,-11-6-12 0,-4 0-9 0,4-3-9 15,14-4-2-15,-7-2 0 16,4-4-189-16,-11-6-39 0,0 0-7 0,0 0-1 0</inkml:trace>
  <inkml:trace contextRef="#ctx0" brushRef="#br0" timeOffset="170508.388">10816 15414 2023 0,'-21'-16'44'0,"14"13"10"0,3-4 2 0,4-2 0 0,7 3-44 0,-7 3-12 0,-7-7 0 0,7 10 0 16,7-9 49-16,1-1 8 0,-8 4 2 0,0-3 0 16,0 2-32-16,0 7-7 0,10-9 0 0,1 6-1 15,-4-6-19-15,3 2 0 0,8 7 8 0,3-9-8 16,-7 6 0-16,0-4 0 0,4 1 0 0,7 3 0 16,3 3-43-16,-3 0-2 0,-11 0-1 0,3 0 0 15,-3 0-38-15,4 3-7 0,-4-3-1 0,-3 6-1 16,-11-6-1-16,7 0 0 0,3 7 0 0,-10-7 0 15,0 0 61-15,0 0 12 0,0 0 2 0,8 0 1 16,2-7 58-16,-10 7 11 0,0 0 2 0,0 0 1 0,7-6 21 16,0 3 4-16,-10-3 1 0,3-4 0 0,3 1-4 0,1 0-1 15,-4-1 0-15,-4 1 0 0,-3 2-19 16,4-2-3-16,6 0-1 0,-3-1 0 16,0 7-20-16,0-3-5 0,0 6-1 0,0 0 0 0,0 0-6 0,0 0-2 15,0 0 0-15,0 0 0 0,7 9-6 0,-3-3 0 16,-1 4-1-16,-3 2 0 0,-3 4-3 0,-1 3 0 15,8-3 0-15,-4 2 0 0,0 8 0 0,-4 2-8 16,4-3 12-16,4 3-4 0,-1 0-8 0,1 0 12 16,-4 4-12-16,3-10 12 0,4 12-12 0,0-9 0 15,-7 4 0-15,4-1 8 0,-1-3-8 0,1 0 0 0,0-3 9 0,-1 3-9 16,-3 0 0-16,0 0 9 0,4-3-9 0,-4-6 0 16,-4 3 12-16,1-1-12 0,-1-2 12 0,4 3-12 15,0-3 12-15,0-7-12 0,-7 0 12 0,3-5-12 16,4-4 13-16,0 0-4 0,0 0-1 0,-7 6 0 15,0-12 1-15,0 6 0 0,4-10 0 0,-4-2 0 16,0-4-1-16,0-3 0 0,3 0 0 0,4-12 0 16,0 3-8-16,0-7 0 0,-3-2 9 0,6-1-9 15,4-12-11-15,0 3-6 0,-3-7-2 0,3 11 0 32,0-4-5-32,3 6-2 0,1 3 0 0,0 4 0 0,-8 5 12 0,4 4 2 0,7 7 1 0,-7-1 0 15,-3 9 3-15,3 1 0 0,7 3 0 0,4 2 0 16,-4 8 0-16,-4-4 0 0,-6 9 0 0,3 0 0 15,3-2 8-15,-2 12 0 0,-8-1 0 0,0-2 0 16,-8 3 11-16,5 6 4 0,-1-6 1 0,-3 9 0 16,-3-9 0-16,-1 6 0 0,4-6 0 0,0-1 0 0,-3-2-4 0,2 3-1 15,-2-10 0-15,-1 1 0 0,11-1-1 0,-7-3 0 16,0-6 0-16,0 0 0 0,7 0 2 0,0 0 0 16,-3-9 0-16,3 0 0 0,-4-7-12 0,8 7 0 15,6-10 0-15,-3 0 0 0,4-6-18 0,-1 0-6 16,8-3 0-16,0 2-1 15,-4 5-19-15,3-5-3 0,1 1-1 0,3 7 0 16,7-1 11-16,-10 3 1 0,-4 7 1 0,-3-1 0 0,-4 1 35 0,3 9 0 16,1-3 0-16,-11 3 0 0,0 0 26 0,0 0 2 15,4 12 1-15,-4-2 0 0,0 8 3 0,-4-8 1 16,0 6 0-16,1 2 0 0,10-2-17 0,-7 0-4 16,-4 3-1-16,1-7 0 0,-1 4-3 0,4 3-8 15,0-4 12-15,-3-2-4 0,-4-4 1 0,7-3 0 0,10 4 0 0,-3-4 0 16,-7-6 4-16,0 0 1 0,8-6 0 0,9 6 0 15,4-10-6-15,-7 1-8 0,-3 3 11 0,0-7-11 16,3-2 0-16,0-4 0 0,0 3 0 0,0-3 0 16,-3 0-9-16,-1 1 1 0,4 2 0 0,-3-3 0 15,-4 0 0-15,0 0 0 0,4 4 0 0,-4-1 0 16,0 7 8-16,-7-1-12 0,7 7 12 0,-7 3-12 16,0 0 12-16,0 0 0 0,0 0 0 0,0 0 8 15,3 3 3-15,-3 13 1 0,4-7 0 0,-1 7 0 16,-3-3-12-16,4 2 10 0,-4 4-10 0,3 0 10 15,1-3-10-15,-1-4 0 0,5 4 0 0,-1 0 0 16,0-4 0-16,0 4 0 0,0-1 8 0,0-2-8 16,0-4 0-16,3-2 10 0,1-4-10 0,-4-3 10 0,4 0-28 0,3 0-6 15,-4-10 0-15,8 1-1 16,-4 0-152-16,4-10-31 0,3-6-5 0</inkml:trace>
  <inkml:trace contextRef="#ctx0" brushRef="#br0" timeOffset="170684.422">12033 14604 2300 0,'-7'7'51'0,"7"-7"10"0,0 0 3 0,0 3 0 0,-3 13-52 0,-1-1-12 16,-6-2 0-16,6 12 0 0,1-6 36 0,-1 9 4 15,-3-3 0-15,0 13 1 0,3-4-9 0,-3 1-3 16,7 9 0-16,-3-7 0 0,-1 1-1 0,4 6-1 16,0-10 0-16,4 4 0 0,-1 3-7 0,4-4-2 0,0-9 0 0,0 7 0 15,1-10-8-15,-1 0-2 0,3-3 0 0,1-3 0 31,-1 3-146-31,1-10-30 0,-1-2-5 0</inkml:trace>
  <inkml:trace contextRef="#ctx0" brushRef="#br0" timeOffset="170828.817">11878 15247 2706 0,'0'0'76'0,"0"0"18"0,0-9-75 0,-3 9-19 0,-1-9 0 0,4 9 0 15,0-10 80-15,4 1 13 0,-1 2 3 0,4-2 0 16,4 0-56-16,-1 5-10 0,4-2-2 0,4-3-1 15,0-1-27-15,-1 10 0 0,4-9 0 0,1 9-904 16,2 0-180-16</inkml:trace>
  <inkml:trace contextRef="#ctx0" brushRef="#br0" timeOffset="177045.493">13113 15131 2023 0,'0'0'44'0,"0"0"10"0,0 0 2 0,-4-3 0 0,4-3-44 0,-3-4-12 16,-8 7 0-16,1-3 0 0,-5 6 25 0,1-6 3 15,-3 3 1-15,-4 3 0 16,3-7 5-16,-7 7 1 0,4 0 0 0,0 0 0 0,-4 7 8 0,4-7 1 16,0 9 1-16,0-3 0 0,-4-3-13 0,4 7-4 15,0 6 0-15,3-7 0 0,0 7-14 0,8 2-3 16,-4-5-1-16,3 12 0 0,8-6-10 0,-1 0 0 16,4-4 0-16,0 11 0 0,7-14-9 0,0 4 9 15,4 3-12-15,-1-10 12 0,4 7-9 0,1-7 9 16,-1 0 0-16,7-2-9 0,-4-4 9 0,1-3 0 0,3-3 0 0,-3-4 0 15,3-2 0-15,0 3 8 0,-3-4-8 0,-1-8 8 16,1-1-16-16,-4 3-4 0,0-3 0 0,-3-6 0 31,-4 3-40-31,4-3-9 0,-4 9-2 0,-4-6 0 16,-3-3-10-16,0 0-3 0,4 3 0 0,-8-3 0 16,-3 0-20-16,4 0-4 0,-8 3 0 0,4-3-1 0,0-3 66 0,-4 3 14 0,4-3 2 0,-3-1 1 15,-1-2 82-15,4 3 16 0,0 3 3 0,0 6 1 16,3 0 19-16,1 3 4 0,3 7 1 0,0 0 0 15,0-1-34-15,0 10-6 0,0 0-2 0,0 0 0 16,0 0-36-16,3 19-7 0,1-3-2 0,-4 2 0 16,3 11 17-16,1-4 3 0,-1 3 1 0,1-3 0 15,0 10-25-15,3-7-5 0,0 6 0 0,0 4-1 16,-4-10-1-16,1 7 0 0,-1-1 0 0,1 1 0 16,3-1-2-16,0-3 0 0,-4 4 0 0,5-10 0 0,-5 3-23 0,4 0-5 15,-3-2 0-15,-1-1-803 16,1-7-160-16</inkml:trace>
  <inkml:trace contextRef="#ctx0" brushRef="#br0" timeOffset="177772.862">13455 15119 1234 0,'11'-7'27'0,"-8"7"5"0,1-3 2 0,3-3 2 0,0-3-36 0,-4 2 0 16,1 4 0-16,-1-3 0 0,1-3 101 0,-1-1 14 16,-3 1 2-16,0-1 1 0,-3 4-31 0,-4-3-7 0,0 6 0 0,0-4-1 15,-4 4 11-15,4-3 2 16,-7 3 1-16,0 3 0 0,0 0-21 0,-4 3-5 16,0-3-1-16,-3 9 0 0,0 1-45 0,0 5-9 15,0 1-1-15,3 3-1 0,0 0-10 0,4 6 0 16,4-3 0-16,-1 0 0 0,4 6 0 0,0-9 0 15,4 9 0-15,-1-9 0 0,8 3 0 0,-1-3 0 0,4-7 0 0,4 4 0 16,-1-7 0-16,1 1 0 0,3-1 0 0,4-9 0 16,-1 0 8-16,4 0-8 0,-3-9 12 0,3-1-4 15,-3 1-8-15,0-7 0 0,-4 7 0 0,0-10 0 16,0 0 0-16,0 3 0 0,-3-2 0 0,-1-1 0 16,-3 9 0-16,0-5 0 0,-3 2 0 0,-1 4 0 15,4-4 8-15,-7 10-8 0,0-3 0 0,0 6 8 16,0 0 3-16,0 0 0 0,0 0 0 0,0 0 0 15,-7 6 13-15,4 3 4 0,-1 1 0 0,1 5 0 16,3-2-16-16,-4-4-4 0,4 7 0 0,0 3 0 16,0-3-8-16,4-4 0 0,-4 4 0 0,7 0 8 15,-4-4-8-15,1 4 8 0,3-1-8 0,-4-2 8 16,4-4-8-16,-3 1 0 0,3-4-12 0,-7-6 12 16,0 0-115-16,0 0-15 0,0 0-3 0</inkml:trace>
  <inkml:trace contextRef="#ctx0" brushRef="#br0" timeOffset="178403.502">13882 14655 1792 0,'0'0'40'0,"0"0"8"0,0 0 1 0,0 0 1 15,0 0-40-15,3-7-10 0,1-2 0 0,-4 3 0 16,0 6 86-16,0-3 15 0,0-4 3 0,0-2 1 15,-4 6-45-15,1-4-10 0,-1-2-2 0,-3 0 0 16,0 6 0-16,-3-4-1 0,-1 7 0 0,0-6 0 16,1 6-11-16,-1 0-3 0,-3 0 0 0,4 6 0 0,-1 4-18 0,0-4-4 15,1 3-1-15,-1 1 0 0,4 2-10 0,-3 4 0 16,6 0 0-16,-3-4 0 0,3 4 0 0,1 3 16 16,3 0-2-16,-4-1-1 0,4-2-25 0,4 3-6 15,-4-3-1-15,3-7 0 0,1 10 6 0,0-10 1 16,-1 7 0-16,1-4 0 0,-1-2 12 0,1 5 16 15,-4 1-3-15,3-6-1 0,1-1-12 0,-1 0 8 0,-3 1-8 0,4-1 0 16,-4-9 15-16,3 6-3 0,-3-6-1 16,0 0 0-16,0 0-3 0,0 0-8 0,0 0 12 0,7 4-4 15,4-4 1-15,0 0 0 0,-4-4 0 0,3-2 0 32,1-3-29-32,-1 6-5 0,4-10-2 0,-3 4 0 15,3-1-180-15,0 1-36 0,4-1-7 0</inkml:trace>
  <inkml:trace contextRef="#ctx0" brushRef="#br0" timeOffset="178879.538">14076 14793 1785 0,'0'0'39'0,"0"0"8"0,0 0 1 0,0 0 4 0,-4 6-42 0,4-6-10 15,0 0 0-15,0 0 0 0,0 0 72 0,0 0 13 0,0 0 3 0,0 0 0 16,-3-6-28-16,-1 3-6 16,8-7-1-16,-4-6 0 0,3 7-12 0,1 0-2 15,-1-7-1-15,4 3 0 0,-3-2 3 0,3-4 1 16,0 3 0-16,-3-3 0 0,-1 4-14 0,4-4-2 15,-3 6-1-15,-1-2 0 0,1-4-15 0,-4 3-10 0,0-3 12 0,0 4-12 16,0 2 11-16,-4-3-11 16,1 7 10-16,-1 0-10 0,4-1 0 0,-3 4 0 15,3 6 0-15,0 0 0 0,0 0 0 0,-7 6 8 0,0-3-8 0,-1 10 0 16,5-1 0-16,-1-2 11 0,1 6-11 0,-1 2 10 16,1 1-10-16,-1 0 0 0,1 6 0 0,3-6 8 15,-4 6-8-15,4 3 0 0,0-3 0 0,0 0 0 16,0-3 0-16,4 3 8 0,-1-9-8 0,4 3 8 15,-3 0 0-15,3-10-8 0,0 7 12 0,4-7-4 16,-1 1-8-16,1-1 0 0,3-3 0 0,0-3 0 16,0-3 0-16,4 0 0 0,-4 0 0 0,3 0 0 15,1-9-36-15,-4 9-12 0,0-9-2 0,4 9-744 16,-7-7-149-16</inkml:trace>
  <inkml:trace contextRef="#ctx0" brushRef="#br0" timeOffset="179117.315">14390 14692 2102 0,'0'0'46'0,"0"0"10"0,0 0 1 0,0 0 3 0,0 0-48 0,-7 10-12 0,7-10 0 0,0 0 0 15,0 0 113-15,0 0 21 0,0 0 4 0,0 0 1 16,0 0-76-16,0 0-15 0,7 6-4 0,0-3 0 15,3-3-22-15,1 6-5 16,0-6-1-16,3 0 0 0,0 0-4 0,3-6-2 16,1 6 0-16,0 0 0 0,-4-9-10 0,4 9 0 15,-4 0 0-15,0-3-840 0,0-4-176 16</inkml:trace>
  <inkml:trace contextRef="#ctx0" brushRef="#br0" timeOffset="179500.433">14725 14702 1443 0,'0'0'32'0,"0"0"6"0,0 0 2 0,0 0 0 0,3-10-32 0,-3 10-8 0,8 0 0 0,-5-9 0 31,4 3 105-31,-3 2 19 0,3-2 4 0,-4-3 1 0,4-1-25 0,-3 1-6 16,3 0-1-16,-4 2 0 16,4-2-27-16,1-1-6 0,-1-2 0 0,-4 3-1 0,1-4-31 0,-1 4-7 15,1-4-1-15,-4 7 0 0,3-4-8 0,-3 1-1 16,0 0-1-16,0 9 0 0,0 0 8 0,0 0 2 16,0 0 0-16,0 0 0 0,0 0-24 0,0 0-16 15,0 0 2-15,-3 9 1 0,-1 0 13 0,1 1 0 16,-1 5 9-16,4-5-9 0,0-1 20 0,0 7-3 15,0-4 0-15,0 7 0 0,4-3-9 0,-4 0-8 16,3-4 9-16,-3 7-9 0,4-3 12 0,-1 3-4 16,-3-1-8-16,4-2 12 0,-1 3-12 0,1-3 0 15,-4-7 0-15,3 0 0 16,1 7-94-16,-4-3-25 0,0-7-5 0</inkml:trace>
  <inkml:trace contextRef="#ctx0" brushRef="#br0" timeOffset="180136.468">15071 14514 2116 0,'0'0'47'0,"0"0"9"0,0 0 3 0,0 0 0 0,0 0-47 0,0 0-12 0,7 0 0 0,0-7 0 16,0 7 49-16,0 0 8 0,0 0 2 0,0-3 0 15,-7 3-42-15,11-6-8 16,-4 6-1-16,3-3-8 0,-3-4 16 0,0 7-3 15,-7 0-1-15,7 0 0 0,4 0 14 0,-11 0 2 0,7 0 1 0,-7 0 0 16,7 10-14-16,-3-10-3 0,-4 0-1 0,7 9 0 16,-4-2-11-16,1 2 10 0,-1 0-10 0,1 1 10 15,-1-1-10-15,1 1 0 0,-1-1 0 0,1 7 0 16,-1-7 9-16,4 7-9 0,-3-4 10 0,3 4-10 16,-3 3 11-16,3-4-11 0,0-2 12 0,0 9-12 15,-4-3 0-15,4-7 0 0,0 10 0 0,-3-3 0 16,-1-6 0-16,1 2 0 0,0-5 0 0,-4 5 0 15,0-5 42-15,0-1 5 0,-4 1 1 0,0-1 0 16,1 0 6-16,-4 1 2 0,-4-4 0 0,4-3 0 0,-3 4-31 0,-1-4-5 16,0-3-2-16,1 6 0 0,-1-6-18 0,1 0 0 15,3 0 0-15,-4-6 0 16,1 6-80-16,2 0-24 0,1-3-4 0,7 3-1135 16</inkml:trace>
  <inkml:trace contextRef="#ctx0" brushRef="#br0" timeOffset="187321.302">11695 16210 1652 0,'0'0'36'0,"0"0"8"0,0 0 2 0,0 0 0 0,0 0-37 0,0 0-9 0,0 0 0 0,0 0 0 16,10-9 83-16,-3 9 14 0,-7 0 3 0,4-10 1 16,-4 10-41-16,0-6-8 0,-4 3-1 0,1-7-1 15,-1 4-9-15,1-3-1 0,-8 6-1 0,0-4 0 16,1-2 0-16,-4 3 0 0,0 6 0 0,-7-10 0 15,-8 10-29-15,5-3-10 0,2 3 0 0,-2 0 9 16,-15 3-1-16,7-3-8 0,4 6 12 0,3-2-4 16,4 2-8-16,0 3 0 0,-4 7 9 0,8-7-9 15,10 4 0-15,-4 3 9 0,0-1-9 0,1 4 0 16,6-6 0-16,1 12 0 0,6-6 0 0,-3-4-9 0,4 4 9 16,3 0 0-16,7-3-9 0,4-4 9 0,-1 4 0 0,1-7 0 15,0 1 0-15,10-4 0 0,7-6 9 0,0 0-9 16,-10 0 10-16,3-6-10 0,7 6 12 0,-3-10-4 15,-7 1-8-15,3-7 12 0,-3 4-12 0,-4 2 0 16,0-6 0-16,-3-2 0 0,-4 2-23 0,0-3-1 16,-7 0 0-16,0 4 0 15,-3 2-24-15,-1-3-4 0,-3-2-2 0,-3 2 0 16,3-3-139-16,-4 0-28 0,-6-6-6 0,-1 6-1 16,0-6-1-16,-3 7-1 0,4-11 0 0,-8 4 0 0,-3-3 193 0,3 0 37 0,8-7 10 0,-4 7 1 15,-1-6 131-15,5-1 26 0,-1 7 6 0,4 3 1 16,7-3-37-16,-3 9-7 0,-4-6-2 0,0 9 0 15,3 7-33-15,4-1-8 0,-3 1 0 16,3 9-1-16,0 0-19 0,0 0-3 0,0 9-1 0,-8 1 0 16,5 5-20-16,-4 4-4 0,7 6 0 0,3 0-1 15,1 3-13-15,3 1-2 0,-3 8-1 0,-1-2 0 16,8 9 1-16,-1-7 0 0,-6 7 0 0,3 0 0 16,3-9-1-16,-3 8 0 0,1-5 0 0,-5-3 0 15,4-1-9-15,0 1-2 0,0-7 0 0,0-3 0 16,0-3-4-16,0 3-8 0,0-9 11 0,0-4-11 15,4 4-140-15,0-7-36 0,-8 1-6 0</inkml:trace>
  <inkml:trace contextRef="#ctx0" brushRef="#br0" timeOffset="189364.2">11945 16069 1666 0,'-7'-13'36'0,"11"7"8"0,-1-3 2 0,1-1 2 0,-4 1-39 0,3-7-9 0,1 7 0 0,-4 6 0 0,0-4 93 0,-4-2 17 15,4 6 3-15,0 3 1 0,0 0-26 0,0 0-4 16,0 0-2-16,0 0 0 0,7 12-40 0,0-2-8 16,-3 9-2-16,-1 3 0 0,4 0-32 0,-3 3 0 15,-4 3 0-15,3-3 0 0,1 3 0 0,-1 0 0 16,1 7 0-16,0-10 0 0,3 3 12 0,-4-9-12 16,4 6 12-16,0 0-12 0,0-6 0 0,0 0 0 15,-3-10 0-15,6 1 0 0,-6-1 8 0,3-9 0 16,-7 0 1-16,0 0 0 0,0 0 12 0,11 0 3 0,-1-9 0 15,-3-1 0-15,0 1-4 0,0-10-1 0,0 3 0 16,0-3 0-16,1 1-11 0,-5-1-8 0,1-6 12 0,-1 6-12 16,1-6 8-16,-1-3-8 0,-3 3 0 0,0 3 0 15,0 0 8-15,0 0-8 0,0-3 9 0,0 9-9 16,0 3 11-16,4-2-11 0,-4 5 12 0,0 4-12 16,0 6 15-16,0 0-4 0,0 0-1 0,3 6 0 15,1 4-10-15,-1 5-11 0,1-2 3 0,3 3 0 16,-4 2 8-16,1 1 0 0,-1 0 0 0,1 6-8 15,3-6 8-15,0 3 0 0,0-3 0 0,0 0 0 16,0-1 0-16,-3 1 0 0,3 0 0 0,0-3 0 16,3 2 0-16,1-2 0 0,0-6 0 0,-4-7 0 15,0 3 0-15,3 3 0 0,-3-9 0 0,0 0 0 16,4 0 14-16,0-9-2 0,-8 3 0 0,8-4 0 16,-4 1 23-16,0-4 4 0,0-2 1 0,-4-1 0 15,4 3-15-15,-3-12-2 0,3 7-1 0,-7-1 0 0,4 0-3 0,-4-3-1 16,3 3 0-16,-3-6 0 0,0 6-18 0,0 0 10 15,0 1-10-15,4 2 8 0,-4-3-8 0,3 10 0 16,-3-7 0-16,0 7 0 0,4 5 0 0,-4-2-9 16,0 6 9-16,0 0-10 15,0 0-113-15,0 0-22 0,0 0-5 0</inkml:trace>
  <inkml:trace contextRef="#ctx0" brushRef="#br0" timeOffset="190857.051">12682 15674 1396 0,'0'0'31'0,"0"0"6"0,0 0 2 0,0 0 0 0,0 0-31 0,4-6-8 15,-4 6 0-15,3-4 0 0,1-2 70 0,-4 6 13 0,7-3 2 0,-7 3 1 0,4-6-21 0,-1 3-4 32,-3 3-1-32,4-7 0 0,-1-2-13 0,-3 9-3 15,0 0-1-15,0 0 0 0,-3-3-5 0,3-4-1 16,-4 1 0-16,1 3 0 0,3-3-3 0,0 6-1 15,-4-3 0-15,0-4 0 0,1 4-22 0,3 3-11 16,-7-6 10-16,3 6-10 0,-3-3 9 0,4-3-9 16,-4 6 8-16,0-4-8 0,3-2 11 0,4 6-3 0,-7-6-8 15,4 3 12-15,-1 3 13 0,-3-6 3 0,3 6 0 0,4 0 0 16,0 0-28-16,0 0 0 0,-3 0 0 0,3 0 0 16,0 0 8-16,0 0-8 15,0 0 12-15,-4-4-4 0,1 8-8 0,3-4 0 16,0 0 0-16,-4 6 0 0,-3 3 0 0,4 7 0 0,-1-4 0 0,4 4 0 15,-3 3 0-15,-1 0 0 0,1 0 0 0,-1 6 0 16,8-7 0-16,-4 8 0 0,-4-1 0 0,1-3 8 16,3 3-8-16,0 3 0 0,3-6 0 0,1 0 0 15,-1-3 0-15,1-4 0 0,-4 4-9 0,7-10 9 16,-4 7 0-16,1-6 0 0,-1-1 0 0,4 0 0 16,-3 1 16-16,3-4-2 0,-7-6-1 0,0 0 0 15,7 3-4-15,-7-3-1 0,7 6 0 0,0-2 0 16,4-4 23-16,-4 0 4 0,0 0 1 0,3 0 0 0,-3 0-36 0,1 0 0 15,-1-10 0-15,0 10 0 0,3-3 0 16,-3-3-11-16,0 3 0 0,0 3 0 16,0-7-143-16,1 7-29 0,2 0-5 0,-3-3-812 15</inkml:trace>
  <inkml:trace contextRef="#ctx0" brushRef="#br0" timeOffset="192102.922">12809 15846 1404 0,'0'0'31'0,"0"0"6"0,0 0 2 0,0 0 0 0,0 0-31 0,0 0-8 0,0 0 0 0,0 0 0 16,0 0 94-16,0 0 18 0,0 0 3 0,0 0 1 16,0 0-38-16,0 0-7 0,4-3-2 0,-4 3 0 15,7-6-13-15,-4-4-4 0,5 1 0 0,-1 0 0 16,0-7-8-16,3 7-3 0,-3-1 0 0,0 1 0 16,0-4-10-16,0-2-3 0,1-1 0 0,-1 6 0 15,0-2-14-15,-4-4-3 0,4 1-1 0,-3 5 0 16,3-2-10-16,-4-4 0 0,1 6 9 0,-4 1-9 15,0 0 11-15,0 2-3 0,-4-2 0 0,1 0 0 16,-1-1 2-16,1 10 0 0,3 0 0 0,-4-6 0 16,-3 3-10-16,7 3 0 0,0 0 9 0,-3 3-9 0,3-3 0 0,-7 6 0 15,3 0 0-15,-3-2 0 0,3 5 0 0,4 0 0 16,-3 1 0-16,-1 5 0 0,4-5-9 0,0 9 9 16,0 0-10-16,4-4 10 0,-4 4 0 0,0 0 0 15,3 6 0-15,-3-6 0 0,4 6 0 0,0-6 0 16,-1-1 0-16,1-2 0 0,-1 0 0 0,1-4 0 15,3 7 0-15,0-9 0 0,-4-4 0 0,4-3 16 16,0 3-3-16,0 1-1 0,4-14-12 0,0 7 0 16,-1-9-12-16,1 3-769 15,-4-4-155-15</inkml:trace>
  <inkml:trace contextRef="#ctx0" brushRef="#br0" timeOffset="192568.348">13039 15771 1882 0,'0'0'41'0,"0"0"9"0,0 0 2 0,0 0 1 0,3-6-42 0,-3 6-11 0,7-10 0 0,-3 7 0 16,3-3 16-16,0-3 2 0,3-1 0 0,-2 1 0 15,-1-1 0-15,0 1 0 0,3-7 0 0,1 7 0 16,-8-7 38-16,4 7 8 0,0-4 2 0,1-3 0 15,-5 1-45-15,4 5-9 0,0-2-1 0,-3-4-1 16,-1 7-2-16,1-7-8 0,-4 7 12 0,0-1-4 16,3 1-8-16,-3 6 10 0,4-4-10 0,-4 7 10 15,0 0 5-15,0 0 1 0,0 0 0 0,0 0 0 0,0 0-16 0,0 0 0 16,0 0 0-16,0 0 0 0,3 7 0 0,-3 5 0 16,4-2 0-16,-4-1 0 15,3 7 0-15,1-7 0 0,-4 10 0 0,0 0 0 0,3-4 0 0,-3 4 0 16,0 0 8-16,4 6-8 0,-1-6 14 0,-3 0-3 15,4 3-1-15,0-3 0 0,-1-1-10 0,1 1 10 16,-1 0-10-16,1-3 10 0,-1-7-10 0,-3 10 8 16,0-10-8-16,0 1 8 0,0-1-8 0,0-9 10 15,0 10-10-15,-3-4 10 0,-1 3 5 0,-3-2 1 16,4-4 0-16,-5-3 0 0,-2 9 4 0,3-9 2 0,-4 6 0 0,-3-3 0 16,0-3-14-16,3 7-8 0,-3-7 10 0,4 3-10 15,-1-3 11-15,1 0-11 0,3 0 12 0,7 0-12 16,0 0 0-16,0 0 0 0,-11 6-15 0,0-6-769 15,4 3-153-15</inkml:trace>
  <inkml:trace contextRef="#ctx0" brushRef="#br0" timeOffset="193124.954">13032 15542 1494 0,'0'0'32'0,"0"0"8"0,0 0 0 0,0 0 3 0,0 0-35 0,0 0-8 0,0 0 0 0,-7 0 0 0,3 0 101 0,4 0 19 16,0 0 3-16,-3-3 1 0,3 3-13 0,0 0-3 15,0 0 0-15,7-6 0 16,-4 3-51-16,8-4-10 0,-4 7-3 0,-7 0 0 16,7 0-28-16,3-3-7 0,1-3-1 0,0 6 0 15,-11 0-8-15,10 0-11 0,-3 6 3 0,7-3-1103 16</inkml:trace>
  <inkml:trace contextRef="#ctx0" brushRef="#br0" timeOffset="194459.174">11762 17110 1450 0,'0'0'32'0,"0"0"6"0,0-9 2 0,-7 9 1 0,0-7-33 0,-1 4-8 0,1-3 0 0,0 3 0 0,-3-3 65 15,-1 6 11-15,-6-4 3 0,-1-2 0 0,4 6-6 0,0 0-1 16,-7 0 0-16,-4 0 0 0,-3 6-5 15,3-2-2-15,7 2 0 0,-6 3 0 0,-8 1-25 0,7 2-6 16,11-2-1-16,3 5 0 0,-3 1-17 0,7-4-3 16,-7 4-1-16,11 3 0 0,10-3-12 0,-4-4 0 15,-6 4 0-15,3 3 0 0,10-4 0 0,1-2 0 16,3 3 0-16,-3-7 0 0,-4 0 0 0,7-2 9 16,7 2-9-16,-3-6 8 0,-1-3 0 0,4 0-8 15,0 0 12-15,8 0-4 0,-5-9-8 0,1 6 10 16,-7-4-10-16,-1-2 10 0,1 0-23 0,0-1-5 15,-4 1-1-15,-4-1 0 16,-3-5-117-16,4 5-23 0,-4-5-5 0,0 2-728 0</inkml:trace>
  <inkml:trace contextRef="#ctx0" brushRef="#br0" timeOffset="194651.644">11642 16712 1956 0,'0'0'56'0,"0"0"11"0,-4-3-54 0,4 3-13 0,0 0 0 0,0 0 0 16,0 0 75-16,0 0 12 0,0 9 2 0,0 0 1 15,4 10-62-15,-1 0-13 0,1 6-3 0,-1 0 0 16,1 3 5-16,-1 1 1 0,4 5 0 0,-3 1 0 16,-1 2 17-16,1-8 3 0,3 5 1 0,-3 1 0 15,3-7-15-15,-4 6-4 0,1-6 0 0,3-2 0 16,0-8-11-16,-4 1-9 0,4 6 12 0,0-9-12 16,0-4-145-16,1-2-36 0,-1 2-7 0</inkml:trace>
  <inkml:trace contextRef="#ctx0" brushRef="#br0" timeOffset="195168.248">12005 16881 1778 0,'-3'-12'39'0,"-1"5"8"0,4-2 1 0,0-1 3 0,0-5-41 0,0 5-10 0,0 1 0 0,4 6 0 15,-1-3 80-15,1-4 13 16,-4 10 3-16,0 0 1 0,0 0-25 0,0 0-6 0,0 0-1 0,3 19 0 16,1-3-14-16,-1 2-3 0,-3 1-1 0,4 0 0 15,-1 6-38-15,1 3-9 0,-4 7 0 0,3-7 0 16,-3 7 0-16,4-7 0 0,-8 6 0 0,1 1 0 15,3-7 8-15,0-3 0 0,-4 3 0 0,1-9 0 16,-1 6 1-16,4-6 0 0,0-3 0 0,-3-7 0 16,3-9 19-16,0 0 4 0,0 0 1 0,0 0 0 15,0 0-20-15,0 0-4 0,0 0-1 0,0-9 0 16,0-1-8-16,3-5 10 0,1-4-10 0,-1 3 10 16,4 4-10-16,4-13 0 0,-1 9 0 0,1-3 0 15,3 0 0-15,-3 4 0 0,3 5 0 0,0-2 0 16,0 5-13-16,4 7 5 0,-4-3 8 0,3 6-13 0,-2-3 4 0,-1 7 1 15,-4 2 0-15,1-6 0 0,-1 13 8 0,-3-1-8 16,1-5 8-16,-5 2-8 0,1 4 8 0,-4 0 0 16,-4-4 0-16,1 7-8 0,-5-9 8 0,-2 5 0 15,-1 1 0-15,-3-4 8 0,-3 4 4 0,-1 0 2 16,-3-7 0-16,0 1 0 0,-1-7-3 0,1 6-1 16,0-9 0-16,7 0 0 0,-4 0-19 0,4 0-4 15,4-9-1-15,-1 6-798 16,0-13-159-16</inkml:trace>
  <inkml:trace contextRef="#ctx0" brushRef="#br0" timeOffset="195886.613">12580 16605 1698 0,'-3'-9'48'0,"3"9"11"0,0 0-47 0,3-3-12 0,-3-7 0 0,0 1 0 16,0-1 76-16,-3-5 14 0,3 5 2 0,0 4 1 0,-4-3-32 0,0 5-6 15,4-2-2-15,-7-3 0 16,4 6-19-16,-1-4-4 0,1-2-1 0,-4 9 0 15,0-6-5-15,7 6 0 0,0 0-1 0,0 0 0 16,-7 0-10-16,7 0-1 0,0 0-1 0,-11 6 0 16,1 3-11-16,-1 1 0 0,7-1 0 0,-3 1 8 15,0-1-8-15,4 0 0 0,-1 7 0 0,1 0 0 16,3-4 0-16,3 4-9 0,-6 3 9 0,3-4 0 16,3-2 0-16,1 3 0 0,-1 9 0 0,1-13 0 15,-4 4 0-15,3 0 0 0,4-4 0 0,-3 7 0 16,-1-13 0-16,1 4 11 0,3 5-3 0,0-5-8 0,-3-1 23 0,3-6-3 15,-4 4 0-15,-3-7 0 0,11 9-2 0,-4-3-1 16,-7-6 0-16,10 3 0 0,1 4-8 0,0-4-1 16,-11-3-8-16,10 0 12 0,1 0-12 15,-11 0 11-15,7 0-11 0,3-3 10 0,-3 3-27 0,4-7-6 16,-4 7-1-16,-7 0-728 16,7 0-147-16</inkml:trace>
  <inkml:trace contextRef="#ctx0" brushRef="#br0" timeOffset="196336.015">12742 16753 1888 0,'0'0'53'0,"0"0"13"0,0 0-53 0,0 0-13 0,0 0 0 0,0-7 0 16,0 7 67-16,0 0 10 0,0-9 3 0,4-1 0 0,-1 4-38 0,1 3-7 15,3-6-2-15,0-1 0 16,-3 1-4-16,3-1-1 0,3-5 0 0,-3-1 0 16,0 3 3-16,4-2 0 0,-4-1 0 0,0 4 0 15,0-7-13-15,-3 3-2 0,3-3-1 0,-4 4 0 16,-3-4-6-16,0 0-1 0,0 10 0 0,-3-7 0 15,3 6 0-15,-7-2-8 0,3-1 12 0,1 4-4 0,-1 9-8 16,-3-3 0-16,3 3 0 0,1 0 0 0,-4 3 0 0,0-3 0 16,3 9 0-16,-3 4 0 0,4-1-8 0,-1-2 8 15,1 6-10-15,-1 2 10 0,1-2 0 0,3 3-9 16,-4 0 9-16,4 0 0 0,0-1 0 0,4-2 9 16,-4 9 0-16,3-3 0 0,1-6 5 0,-1 3 1 15,1-1 0-15,3-2 0 0,0 3-6 0,0-10-1 16,3 7 0-16,1-13 0 0,0 13-8 0,3-16 0 15,-4 0 0-15,1 0 0 16,-1 0-120-16,1 0-16 0,3-10-3 0,0 4-553 16,-3-3-112-16</inkml:trace>
  <inkml:trace contextRef="#ctx0" brushRef="#br0" timeOffset="196727.109">13025 16530 1754 0,'0'0'49'0,"0"0"12"0,0 0-49 0,3-10-12 0,1 4 0 0,-1-3 0 16,-6 6 30-16,6-4 3 0,1-2 1 0,-1 0 0 15,-3 2 0-15,7-2 0 0,0-1 0 0,0 7 0 16,0-3 15-16,0-3 3 0,1-1 1 0,-1 4 0 16,0 3-17-16,0-3-3 0,3-4-1 0,1 7 0 15,-4-3-16-15,-7 6-3 0,0 0-1 0,11 0 0 16,-1-3-2-16,-10 3-1 0,0 0 0 0,11 3 0 15,-11-3 8-15,10 6 2 0,-10-6 0 0,0 0 0 16,7 3-1-16,-3 7 0 0,-1-1 0 0,1 7 0 0,-4-7-6 0,0 7-2 16,0-4 0-16,3 4 0 15,-3 0-2-15,0-4-8 0,0 7 12 0,4-3-4 16,-1 3-8-16,-3-1 10 0,4 7-10 0,-4-6 10 0,0 0-10 0,4-3 12 16,-1 9-12-16,-3-6 12 0,0-1-2 0,0 1 0 15,0 0 0-15,0-3 0 0,-3-1 3 0,-1-2 1 16,4 3 0-16,-4-7 0 0,-3 0 8 0,4 1 2 15,-4-1 0-15,0-2 0 0,0-4-5 0,0 3-1 16,-4-3 0-16,-3-3 0 0,0 6-18 0,0-3 10 16,3-3-10-16,1 7-824 0,-5-7-171 15</inkml:trace>
  <inkml:trace contextRef="#ctx0" brushRef="#br0" timeOffset="202526.326">22980 4758 1638 0,'-11'-9'36'0,"11"9"7"0,-7-7 1 0,0 7 3 0,0-6-38 0,0 3-9 0,0 3 0 0,0 3 0 32,0 3 76-32,3 4 12 0,1-1 4 0,3 10 0 0,-4 6-65 0,4 10-13 15,4-1-2-15,-1 4-1 0,1 9-11 0,0-3 0 16,3 0 0-16,-4 9-11 0,1 0 11 0,3-9 0 15,0 13 0-15,-4 5 0 0,-3 7 0 0,-3-6 0 16,6 9 8-16,-3 0-8 0,-3-3 18 0,-4 32-1 16,7-4 0-16,0-16 0 0,0-2 16 0,0-10 3 15,-4-7 1-15,1-5 0 0,10 2-5 0,-7-12-2 16,0 4 0-16,3-11 0 0,-3-5-21 0,4-10-9 16,-1 3 8-16,1-9-694 15,-4-19-139-15</inkml:trace>
  <inkml:trace contextRef="#ctx0" brushRef="#br0" timeOffset="203627.072">23075 4636 1908 0,'0'0'42'0,"0"0"9"0,0 0 1 0,0-10 1 0,4 1-42 0,-1 3-11 0,1 3 0 0,3-4 0 15,3-2 41-15,1 6 7 0,3-4 0 0,0-2 1 16,4 0-36-16,3 2-13 16,0-2 9-16,0 0-9 0,8-1 0 0,2 1 0 15,5-1-14-15,6 1 5 0,4 0 9 0,3-1 0 0,1 4 0 0,3-4 0 16,-1 1 0-16,1 0 0 0,0 2 8 0,4 4-8 16,6-3 11-16,1 3-3 0,3 3 0 0,0 0 0 15,0 0-8-15,-4 0 0 0,-3-6 0 0,4 6 0 16,-4 0 0-16,3 0 0 0,-3 0 8 0,4 0-8 15,-4 0 0-15,-4-4 0 0,-6 4 0 0,-1-6 0 16,-3 6 20-16,-4-9-2 0,0 6 0 0,1-4 0 16,-1-2 6-16,-3 3 0 0,-4 6 1 0,0-10 0 15,1 10-14-15,-5-3-3 0,-2 3-8 0,-1-6 12 16,0 6-12-16,-7 0 0 0,0 0 8 0,-3 0-8 0,0 0 0 0,-4 0 0 16,0 0 8-16,-3 0-8 0,-1 0 0 0,-3 0 0 15,4 0 0-15,-11 0 0 0,7 6 0 0,-7-6 8 16,0 0-8-16,0 0 0 0,7 3 9 0,-7-3-9 15,0 0 8-15,0 0-8 0,0 0 9 0,0 0-9 16,0 0 10-16,0 0-10 0,0 0 12 0,0 0-3 16,0 0-1-16,0 0 0 0,0 0 0 0,0 0-8 15,0 0 12-15,0 7-4 0,0-7-8 0,0 0 0 16,3 9 0-16,-3-9 0 0,4 3 0 0,-1 10 0 16,-3-4 0-16,4 0 0 0,0-5 0 0,-1 5 0 15,-3 0 0-15,4 4 0 0,3-1 0 0,-4-2 0 0,1 6 0 16,-1-7 0-16,1 10-9 0,-1 0 9 0,1-4 0 0,-1 4 0 15,1 6-8-15,-4-6 8 0,3 9 0 0,-3 0 0 16,0 4 0-16,0-1 0 0,0 4 0 0,4-1 0 16,-4 4 0-16,0-4 0 0,0 7 0 0,0 0 0 15,0 0 0-15,0-4 0 0,0 7 0 0,0-6 0 16,0 6 0-16,-4-1 0 0,4 5 0 0,-3 2 0 16,3 3 0-16,0 0 0 0,0-6 0 0,0 4 0 15,0-4 0-15,0-4 0 0,-4 5 0 0,4-5 0 16,0 1 16-16,0 0-4 0,0 0 0 0,4 0 0 15,-4-6-3-15,0 6-1 0,3-1 0 0,1-5 0 16,-1-3-8-16,-3 2 0 0,4-2 9 0,0-1-9 16,-1-6 0-16,1 7 0 0,-1-1 0 0,1-5 0 15,-1-1 8-15,1 0-8 0,-1 3 8 0,1-2-8 0,-4-1 8 16,3-3-8-16,4 0 8 0,-3-3-8 16,-1 3 14-16,1-6-2 0,-1 0 0 0,1 6 0 15,-1-10 2-15,1 4 0 0,0-6 0 0,-1 3 0 0,1-1-3 0,-4-2-1 16,3-7 0-16,-3 3 0 0,0-9-10 0,0 0 12 15,0 0-12-15,0 10 12 0,0-10 0 0,0 0 0 16,0 0 0-16,-3 6 0 0,3-6-4 0,0 0-8 16,-7 3 12-16,7-3-4 0,-4 6-8 0,4-6 0 15,-7 4 0-15,0-4 0 16,7 0-81-16,-7 0-19 0,3-4-3 0</inkml:trace>
  <inkml:trace contextRef="#ctx0" brushRef="#br0" timeOffset="204820.27">22895 6420 1659 0,'0'0'36'0,"0"0"8"0,0 0 2 0,0 0 1 0,0 0-38 0,0 0-9 16,0 0 0-16,0 0 0 0,7 9 9 0,0 1 0 16,-3 6 0-16,3-4 0 0,0 13-9 0,-3-6 0 15,3 6 0-15,-4 3 0 0,4-3 9 0,-3 4 3 16,-1-4 1-16,-3 3 0 0,4 0 19 0,-4-3 4 15,0 3 1-15,0-2 0 0,0-1 6 0,0 0 1 0,0-3 0 0,0-4 0 16,0-2-2-16,0 3 0 16,3-10 0-16,-3 7 0 0,0-7-15 0,4 1-3 15,-1-4-1-15,1-3 0 0,-4-3-3 0,3 10-1 0,-3-10 0 0,7 6 0 16,4-3-3-16,-4-3 0 0,4 0 0 0,-1 0 0 16,1 0-7-16,3 0-1 0,0-3-8 0,0 3 12 15,4 0-12-15,3-6 0 0,-3 3 0 0,3 3 0 16,0-7 0-16,4 7 0 0,-1 0 0 0,5-3 0 15,2-3 0-15,5 6 0 0,2-10 0 0,5 10 0 16,3 0 0-16,-4 0-16 0,4 0 3 0,0-6 1 16,0 6 12-16,-4-3 0 0,0 3 0 0,1 0 0 15,2 0 9-15,5 0 2 0,-1 0 0 0,1-6 0 16,2 6-11-16,-2 0-17 0,3-3 4 0,-4-4 1 16,-3 7-5-16,3-3-1 0,-3 3 0 0,0-6 0 0,0 6 18 0,3-9 0 15,1 5 0-15,-4-2 0 0,3 0 0 0,-3 3 0 16,0-4 0-16,-4 7 0 0,-3-3 0 15,0-3 0-15,0 6 0 0,-1 0 0 0,-2 0-8 0,-1 0 8 16,0 6 0-16,0-3 0 0,1-3 0 0,-5 0 0 16,5 0 0-16,-1 0 0 15,0 0-21-15,1 0 2 0,-5 7 1 0,1-7 0 16,0-7-7-16,0 7-2 0,-4 0 0 0,0-3 0 0,0-3 27 0,0 6 0 16,1-3 0-16,2-3-8 0,-2 3 17 0,-1-4 4 15,-3-2 1-15,-1 6 0 0,-3-4 4 0,1 1 1 16,-1 3 0-16,-4 3 0 0,-2-6-10 0,-5 6-1 0,1-3-8 15,-4 3-664-15,-7 0-140 0</inkml:trace>
  <inkml:trace contextRef="#ctx0" brushRef="#br0" timeOffset="208096.029">23333 3457 1940 0,'0'0'43'0,"0"0"9"0,7-7 1 0,0-2 1 0,3 0-43 0,5-4-11 0,-1-9 0 0,3 3 0 16,1-3 32-16,3-3 5 16,0 0 1-16,0-3 0 0,1 3-26 0,-1-3-12 0,-4-1 10 0,1-2-10 15,0 3 24-15,-8 0-2 16,1 3 0-16,-4-4 0 0,-4 1 24 0,1 3 5 15,-4 0 1-15,-4-3 0 0,1 3-14 0,-1 6-2 16,-3 0-1-16,-3 3 0 0,3 7-18 0,0 0-3 16,-4 9-1-16,0 0 0 0,-3 9-13 0,4 0 9 0,-4 13-9 0,0 0 8 15,-1 3-8-15,1 10 0 0,0-7 0 0,4 10 0 16,-1 2 0-16,0-2 0 0,4 0 0 0,4 6 0 16,-4-10 0-16,7 4 0 0,0-4 0 0,3 1-11 15,1-1 11-15,3-12 0 0,4 3 0 0,-1-6 0 16,4-3 9-16,0 3-9 0,4-10 12 0,0-3-12 15,-1-3 14-15,1-3-4 0,0-3-1 0,3-3 0 16,-7-3-9-16,7-1-9 0,-3-6 9 0,3 4-1153 16</inkml:trace>
  <inkml:trace contextRef="#ctx0" brushRef="#br0" timeOffset="209323.914">23936 3294 1750 0,'0'0'49'0,"4"-13"12"0,-4 10-49 0,0-6-12 16,0-1 0-16,0-6 0 0,0 7 137 0,-8 0 25 15,5-7 5-15,-4 7 1 0,3 5-85 0,-6-2-17 16,-1-3-3-16,1 9-1 0,-5 0-40 0,1 9-8 16,0 1-2-16,-3-1 0 0,3 0-4 0,-4 7-8 0,4 3 11 0,0 6-11 15,0 0 8-15,-1-3-8 0,5 3 0 0,-1-6 0 16,1 6 10-16,6 0-10 0,-3-6 8 0,4 0-8 15,3-4 8-15,0-2-8 0,3-4 8 0,1 1-8 16,-1-4 10-16,4 3-10 0,0-9 12 0,4 0-12 16,-1-6 24-16,1 3-1 0,3-6-1 0,0-7 0 15,-3 7-22-15,3-10 0 0,4 3 0 0,-4-3 0 16,-4 0 0-16,4 1 0 0,-3-1 0 0,0 3 0 16,-1 0 0-16,-3 7 0 0,-3 0 0 0,-1-1 0 15,-3 10 0-15,0 0 0 0,0 0 0 0,0 0 0 16,0 0 0-16,-3 10 0 0,-1-1 0 0,1 7 0 15,-4-1 0-15,3 4 0 0,1-6 0 0,-1 2 0 16,0 4 0-16,4-3 0 0,-3-4 0 0,3 4 0 16,3 3 0-16,1-10 0 0,0 1 0 0,3-1 0 15,0-3 0-15,0-6 0 0,3 0 0 0,1 0 0 16,-1 0 0-16,5-9 0 0,2 3 0 0,1-4-12 0,-1-2 12 0,-2-4 0 16,2 0 10-16,1 4-10 0,-4-4-10 0,4-3-8 15,-8 4-2-15,4-4 0 0,-3 10 7 0,-4-10 1 16,0 9 0-16,0 1 0 0,0-1 12 0,-3 4 0 15,-4 6 0-15,0 0 0 0,0 0 0 0,0 0 0 16,0 0 0-16,-7 10 0 0,3-1 10 0,-3 0 5 16,3 1 1-16,-3 6 0 0,4-1-16 0,-1-2 0 15,1-4 0-15,-1 7 0 0,1-7 0 0,3 1 0 16,0-1 0-16,0 0 0 0,0-9 0 0,7 7 0 16,0 2 0-16,0-9 0 0,0 0 0 0,4-6 11 15,-1 3-11-15,1-4 10 0,3-2-10 0,0 0 8 16,0-1-8-16,0-2 8 0,0-4-8 0,0 0 0 15,-3-2 0-15,0 2 8 0,-1 3-8 0,1-2 0 16,-4-4 0-16,0 9 0 0,-4 1 0 0,4 3 0 0,-7 6 0 0,0 0 0 16,0 0 0-16,0 0 0 0,4 6 0 0,0 3 0 15,-1 1-12-15,1 5 12 0,-4-2-10 0,0 3 10 16,0 9 0-16,3-6 0 0,-3-1 0 0,0 1 0 16,0 6 0-16,0-6 0 0,0 9-8 0,-3-9 8 15,3 3 0-15,-4 0 0 0,-3-6 0 0,3 9 0 16,1-6 0-16,-4-1 0 0,0 1 0 0,0 0 0 15,0-3 0-15,-4-7 8 0,1 1-8 0,-5-1 10 16,1 0 0-16,0 1 0 0,0-4 0 0,-4-3 0 16,4 3-10-16,-3-6 0 0,3 7 9 0,-4-7-9 15,4 0 10-15,3-7-2 0,1 7-8 0,-1-6 12 16,8 3-2-16,3 3-1 0,0-6 0 0,0-4 0 0,3 1-1 16,8 0-8-16,-1-1 12 0,4 1-4 0,4-7-8 0,3-3-14 15,4 0 3-15,3 4 1 0,0-4-10 0,-3-9-3 16,7 9 0-16,-4-6 0 0,4 0 5 15,-4-3 1-15,7 2 0 0,-3-2 0 0,-4 0 17 0,0 3 0 16,1-3 0-16,-8 3 0 0,-4 6 0 0,1-6 11 16,-7 6-2-16,-1 0 0 0,-6 10 3 0,-1-7 0 15,-6 7 0-15,-1-1 0 0,-6 1-4 0,3 9 0 16,-7 0 0-16,-1 6 0 0,-2-3-8 0,3 7 0 16,-8-1 9-16,5 7-9 0,-1-1 0 0,1-2 0 15,-1 6 0-15,7 6 0 0,-3 0 0 0,7-3 0 16,0 3 0-16,0-6 0 0,4 3 0 0,3-4 0 0,3-5 0 0,1 3 0 15,3-1 0-15,3-5 0 0,4-1 0 0,0-6 0 16,1 4-14-16,2-7 2 0,4 0 1 0,1-7 0 16,-1-2-5-16,3 6 0 0,1-3-1 0,0-4 0 15,-1 1 2-15,-2 2 1 0,2-2 0 0,-2 0 0 16,-1 5 14-16,0-2 0 0,-7 3-10 0,0-3 10 16,0 3 0-16,-3-4 0 0,-4 7 0 0,-7 0 0 15,0 0 0-15,0 0-12 0,0 0 4 0,0 0 8 16,0 0-9-16,3 10 9 0,-3-10 0 0,0 0 0 15,0 0 0-15,0 0 9 0,0 0 1 0,0 0 0 16,0 0 17-16,0 0 3 0,-7 0 1 0,0-3 0 16,4-4 18-16,-1-2 4 0,1 3 1 0,-1-4 0 15,1-2-1-15,3-4 0 0,-4 0 0 0,8 4 0 16,-4-4-22-16,7-3-5 0,-4 4-1 0,4-4 0 16,0 6-16-16,0-9-9 0,4 10 10 0,0-4-10 0,-1 7 0 0,4-1 0 15,-3 1 0-15,-1 3 0 16,4 6-68-16,-3 0-8 0,0 0 0 0,3 0-1 15,0 0-128-15,-4 0-26 0,5 6-5 0,2-6 0 0</inkml:trace>
  <inkml:trace contextRef="#ctx0" brushRef="#br0" timeOffset="209819.56">25238 3356 1922 0,'0'0'54'0,"10"-6"13"0,-3-3-54 0,7-1-13 0,1-5 0 0,-1 5 0 16,3-9 86-16,1 4 14 0,0-4 4 0,3 0 0 0,-4-6-58 0,5 6-11 15,-5-6-3-15,1 3 0 16,3-3-9-16,-7-3-3 0,4-4 0 0,-4 4 0 16,0 0 8-16,-3 0 2 0,-1-7 0 0,-3 1 0 0,-3-1 1 0,-4 7 0 15,0 0 0-15,-4 3 0 16,1 6-5-16,-1 3-1 0,-3 4 0 0,-3 2 0 15,-1 4-1-15,0 6 0 0,1 0 0 0,-4 6 0 0,0 4-12 0,3 9-4 16,0-1 0-16,1 11 0 0,-1 5-8 0,1-6-9 16,3 13 9-16,-4-3-13 0,7-1 13 0,1 7 0 15,-4-3 0-15,7-3-9 0,0-1 9 0,3 4 0 16,1-10 0-16,3 4-8 0,0-7 16 0,4 3 3 16,3-9 1-16,0 0 0 0,0-9 7 0,4 3 1 15,-1-7 1-15,4-6 0 0,-3 3 2 0,3-6 0 16,-3-6 0-16,0 6 0 0,-4-3-23 0,0-3 0 0,-4 6 0 0,-3-3-1330 15</inkml:trace>
  <inkml:trace contextRef="#ctx0" brushRef="#br0" timeOffset="212327.467">22373 5849 1295 0,'-21'-3'36'0,"10"3"9"0,-3-6-36 0,-3 6-9 0,-1 0 0 0,-3-6 0 16,3 3 136-16,1 3 26 0,-1 0 5 0,0 0 1 15,1 0-39-15,3 0-7 0,3 0-2 0,4 0 0 16,-4 0-49-16,4 3-11 0,7-3-1 0,0 0-1 16,0 0-11-16,0 0-3 0,11 6 0 0,7-6 0 0,-1 0-11 0,8 0-2 15,0 0-1-15,6 0 0 0,5 0-30 0,2-6 0 16,1 3 0-16,4 3-10 0,-1-7 10 0,0 7 0 16,1 0 0-16,-5-9 0 0,1 9 0 0,-4-10 0 15,1 10 0-15,-5-9 8 0,1 6-19 0,-4-3-3 16,1 2-1-16,-5-2 0 15,-6 6-118-15,0-6-24 0,-4 3-5 0,0 3-1 16,-7-6 47-16,0 6 8 0,-7 0 3 0,0 0 0 16,3-4-11-16,-3 4-3 0,4-9 0 0,-4 3 0 15,-4-4 64-15,4 7 13 0,-3-3 2 0,-1-4 1 0,-3 4 26 0,4 3 5 16,-4-6 8-16,0 2-13 0,0-2 44 0,3 6 9 16,-6-3 1-16,6-4 1 0,-7 4 34 0,4 3 8 15,4-3 0-15,-4 2 1 0,0-2 23 0,0 3 5 16,7 3 1-16,0 0 0 0,0 0-1 0,0 0 0 0,0 0 0 0,0 0 0 15,0 0-43-15,0 0-9 0,0 0-1 0,0 0-1 16,7 9-38-16,0-5-7 0,0 5-2 0,0-3 0 16,0 4-12-16,4-1 8 0,-1 0-8 0,1 1 0 15,-1-1 16-15,1-3-4 0,3 4 0 0,0 6 0 16,0-4 14-16,0-2 2 0,4 5 1 0,-7 4 0 16,-1-10 0-16,-3 10 0 0,0-3 0 0,-3 0 0 15,-4-4-18-15,-4 4-11 0,-6 3 12 0,-4-4-12 16,-1-2-32-16,-6 3-12 0,-3 2-4 0,-1-2 0 15,-3-3-86-15,-1 2-18 0,-2-5-3 0,6 5-576 16,0-2-115-16</inkml:trace>
  <inkml:trace contextRef="#ctx0" brushRef="#br0" timeOffset="213800.028">20165 5947 1366 0,'0'0'39'0,"0"0"8"0,3-7-38 0,1-2-9 16,-1 6 0-16,1-13 0 15,-1 7 118-15,1-1 22 0,-4-5 4 0,3 2 0 16,-3-3-30-16,0 7-6 0,-3 0-2 0,3 2 0 16,-4-5-26-16,1-4-4 0,-4 7-2 0,0-10 0 0,-4 3-35 0,-3 4-7 15,0-4-2-15,0 6 0 0,-4 4 3 0,4-3 1 16,-4 9 0-16,1 6 0 0,-1 3-22 0,1 1-4 15,-1 6 0-15,-3 6-8 0,3 3 0 0,0 3 0 16,1 3 0-16,3 1-12 0,0-1 12 0,0 0-11 16,3 4 11-16,0-7-10 0,4 6 10 0,0-8 0 15,4-1 0-15,-1-7 0 0,4 1 0 0,4-9 0 16,-4-10 0-16,0 0 0 0,0 0 0 0,0 0-12 16,14 9 12-16,7-9-12 0,-7-3 12 0,7-13-8 15,-7 7 8-15,0-7-8 0,4-3 8 0,0-6 0 16,-4 3 0-16,0-3 8 0,0-3-8 0,0-3 0 0,-7 9 0 0,4-6 0 15,-4 2 0-15,-4 1 9 0,4 7-9 0,-3 2 0 16,3-3 20-16,-7 10-4 0,4 5 0 0,-4-2 0 16,0 6-5-16,0 0-2 0,0 0 0 0,0 16 0 15,0-4-1-15,0 7 0 0,0 6 0 0,3 0 0 16,-3 4-8-16,0-1 0 0,0 3 0 0,4 1 0 16,-8-7 0-16,8 3 0 0,-1 3 0 0,1-9 8 15,3 3-8-15,-4-6 0 0,1 0 0 0,3-3-840 16,3-7-160-16</inkml:trace>
  <inkml:trace contextRef="#ctx0" brushRef="#br0" timeOffset="214259.904">20518 5492 1756 0,'0'0'39'0,"0"-10"8"0,3 4 1 0,-3-3 1 0,4-1-39 0,-4 1-10 0,0 0 0 0,-4-7 0 16,4 3 101-16,-3-2 19 0,3 5 3 0,-7 1 1 0,3-1-62 0,-3 4-12 31,0-3-2-31,-4 9-1 0,1 0-25 0,3 0-5 16,-4 0-1-16,-3 6 0 0,3-3-2 0,-3 3-1 0,0 4 0 0,0-1 0 16,-4 1-13-16,1 8 0 0,-1-2 8 0,4 3-8 15,0 0 0-15,3 6 8 0,4-6-8 0,-3-1 0 16,3 8 0-16,3-8 0 0,1-2 0 0,3-3-10 15,3 2 10-15,-3 4 0 0,4-9 0 0,3 5 0 16,-4-5 10-16,-3-10 4 0,11 15 1 0,-1-5 0 16,1-1-3-16,-11-9 0 0,14 3 0 0,-3 3 0 15,-1-6 1-15,4 4 0 0,-3-4 0 0,3 0 0 16,-3-4-96-16,-1 4-19 0,1-9-4 0</inkml:trace>
  <inkml:trace contextRef="#ctx0" brushRef="#br0" timeOffset="214669.998">20592 5608 1152 0,'0'0'25'0,"0"0"6"0,0 0 1 0,0 0 0 0,0 0-32 0,0 0 0 0,0 0 0 0,0 0 0 16,0 0 90-16,0 0 12 0,0 0 2 0,0 0 1 15,0 0-25-15,3-10-6 0,4 10-1 0,0-6 0 16,0-3-25-16,0-1-4 0,0 1-2 0,4 0 0 16,-4-1 1-16,0-6 0 0,0 4 0 0,0-7 0 15,0-3-4-15,-3 3-1 0,3 1 0 0,0-1 0 16,-4 0-1-16,1 0 0 0,0-3 0 0,-1 3 0 16,1-6-3-16,-4 6-1 0,0 7 0 0,0-4 0 15,0-3-22-15,0 13-11 0,-4-3 10 0,1 6-10 16,3-4 12-16,0 7-4 0,0 0-8 0,0 0 12 15,-8 0-12-15,1 10 0 0,0-1 0 0,0 7 0 16,0-1 0-16,0 4 0 0,4 0 0 0,-1 0 0 16,1 6 0-16,-1 3-8 0,4 0 8 0,-3-2 0 15,3 2 0-15,3 3 0 0,-3-3 0 0,4-15 0 16,-1 9 0-16,1-3 0 0,-1-7 0 0,4 4 9 16,-3 0-9-16,3-4 0 0,0-2 0 0,3-4 0 15,-6-3 0-15,3 3-9 0,-7-6 9 0,7 6-752 16,0-6-142-16</inkml:trace>
  <inkml:trace contextRef="#ctx0" brushRef="#br0" timeOffset="-214588.393">20842 5545 2196 0,'0'0'48'0,"0"0"11"0,0 0 1 0,0 0 1 0,0 0-49 0,0 0-12 0,0 0 0 0,0 0 0 15,0 0 71-15,0 0 11 0,7 0 2 0,0 0 1 16,4 0-63-16,-1-6-13 0,1 6-9 0,-4 0 12 16,4-3-12-16,-1 3 0 0,1-7 0 0,-1 7 8 31,-3 0-32-31,4 0-6 0,0 0-2 0,-1 0 0 16,-3-3-145-16,4 3-30 0,-4 0-5 0,-7 0-2 15,7 3-15-15,0-3-3 0,-7 0-1 0,11 0 0 0</inkml:trace>
  <inkml:trace contextRef="#ctx0" brushRef="#br0" timeOffset="-214367.257">21082 5520 1720 0,'0'0'38'0,"0"0"8"0,0 0 2 0,0 0 0 0,0 0-39 0,0 0-9 16,0 0 0-16,0 0 0 16,0 0 85-16,0 0 15 0,0 0 4 0,0 0 0 15,7-3-60-15,0-3-11 0,0 6-2 0,0 0-1 0,0-10-12 0,-3 10-2 16,3-9-1-16,0 9 0 0,4-10-15 0,-4 4 0 15,0-3 0-15,0-1 0 0,3 7 0 0,-3-3 0 16,0-3 0-16,-3 2 0 0,3 4-9 0,-7 3-5 16,0 0-1-16,7 0 0 0,-7 0 15 0,0 0 0 15,0 0 0-15,11 0 0 16,-11 0-68-16,0 0-12 0,0 0-1 0</inkml:trace>
  <inkml:trace contextRef="#ctx0" brushRef="#br0" timeOffset="-214082.711">21241 5501 1713 0,'0'0'37'0,"0"0"8"0,0 0 2 0,0 0 2 0,0 0-39 0,0 0-10 0,3-9 0 0,4-1 0 16,-3 4 36-16,3-3 6 0,0-4 1 0,0-2 0 15,-3 5-19-15,3 1-4 0,0-7-1 0,0 7 0 16,-4-10 37-16,4 9 7 0,-3-5 1 0,3 5 1 16,-4 1 7-16,1 0 0 0,-4-1 1 0,3 4 0 15,-3 6-25-15,0 0-6 0,0 0-1 0,0 0 0 16,0 0-24-16,0 0-5 0,0 0 0 0,-3 6-1 15,-1 4-11-15,1-4 0 0,-1 3 9 0,1 1-9 16,-1-1 0-16,4 0 8 0,-3 1-8 0,-1 9 0 16,1-4 12-16,3 4-3 0,-4 0 0 0,4 0 0 15,0-4 7-15,0 11 0 0,0-8 1 0,0 1 0 16,0 0-8-16,4 0-1 0,-4-4-8 0,3 4 12 16,-3-9-12-16,0 5 0 0,4-5 0 0,-4 5 0 15,-4-5-182-15,4-1-36 0,0-9-7 0</inkml:trace>
  <inkml:trace contextRef="#ctx0" brushRef="#br0" timeOffset="-213506.277">21523 5297 1735 0,'0'0'38'0,"0"0"8"0,0 0 2 0,0 0 0 0,-7-3-38 0,3-3-10 0,-3 6 0 0,7 0 0 0,0 0 87 0,-7 0 15 15,7 0 3-15,0 0 1 16,-7 0-36-16,7 0-7 0,0 0-2 0,0 0 0 16,0 0-28-16,0 0-5 0,7-3-2 0,0 3 0 15,4 0-13-15,0-6-2 0,-1 6-1 0,-3 0 0 0,4 0-10 16,-4 0 0-16,3 0 9 0,-3 0-9 0,4 0 0 0,-4 0 9 15,4 0-9-15,-4 0 0 0,0 9 10 0,0-9-10 16,-7 0 8-16,7 9-8 0,0-2 8 0,-4-4-8 16,1 6 8-16,0 7-8 0,-4-7 16 0,3 1-3 15,-3-1 0-15,0 1 0 0,0 5-1 0,0-5-1 16,0 5 0-16,0-2 0 0,-3 9-11 0,3-3 8 16,0-7-8-16,0 10 8 0,0-3-8 0,0-7 0 15,0 10 0-15,0-3 0 0,0 0 19 0,0 0-2 16,-4-3 0-16,4-4 0 0,-4 4 10 0,4 3 1 15,-3-10 1-15,-1 7 0 0,1-7-6 0,-1 0-2 16,1-5 0-16,-1 2 0 0,1 3-8 0,3-9-1 0,-7 7-1 0,3-4 0 16,-3 3-11-16,-3-3-16 0,2-3 4 0,1 6-841 15,0-6-169-15</inkml:trace>
  <inkml:trace contextRef="#ctx0" brushRef="#br0" timeOffset="-211403.659">23237 4786 2286 0,'0'-9'50'0,"0"-1"10"0,0 4 3 0,4-3 1 0,0-1-51 15,-4 1-13-15,0 3 0 0,0 6 0 0,0 0 62 0,0 0 10 16,0 0 1-16,0 0 1 0,0 0-54 0,3 9-12 16,-3 7-8-16,0-1 12 0,0 4-12 0,0 6 0 15,0-3 0-15,0 3 0 0,0 1 0 0,4-5 0 16,-1 5 0-16,-3-1 0 0,4-7 0 0,-1 1 0 15,1-3 0-15,3-7 0 0,-4 1 0 0,4-1 0 16,-7-9 11-16,0 0-11 0,7 0 16 0,0 0-4 16,1-3 0-16,-5-10 0 0,4 4 8 0,0 0 2 15,0-4 0-15,-3-3 0 0,3 1-10 0,-4-4-3 16,1 0 0-16,-4 0 0 0,3-6-9 0,1 6 8 16,-1-6-8-16,-3 13 8 0,4-7-8 0,-4 3 0 0,3 7 0 0,-3 3 0 15,0-4 0-15,0 10 0 0,0 0 0 0,0 0 0 16,0 0 0-16,4 10 0 0,-4-1 0 0,0 7-11 15,0-1-5-15,4 4 0 0,-4 0-1 0,3 0 0 16,1 0 17-16,-1-4 0 0,1 4 8 0,-1 0-8 16,4 0 0-16,0-4 0 0,0-5-13 0,0-1 4 15,4 1 9-15,0-10 0 0,-1 6 0 0,1-12 8 16,-1 6 7-16,1-10 1 0,-1 1 1 0,1-1 0 16,0-5 11-16,-1-4 1 0,-3 0 1 0,0 0 0 15,0 1-13-15,0-1-2 0,1-3-1 0,-5 3 0 16,-3 0-14-16,4 3 0 0,-4 7 8 0,0 0-8 15,0-1 0-15,0 7-15 0,0 3 3 0,0 0 1 16,0 0-153-16,0 0-30 0,0 0-6 0,0 0-529 16,0 0-106-16</inkml:trace>
  <inkml:trace contextRef="#ctx0" brushRef="#br0" timeOffset="-210584.342">23834 4642 1461 0,'0'0'32'0,"0"0"6"0,0 0 2 0,0 0 2 0,0 0-34 0,0 0-8 0,0-6 0 0,0 6 0 15,0 0 80-15,0-10 15 0,0 1 2 0,0 3 1 16,0-4-4-16,0 7-1 0,-4-6 0 0,1 2 0 16,-1-2-15-16,1 6-3 0,-4-3-1 0,3-4 0 15,-3 10-29-15,0-6-5 0,0 6-2 0,0 0 0 16,0 0-22-16,-4 0-4 0,4 6 0 0,0-3-1 16,0 4-11-16,-4 2 0 0,4-3 0 0,0 4 0 15,4-7 0-15,-4 6 0 0,3 1-8 0,1-1 8 16,-1 7 0-16,1-7-11 0,3 1 11 0,0 5-8 15,0-5 8-15,0 8 0 0,0-8-9 0,0 9 9 16,0-4 0-16,0 1 0 0,3-3 0 0,1 2 0 16,-4 4 0-16,3-9 0 0,-3 5 0 0,4-2 0 15,-1-7 0-15,1 3 0 0,-1 1 8 0,-3-10-8 16,0 0 12-16,0 0-2 0,7 6-1 0,0-6 0 0,4-6-1 0,-4 3-8 16,4-4 12-16,-4-2-4 15,3 0-171-15,1-1-34 0,-1-5-7 0</inkml:trace>
  <inkml:trace contextRef="#ctx0" brushRef="#br0" timeOffset="-210232.763">23844 4767 1944 0,'0'0'43'0,"0"0"9"0,4-6 1 0,-1-3 1 0,4 6-43 0,-3-10-11 0,3 4 0 16,0-1 0-16,0 1 54 0,0-1 9 0,0 1 1 0,4-7 1 16,-4 7-49-16,0 0-16 0,0-4 8 0,4-3-8 15,-8 7 9-15,1-7-1 0,3 4-8 0,-7-4 12 16,3 7 29-16,-3-7 6 0,0 7 1 0,0 5 0 16,-3-2-4-16,3 6-1 0,0 0 0 0,0 0 0 15,-7 0-23-15,0 6-5 0,-1-2-1 0,-2 5 0 16,3 7-14-16,0-7 0 0,3 7 0 0,-3-4 0 15,4-2 0-15,-1 5 0 0,1 4 0 0,3-9-10 16,-4 5 10-16,4 1 0 0,0-4 0 0,4 4-8 16,-4-3 8-16,7-4 0 0,-4 7 0 0,4-7 0 15,-3 1 0-15,3-4 0 0,0-3 0 0,3 3 8 16,1-6-17-16,0 0-3 0,-1 0-1 0,1 0-744 16,-1-6-149-16</inkml:trace>
  <inkml:trace contextRef="#ctx0" brushRef="#br0" timeOffset="-209932.101">24070 4636 1522 0,'0'0'33'0,"4"-10"7"0,-4 1 2 0,7 3 2 0,3-4-36 0,1 1-8 0,-11-1 0 0,0 1 0 16,7 0 107-16,-4-1 19 0,4 4 4 0,-3-3 1 16,-1 5-39-16,1-2-7 15,3-3-1-15,0 9-1 0,-7 0-46 0,0 0-9 0,0 0-1 0,0 0-1 16,0 0-26-16,7 0 0 0,0 9 8 0,0-3-8 15,0-2 0-15,-3 5 0 0,3 0 0 0,-4 4 0 16,8-4 0-16,-4 4 12 0,-7-4-12 0,7 7 12 16,0-7-12-16,0 7 10 0,-3-3-10 0,-4 2 10 15,3 4-2-15,1-3 0 0,-4-4 0 0,0 7 0 16,0 3 6-16,-4-9 1 0,1 2 0 0,-1 4 0 16,1-3 2-16,-4-4 1 0,-4-2 0 0,4-1 0 15,0 7 1-15,-4-7 0 0,1-2 0 0,-1 2 0 16,1-6-19-16,-4 3 0 0,3 4-8 0,-3-4-774 15,-4-3-154-15</inkml:trace>
  <inkml:trace contextRef="#ctx0" brushRef="#br0" timeOffset="-209643.037">24328 5125 2098 0,'0'0'46'0,"0"0"10"0,0 0 1 0,0 0 3 0,0 0-48 0,0 0-12 0,7 3 0 0,0 3 0 16,-7-6 88-16,3 10 15 0,1-1 3 0,-4 1 1 15,0-1-69-15,0 7-14 16,-4-7-2-16,1 10-1 16,-4-3-92-16,3-4-18 0,-3 4-4 0,0-7-1 0</inkml:trace>
  <inkml:trace contextRef="#ctx0" brushRef="#br0" timeOffset="-208798.209">24666 4617 1969 0,'4'-16'43'0,"-1"7"9"0,1-1 1 0,-4 1 3 0,3 0-44 0,1 2-12 0,-4-2 0 0,0 9 0 31,0 0 105-31,0 0 19 0,0 0 4 0,0 0 1 0,0 16-77 0,0-7-16 16,-4 7-4-16,1-4 0 0,-1 7-32 0,-3 6 0 15,4-6 0-15,-4 6 0 0,3 3 0 0,1-3 0 16,-4 4 0-16,7-4 0 0,-4 0 0 0,0-3 0 16,1 3 8-16,3-6-8 0,-4-4 20 0,4 4 1 15,0-9 0-15,0-1 0 0,0 0 7 0,0-9 0 16,0 0 1-16,0 0 0 0,0 0 0 0,0 0 0 16,0 0 0-16,4-9 0 0,3 0-12 0,0-1-2 15,0 1-1-15,4-7 0 0,-1 7-14 0,1-4 0 16,-1-3 0-16,5 7 0 0,-1-7 0 0,0 13 0 15,0-6 0-15,-4 3 0 0,5 6 0 0,-5 0-12 16,1 0 12-16,-4 0-10 0,0 9 10 0,3-3-10 16,-6 4 10-16,0-1-10 0,-1 7 10 0,1-4-8 0,-4 4 8 0,0-7-8 15,0 10 8-15,-4-3-8 0,1-4 8 0,-1 4-8 16,0-7 8-16,-6 10 0 0,-1-9 8 0,-3-1-8 16,0-3 13-16,0 4-1 0,0-4-1 0,0-3 0 15,-4-6 1-15,-3-3 1 0,3 6 0 0,-3-10 0 16,3 4-28-16,1 3-5 0,3-6-2 0,0-1 0 15,0-6-162-15,6 7-33 0,-2 3-7 0</inkml:trace>
  <inkml:trace contextRef="#ctx0" brushRef="#br0" timeOffset="-208371.253">24941 4642 2055 0,'0'0'45'0,"0"0"10"0,0 0 1 0,7-6 2 0,1 6-46 0,-8 0-12 16,7-10 0-16,-7 10 0 0,3-6 53 0,-3 6 9 15,4-3 2-15,-4 3 0 0,0 0-46 0,0 0-9 0,0 0-1 0,-4-6-8 16,4 3 12-16,0 3-4 0,-7-7 0 0,0 7-8 16,0-3 12-16,0 3-12 0,0 0 12 0,0 3-12 15,0-3 19-15,-4 7-3 0,4-4-1 0,0 3 0 16,0-6-6-16,0 9-1 0,3-2 0 0,1-4 0 16,-1 6-8-16,-3-3 0 0,7-2 0 0,-3 5 0 15,3-3 0-15,0 4 0 0,0-1 0 0,-4 7 0 16,4-7 0-16,0 4 0 0,0 2 0 0,0-5 0 15,0 9 0-15,0-4 0 0,0-5 0 0,4 9 8 16,-4-10 11-16,3 7 1 0,1-7 1 0,-1 0 0 16,1 1 1-16,3-4 0 0,-4-3 0 0,-3-3 0 15,11 7-10-15,-4-7-1 0,0 0-1 0,0-7-787 16,0 7-158-16</inkml:trace>
  <inkml:trace contextRef="#ctx0" brushRef="#br0" timeOffset="-207996.545">25037 4815 2214 0,'0'0'48'0,"0"0"11"0,0 0 1 0,3-10 3 0,4 1-51 0,-3 2-12 0,3-2 0 0,-4 0 0 15,4-1 37-15,0 1 5 16,1-1 1-16,-1-5 0 0,0 5-34 0,0 1-9 15,0-4 0-15,0-2 0 0,0 5 0 0,0 4 9 16,-4-3-9-16,4-1 0 0,-3 7 0 0,3-3 0 0,-7 6 0 0,0 0 0 16,0 0 24-16,0 0 0 0,0 0 1 0,0 0 0 15,0 0-16-15,0 0-9 0,0 0 10 0,0 0-10 16,0 0 9-16,0 0-9 0,-7 6 8 0,3 3-8 16,1-5 0-16,-1 5 0 0,4 0 0 0,-3 4 0 15,3-1 12-15,0-2-4 0,-4-1 0 0,4 1 0 16,0-1 7-16,0 7 1 0,0-7 0 0,0 7 0 15,0-7-4-15,0 1-1 0,4 5 0 0,-4-5 0 16,0 2-11-16,3-2 0 0,-3-4 9 0,4 3-9 16,-4-9 0-16,3 10-18 0,-3-10 3 0,0 0 1 15,0 0-132-15,8 0-26 0,2 0-6 0,-3-3-794 16</inkml:trace>
  <inkml:trace contextRef="#ctx0" brushRef="#br0" timeOffset="-207718.053">25284 4670 981 0,'0'0'28'0,"0"-9"6"0,0-1-34 0,0-5 0 0,-4 5 0 0,4 1 0 16,0 3 144-16,0-4 21 16,0 1 5-16,0-1 1 0,0 10-19 0,0 0-3 15,0-3-1-15,0 3 0 0,0 0-53 0,0 0-11 16,0 0-3-16,0 0 0 0,0 0-62 0,0 0-19 16,0 0 8-16,0 0-8 0,4 10 0 0,-1-7 0 15,1 6 0-15,-4 1 0 0,0-4 0 0,0 10 8 16,0-7-8-16,0 0 11 0,0 4 13 0,0-4 4 15,0 7 0-15,3 0 0 0,-3-4 5 0,0-2 2 0,4 5 0 0,-4 4 0 16,3-3-14-16,1-7-2 0,-1 10-1 0,-3-3 0 16,4-4-7-16,-4-2-2 0,0 5 0 0,0-5 0 15,3-1-9-15,-3 1 0 0,-3-1 0 0,-1-3 0 32,-3 4-30-32,7-1-8 0,0-9-2 0,-3 10 0 15,-4-1-128-15,3 0-27 0,-3 1-5 0</inkml:trace>
  <inkml:trace contextRef="#ctx0" brushRef="#br0" timeOffset="-206657.447">25284 4670 1130 0,'0'0'32'0,"0"0"8"0,0 0-32 0,0 0-8 0,0 0 0 0,0 0 0 16,0 0 109-16,0 0 21 0,0 0 4 0,0 0 1 0,0 0-39 0,0 0-8 16,0 0-2-16,0 0 0 15,0-6-25-15,0 6-5 0,7-3 0 0,0-3-1 16,0 2-47-16,0-2-8 0,0 3 0 0,0-3-8 15,4 6 8-15,-4-10 11 0,3 10-3 0,-3-6 0 0,-7 6 7 0,0 0 1 16,7-3 0-16,-7 3 0 16,0 0 7-16,0 0 1 0,7 9 1 0,-7-9 0 0,4 7-1 0,-1-4-1 15,1 6 0-15,-1 1 0 0,-3-1 2 0,0 0 1 16,0 7 0-16,0-7 0 0,0 7-17 0,0-3-9 16,-3 2 10-16,-1 1-10 0,1 3 0 0,-1 0 0 15,4 0 0-15,-3-1 0 0,-1 1 8 0,1 3-8 16,3-3 0-16,0 0 9 0,-4 0-9 0,4-1 0 15,0-2 0-15,0 3 8 0,0-10-21 0,0 7-5 16,-3-7-1-16,3-6-1055 16</inkml:trace>
  <inkml:trace contextRef="#ctx0" brushRef="#br0" timeOffset="-206194.806">25023 4902 1456 0,'0'0'41'0,"0"0"9"0,0 0-40 0,0 0-10 16,0 0 0-16,0 0 0 0,0 0 88 0,3-6 16 16,1-3 4-16,-1-1 0 0,4 1-48 0,-3-1-8 0,3-5-3 0,0 5 0 15,3-2-20-15,-3-4-4 16,4-3-1-16,0 10 0 0,-1-7 12 0,4-3 3 16,-3 10 0-16,-1-7 0 0,-2 4-6 0,2 2-1 15,-3-5 0-15,0 5 0 0,-3 4 2 0,-1-3 0 16,1-1 0-16,-4 10 0 0,0 0-10 0,0 0-1 15,0 0-1-15,0 0 0 0,0 0 2 0,0 0 0 16,-7 6 0-16,0-2 0 0,3 5-10 0,-3-3-2 16,0 4 0-16,0 8 0 0,3-2-12 0,-3-3 8 15,0 9-8-15,4-4 0 0,-1 1 8 0,1 6-8 0,-1-3 0 0,1-3 0 16,3 6 8-16,0-6-8 0,0 3 0 0,3-3 0 16,1 0 8-16,-1-1-8 0,4 1 0 0,-3-3 0 15,3-7-13-15,0 1-9 16,0 5-2-16,-3-5-754 0,6-1-151 0</inkml:trace>
  <inkml:trace contextRef="#ctx0" brushRef="#br0" timeOffset="-204482.284">25513 5796 2178 0,'0'0'48'0,"-4"0"9"0,-3-9 3 0,4 9 1 0,-1-10-49 0,-3 4-12 0,4 3 0 0,3 3 0 16,-4-6 110-16,4 6 19 16,4-4 4-16,6-2 1 0,1-3-86 0,3 9-18 15,4-10-3-15,6 10-1 0,5-3-26 0,2 3 0 16,1 0 0-16,3 0 0 0,4 3 0 0,0-3 0 16,0 0-9-16,0 0 9 0,-4 0 0 0,4-3 0 15,-1-3 0-15,1 6 0 0,0 0 0 0,-4-10 0 16,1 10 0-16,-5-6 0 15,-2-3-19-15,-5 6-6 0,1-4-2 0,-7-2 0 16,-4-4-187-16,0-2-38 0,-4-1-7 0,-3 4-1 16,0-4 73-16,-7-3 15 0,0 3 4 0,0-2 0 15,-7-1 54-15,-3 3 11 0,-1 7 3 0,-3-10 0 0,0 9 140 0,0-5 28 0,0 5 5 0,0-2 2 16,3-1 48-16,1 4 9 0,-1-1 3 0,4 1 0 16,0 6-39-16,3-3-8 0,4 6-2 0,0 0 0 15,0 0-22-15,0 0-4 0,7 6 0 0,4-3-1 16,0 6-10-16,3-2-1 0,-4 2-1 0,4 7 0 15,0-4 5-15,1 7 0 0,-1-3 1 0,0 3 0 16,-4-1 7-16,1-2 0 0,0 3 1 0,-4 0 0 16,0 6-1-16,-4-6-1 0,-6 0 0 0,-1-4 0 15,-3 4-29-15,-4 0-6 0,-3 0 0 0,0 6-1 0,-7-6-23 16,3-4-15-16,-3 4 3 0,-3 0-839 16,2 0-167-16</inkml:trace>
  <inkml:trace contextRef="#ctx0" brushRef="#br0" timeOffset="-203927.898">27164 5714 1228 0,'0'0'35'0,"0"0"7"0,7-6-34 0,0 6-8 0,0-9 0 0,4-1 0 16,-4 1 0-16,3 0 10 0,1-1-10 0,-4-5 10 15,0-4 1-15,4 0 0 0,-4 0 0 0,-4-6 0 16,4 6 76-16,-7-6 15 0,0 3 3 0,-3-3 1 15,-1 0 39-15,-3 6 8 0,-7 0 2 0,0 4 0 16,0-4-42-16,0 9-8 0,-8 4-1 0,5 6-1 16,-4 0-55-16,3 6-10 0,-3 4-2 0,0 9-1 15,0-1-35-15,3 8 0 0,0-1 0 0,1 3 0 16,-1 6 0-16,4-5-11 0,0-1 11 0,0 3-10 16,7-9 10-16,-4 3 0 0,4 0 0 0,0-6-8 0,3 0 8 0,4 0 11 15,4-4-3-15,3-5 0 0,0-1-8 0,7 1 0 16,-3-4 0-16,6-6 0 0,-3 0 8 0,4-6 4 15,0-4 0-15,-1 1 0 0,5-1-1 0,-1-5 0 16,0 5 0-16,-3-9 0 0,3 10-11 0,-7 0 0 16,0-7 0-16,0 7 0 0,-3-1 0 0,3 1 0 15,-4 3 0-15,-3 6 8 0,-7 0 0 0,0 0-8 16,0 0 12-16,0 0-4 0,4 6 8 0,-1 3 2 16,1-3 0-16,-4 4 0 0,3 2-6 0,1-2-2 15,-4-1 0-15,4 7 0 0,-1 0-10 0,-3-4 0 16,4 4 0-16,-4-7 8 0,7 7-8 0,-4-4 0 15,-3-2 0-15,7-1-860 0,-3-2-166 0</inkml:trace>
  <inkml:trace contextRef="#ctx0" brushRef="#br0" timeOffset="-203352.083">27668 5178 2127 0,'0'0'47'0,"0"0"9"0,7-9 3 0,-3 3 1 0,-4-4-48 0,3 7-12 0,-3-3 0 0,-3-4 0 16,-1 4 94-16,1-3 17 0,-4-1 3 0,-4 1 1 15,4 6-61-15,-3-4-12 16,-1-2-2-16,-3 3-1 0,0 6-18 0,3-3-3 0,1 3-1 16,3 0 0-16,-4 0-9 0,-3 3-8 15,3 3 9-15,-3-3-9 0,7 3 0 0,-3 4 0 16,-1-1 0-16,7 1 0 0,4 5 0 0,0 1 0 0,-10-3 0 0,6 2-10 16,4 4 10-16,0 0 0 0,4 0-9 0,-11 6 9 15,-7-6 0-15,7 6 0 0,10 3 0 0,-3 0 0 16,4-3 0-16,-1-6 0 0,-3 6 0 0,4-6 0 15,3 0 0-15,-4 0 0 0,-3-4 10 0,7 1-10 16,8-4 15-16,-8-5-4 0,-7-7-1 0,7 9 0 16,3-9 6-16,1 0 2 0,3 0 0 0,0-6 0 15,-3-4-18-15,-1 7 8 0,4-6-8 0,0-7 0 16,1 7-112-16,-1-1-30 0,0 1-6 0,-4 0-976 16</inkml:trace>
  <inkml:trace contextRef="#ctx0" brushRef="#br0" timeOffset="-202950.527">27792 5376 1792 0,'0'0'40'0,"0"0"8"0,7 0 1 0,-7 0 1 0,0 0-40 0,0 0-10 0,0 0 0 0,0 0 0 16,0 0 88-16,7-6 16 0,0-4 4 0,0 1 0 16,0-1-52-16,4 1-11 0,-4 0-1 0,0-7-1 15,-4 3-3-15,1-2-1 0,6 2 0 0,5-3 0 16,-1 1-19-16,-4 5-3 0,-6-9-1 0,-1 4 0 16,1 2-3-16,-1-2-1 0,1 5 0 0,-1-9 0 15,4 10 5-15,-3 0 1 0,-8-7 0 0,12 13 0 16,9-4 2-16,-6 1 0 0,-18 6 0 0,-7 6 0 15,3-6-10-15,-3 0-2 0,3 10 0 0,1-1 0 16,3 1-8-16,-4-1 0 0,4 1-10 0,0 5 10 16,3 1-9-16,-3-4 9 0,4 13-8 0,-1-6 8 15,1 0 0-15,3 6 0 0,0-6 0 0,7 0 0 16,3 6 0-16,1-6 12 0,-7 0-2 0,3-4-1 16,0 1 1-16,3-4 0 0,1 4 0 0,-4-6 0 15,-4-1-35-15,4-3-7 0,11-3-2 0,0 4-770 16,-4-7-155-16</inkml:trace>
  <inkml:trace contextRef="#ctx0" brushRef="#br0" timeOffset="-202501.151">28180 5169 1821 0,'0'0'40'0,"0"0"8"0,0 0 1 0,0 0 3 0,0 0-41 0,0 0-11 0,-4-6 0 0,4 6 0 16,-3 0 80-16,3 0 13 0,0 0 3 0,-11-4 1 16,1-2-65-16,10 6-12 0,0 0-4 15,0 0 0-15,0 0 4 0,0 0 0 16,0 0 0-16,0 0 0 0,10 0 21 0,-3-3 5 0,-7 3 1 0,7-6 0 16,0-4 0-16,4 10 0 0,3-6 0 0,-3 3 0 15,-1-6-22-15,4 2-4 0,1 7-1 0,-5-9 0 16,1 9-8-16,3-3-3 0,-7 3 0 0,7 0 0 15,0 0 2-15,-3 0 0 0,-11 0 0 0,0 0 0 16,7 3 5-16,-7-3 0 0,0 0 1 0,0 9 0 16,0-9-6-16,0 10-2 0,0-1 0 0,0-3 0 15,0 4-9-15,3-1 0 0,-3 1 9 0,4 5-9 16,3-5 0-16,-4-1 0 0,-3 10 0 0,4-3 0 16,6 2 0-16,-6 1 0 0,-8 0 0 0,8 0 0 15,3 6 0-15,-3-6 0 0,-11 6 0 0,3 0 11 16,11-6 2-16,-10 0 1 0,-8 6 0 0,0-13 0 0,1 4 6 0,-4 3 0 15,10-4 1-15,-6-5 0 0,6 5 4 0,-3-5 1 16,-4-1 0-16,4 1 0 0,0-7-14 0,-3 6-2 16,3-3-1-16,-4-6 0 0,4 4-9 0,-4 2-11 15,1-6 3-15,-1 0-920 16,1 0-183-16</inkml:trace>
  <inkml:trace contextRef="#ctx0" brushRef="#br0" timeOffset="-199735.13">24313 7101 1104 0,'0'0'31'0,"0"0"8"0,-3-4-31 0,-1-5-8 0,4 0 0 0,0 2 0 0,-3-2 110 0,-1-1 21 16,1-5 4-16,-1 12 1 0,1-7-26 0,-1 1-5 15,1-1-1-15,-1-2 0 16,4 2-16-16,-3 7-4 0,-1-3-1 0,4 6 0 0,0 0-11 0,0 0-3 0,0 0 0 0,0 0 0 16,0 0-29-16,0 0-7 15,-3 9-1-15,3 7 0 0,0 3-16 0,0 0-4 16,3 12-1-16,-3 1 0 0,4 2-11 0,-4 1 0 16,3-1 0-16,-3 0 0 0,0 4 0 0,4 6 0 15,-4 3 0-15,0 6 0 0,0 1 0 0,0-1 0 16,0 0 0-16,0-9 0 0,0 0 0 0,0-6 0 15,0-4 0-15,0 1 8 0,0-7-8 0,3 0 12 16,1-3-12-16,-1-6 12 0,1 6-4 16,-1-6 0-16,1 0 0 0,-4 0 0 0,3-10-8 0,-3 7 8 15,0-7-8-15,0 0 8 0,0-9-24 0,0 0-6 16,0 0-1-16,0 0-764 16,0 0-153-16</inkml:trace>
  <inkml:trace contextRef="#ctx0" brushRef="#br0" timeOffset="-199200.519">24070 8104 1814 0,'-3'-16'52'0,"3"10"10"0,3-3-50 0,1-1-12 16,-1 1 0-16,1-4 0 0,-1 1 84 0,4 2 15 16,-3 1 2-16,3-1 1 0,0 7-27 0,-4-3-6 15,-3 6-1-15,0 0 0 0,0 0-24 0,11 6-6 16,0-3-1-16,-4 7 0 0,3-1-10 0,1 7-3 16,-4-7 0-16,3 10 0 0,1 0-11 0,0 6-2 15,-1-6-1-15,-3 0 0 0,0 6 0 0,0-6 0 0,4-1 0 0,-1 4 0 16,-2-9 12-16,-1 3 2 0,3-7 1 15,1 0 0-15,-1 1 8 0,1-1 2 16,-4-2 0-16,4-4 0 0,-1-3 15 0,1-3 3 16,-8 3 1-16,8-7 0 0,-4 4-6 0,0-3 0 0,4-4-1 0,-4 1 0 15,0 0-16-15,0-1-3 0,0-5-1 0,3 5 0 16,-3-6-15-16,0 7-2 0,1 0-1 0,2-4 0 16,-3 4-9-16,0-1 0 0,-3-2-10 0,3 2 10 31,-4 1-165-31,1 0-27 0,-1-1-6 0</inkml:trace>
  <inkml:trace contextRef="#ctx0" brushRef="#br0" timeOffset="-197531.673">24948 7662 2116 0,'0'0'47'0,"4"-10"9"0,3 1 3 0,-3 0 0 0,-1-1-47 0,4 4-12 0,-3-7 0 0,-4 4 0 16,0 0 78-16,0-4 14 0,-4 4 2 0,-3-1 1 16,4 7-51-16,-8-3-11 0,0 6-1 0,1-3-1 15,-1 6-18-15,1-3-3 0,-4 9-1 0,-1-3 0 16,1 4-9-16,0-1 0 0,4 10 0 0,-1-9 8 16,-3 8-8-16,0 4 0 0,3 0 0 0,1-6 0 15,-1 9 0-15,4-6 0 0,0 0 0 0,7-1 0 16,0 1 0-16,0-3 0 0,0 3 0 0,3 0 0 0,5-10 0 15,-1 7 10-15,3-1-10 0,1-5 10 16,-1-1-97-16,4-6-19 0,4-3-4 0,0 0-947 16</inkml:trace>
  <inkml:trace contextRef="#ctx0" brushRef="#br0" timeOffset="-197184.391">25224 7652 1785 0,'0'0'39'0,"0"0"8"0,-7-3 1 0,3-3 4 0,-7 3-42 0,4-3-10 0,-3 6 0 0,-4 0 0 16,3 0 109-16,-3 6 20 0,0-3 4 0,0 6 1 16,-4 1-52-16,4-1-10 0,0 1-3 0,0 5 0 15,0 4-30-15,0-9-7 0,-1 5 0 0,5 1-1 16,3-4-23-16,0 4-8 0,0-3 0 0,3 2 9 16,4-5-9-16,4-1 0 0,-1 1 0 0,1-4 0 15,3-3-16-15,3 3 0 0,1-6 1 0,3 0 0 16,4-6-2-16,-1 6-1 0,1-9 0 0,0 5 0 15,-1-2 18-15,4-3-8 0,-3-1 8 0,-4 1 0 16,0 0 0-16,-3 2 0 0,0 4 0 0,-1-3 0 16,-3 3 11-16,-7 3 9 0,0 0 1 0,0 0 1 15,0 0 2-15,0 0 1 0,0 0 0 0,0 0 0 16,0 0-2-16,0 0-1 0,-3 9 0 0,-1-6 0 16,1 7-22-16,-1-4 0 0,4 3 0 0,-3 1 8 15,3-1-8-15,3 1 0 0,-3-1 0 0,0-3 0 16,4 4-76-16,-1-1-9 0,4-3-3 0,-3-3-672 15,-4-3-136-15</inkml:trace>
  <inkml:trace contextRef="#ctx0" brushRef="#br0" timeOffset="-196406.131">25580 7706 2262 0,'0'0'64'0,"-4"-10"14"0,-3 4-62 0,-3 3-16 0,-1 3 0 0,1-6 0 16,-5 3 75-16,1 3 12 16,0 3 2-16,-3 3 1 0,-1 3-59 0,4 1-12 0,-4-1-3 0,4 7 0 15,0-7-8-15,0 7-8 0,3-4 12 0,1 4-12 16,3-3 12-16,0 2-4 0,3 1 0 0,1-3-8 16,3-4 15-16,3 7-4 0,1-7-1 0,3 7 0 15,3-7 2-15,-3-6 1 0,4 4 0 0,3-4 0 16,0 3-13-16,0-12 0 0,0 3-12 0,4-4 12 15,0-2-11-15,-1-1 11 0,1 1-10 0,0-7 10 16,3 4-11-16,0-4 11 0,0-3-12 0,-3 1 12 16,3 2-32-16,-4-12 0 0,5 3 0 15,-8-4 0-15,0-5 7 0,-4-4 1 0,1 1 1 0,0 2 0 16,-1-6 23-16,1 13 0 0,-4 0 0 0,0 9 8 16,0 3 25-16,-4 4 5 0,1-1 1 0,-4 13 0 15,0 0 7-15,0 0 2 0,-4 13 0 0,4-1 0 16,-7 7-34-16,4 6-6 0,-4 10-8 0,0-7 11 15,-7 6-11-15,3 4 0 0,1-3 0 0,-1-1 8 16,0-6 0-16,1-3 0 0,-1-3 0 0,1 3 0 16,3-6 8-16,-1 3 0 0,1-3 1 0,4-6 0 0,-1 2-5 0,1-5-2 15,3-1 0-15,0-9 0 0,0 0 3 0,0 0 1 16,0 0 0-16,7 0 0 0,0-9-6 0,4 2-8 16,3-2 11-16,-4 0-11 0,8 5 0 0,-4-5 0 15,-3-7-10-15,6 7 10 0,-3 3-8 0,4-4 8 16,-4 1 0-16,0 6 0 0,-7-4 0 0,0 4-9 15,0-3 9-15,-7 6 0 0,0 0-10 0,0 0 10 16,0 0-8-16,0 0 8 0,4 9-11 0,-1-2 11 0,-3 2-13 16,0 1 5-16,4-1 8 0,-1 0 0 0,-6 1 0 15,3-1-8-15,3 7 8 0,-3-7 0 0,0 1-9 0,4-1 9 16,0 7 0-16,3-7 0 0,3 1 0 0,-3-7 0 16,0 9 0-16,4-9 0 0,-1 4 0 0,1-4 0 15,3-3 0-15,-3 0 0 0,3-10 0 0,0 10 0 16,0-9 0-16,0 0 0 0,4 2 0 0,-1-5 0 15,1 2-9-15,-4-5 9 0,0 5 0 0,-3 1 0 16,-1-1 0-16,1-5-8 0,-7 5 8 0,-1 1 0 16,1 3-11-16,-4-4 2 0,-4 10 0 0,1-9 0 15,-1 9-2-15,-3-3 0 0,-4 3 0 0,4 0 0 16,-3 3 11-16,-1-3 0 0,1 9 0 0,3-2 0 16,-1-4 0-16,1 9 0 0,0-2 0 0,4 2 8 15,-1-2-8-15,1 5 11 0,3 4-11 0,0-3 12 16,0 3 1-16,3-1 1 0,4 1 0 0,0-3 0 15,4 3-3-15,3-1-1 0,-3-2 0 0,6-3 0 16,-3 2-48-16,1-5-10 0,-1-1-1 0,0 1-1200 16</inkml:trace>
  <inkml:trace contextRef="#ctx0" brushRef="#br0" timeOffset="-195007.252">23259 8919 1868 0,'0'0'41'0,"0"0"9"0,0 0 2 0,0-9 0 0,0 9-42 0,0 0-10 16,0 0 0-16,0 0 0 0,0 0 60 0,0 0 9 15,0 0 3-15,3 16 0 0,1-4-45 0,-1 13-9 0,1 10-2 0,3 2 0 16,-4 7-16-16,1 10 0 16,-1-1 0-16,-3 3-9 0,0-2 9 0,-3 8 0 15,3 7 0-15,-4 10 0 0,1-4 0 0,-1 3 0 16,1-6 0-16,-4 1 8 0,0-4 9 0,0 3 3 0,3-3 0 0,1-3 0 15,-1 3 9-15,0-13 3 0,4-3 0 0,4-9 0 16,0-6-12-16,-1-4-3 0,4-5 0 0,0-4 0 16,0-7-17-16,4 1-12 0,-1-3 1 0,1-7-703 15,0-9-141-15</inkml:trace>
  <inkml:trace contextRef="#ctx0" brushRef="#br0" timeOffset="-190613.545">23389 8963 2509 0,'-14'0'55'0,"7"0"11"0,-4-6 2 0,8 3 4 0,-4-3-58 0,0 2-14 16,3-2 0-16,1 3 0 0,3 3 65 0,-4-6 11 15,4 6 1-15,0 0 1 0,0-10-43 0,0 10-9 0,0 0-2 0,4-3 0 16,3-3 4-16,0 0 0 16,0 2 0-16,3 4 0 0,5-6-16 0,2 6-2 0,1 0-1 0,7-3 0 15,3-3 9-15,4 6 2 0,3-3 0 0,4 3 0 16,3-7-3-16,4 4 0 0,3-3 0 0,8-3 0 15,10 5-17-15,3-2 0 0,4 0 0 0,0 3 0 16,4-4 0-16,0 7 0 0,6-3 0 0,1-3 0 16,7 6 0-16,-8 0 0 0,1 0 0 0,-4-3 0 15,-3 3 0-15,-1-6 0 0,1 6 0 0,0 0 0 16,-1 0 8-16,-6 0-8 0,-8 0 0 0,-3 0 0 16,4 0 0-16,-4 0 0 0,3 0 0 0,1 0 0 15,-1 0 9-15,-3 0-9 0,-3 0 0 0,-8 0 9 16,-7 0-9-16,1 6 0 0,-5-6 0 0,-2 0 8 15,-4 0-8-15,-1 0 8 0,-6 0-8 0,-4 0 8 0,0 0-8 0,-7-6 12 16,-7 6-12-16,-7 0 12 0,0 0 0 16,0 0 1-16,-7 0 0 0,0 0 0 0,0 0-25 0,-3 0-4 15,-1-3-2-15,4 3 0 16,0 0-114-16,3 0-24 0,4 0-4 0</inkml:trace>
  <inkml:trace contextRef="#ctx0" brushRef="#br0" timeOffset="-189806.111">23449 9214 2008 0,'-7'-19'44'0,"7"13"10"0,-7-7 2 0,0-2 0 0,0-4-45 0,0 3-11 0,0-3 0 0,-4 1 0 16,1-1 90-16,3 0 16 0,-4 0 3 0,0 3 1 15,4 1-54-15,-3 5-10 0,3 1-2 0,0 0-1 16,0-1 1-16,0 10 0 0,0 0 0 0,3 6 0 16,-3-2-20-16,3 11-3 0,1-2-1 0,3 12 0 15,0 0-8-15,0 3-1 0,3 10-1 0,1-4 0 16,-1 10-10-16,1 0 0 0,0 0 9 0,-1 3-9 16,1 6 0-16,-1 10 0 0,-3 9 0 0,0 7 8 15,-3-1-8-15,-1 4 0 0,1-1 0 0,-5 7 0 16,1 12 12-16,0-3-3 0,4-9 0 0,-4 3 0 15,0 0 9-15,3 6 2 0,4-9 0 0,4 0 0 16,-1-13-7-16,1-6-1 0,-1 0 0 0,4-6 0 16,0-7-12-16,4 4 11 0,-4-13-11 0,4 0 10 15,-1-3-10-15,-3-10 0 0,0-5 0 0,0 2 0 0,-3-9 12 16,-1-6-4-16,1 2 0 0,-1-8 0 16,-3-1 24-16,0 1 5 0,0-10 1 0,0 0 0 0,0 0-38 0,0 0 0 15,-7 9 0-15,7-9 0 0,0 0-9 0,-3 0 9 16,3 0-10-16,-7 0 10 15,0 0-167-15,3-9-27 0,4 9-6 0</inkml:trace>
  <inkml:trace contextRef="#ctx0" brushRef="#br0" timeOffset="-189378.478">23301 11481 2792 0,'0'0'80'0,"0"0"16"0,0 0-77 0,0 0-19 0,0 0 0 0,0 0 0 16,0 0 0-16,0 0 8 0,0 0-8 0,0 0 0 15,11 0 0-15,-1 0 0 0,8-3-15 0,-1 3 5 16,5 0-3-16,2-6-1 0,8 6 0 0,0 0 0 16,10 0 23-16,4 0 5 0,0-3 1 0,7-4 0 0,0 7 25 0,7-9 4 15,7 3 2-15,3 3 0 0,4-7-19 0,0 1-4 16,8-1-1-16,-1 1 0 0,3-7-22 0,5 10 9 16,6-3-9-16,-3-1 0 0,-4 7 8 0,0-3-8 15,4-4 0-15,3 1 0 0,0 9 0 0,-3-9 0 16,0 9 0-16,-1-7 0 0,1 4 0 0,-7-3 0 15,-4-4 8-15,0 10-8 0,-10-9 0 0,-8 6 0 16,-10-3 0-16,-11-4 0 16,-3 10-29-16,-4-6 0 0,-10 3 0 0,-4-3 0 15,-7 2-113-15,-7-2-22 0,0 3-5 0,-7 3-917 16</inkml:trace>
  <inkml:trace contextRef="#ctx0" brushRef="#br0" timeOffset="-188822.345">26158 8948 2008 0,'0'0'57'0,"0"0"12"0,0 0-55 0,4-4-14 0,0-2 0 0,-4 6 0 16,3-9 95-16,-3 9 16 16,0 0 3-16,0 0 1 0,0 0-58 0,7 9-11 15,-3 7-2-15,-1 3-1 0,1 9-25 0,-1 6-5 16,-3 4-1-16,4 6 0 0,-4 9 0 0,3-3-1 16,-3-3 0-16,0 13 0 0,-3 6-3 0,3 6 0 0,-4 13 0 0,1-4 0 15,-4-6 2-15,0 10 0 0,0 0 0 0,-1 9 0 16,1-3 21-16,-3 0 4 0,-1-13 1 0,4 4 0 15,-3 5-8-15,3 1-2 0,0-3 0 0,3-7 0 16,0-6-6-16,4-9-2 0,0 0 0 0,4-4 0 16,3-5-6-16,0 2 0 0,0-3-1 0,4-9 0 15,-1 0-3-15,4-6 0 0,-3-4 0 0,3-5 0 16,0-4 1-16,-3-7 0 0,3-2 0 0,-3-6 0 16,-1-1 1-16,-3-3 0 0,-7-6 0 0,7 0 0 15,4 0-60-15,-11 0-12 0,3-6-2 0,1-3-809 16,-4 2-162-16</inkml:trace>
  <inkml:trace contextRef="#ctx0" brushRef="#br0" timeOffset="-186421.315">26226 10061 2102 0,'0'0'46'0,"0"0"10"0,-8 0 1 0,8 0 3 0,-7 0-48 0,0 0-12 0,4 0 0 0,3 0 0 15,0 0 77-15,0 0 14 0,-7 6 2 0,7-6 1 16,0 0-42-16,0 0-9 0,0 0-2 0,10 3 0 16,4-3-17-16,4 0-3 0,10 0-1 0,4 0 0 15,-4 0-11-15,8-9-9 0,6 2 12 0,4 4-12 16,3-6 15-16,8-1-4 0,3-5-1 0,0 5 0 16,-4 4 2-16,-3 3 0 0,3-3 0 0,-3-4 0 15,0 7-12-15,-3-3 12 0,-5 3-12 0,-2-3 12 16,-4 2 0-16,-4-2 0 0,-3 6 0 0,-4 0 0 15,-7-6-4-15,-3 6 0 0,-4 0 0 0,3 0-850 16,15 0-170-16</inkml:trace>
  <inkml:trace contextRef="#ctx0" brushRef="#br0" timeOffset="-186022.707">26416 9838 918 0,'0'0'20'0,"4"-9"4"0,-1-1 0 0,1 4 3 0,-4-3-27 0,3 5 0 0,4-2 0 0,-7 6 0 15,0 0 112-15,0 0 16 0,0 0 4 0,0 0 1 16,0 0-25-16,0 0-6 0,-3 6-1 0,-1 4 0 16,1 2-38-16,-8 4-8 0,-3 0-2 0,-4-4 0 15,-3 7-9-15,0 3-3 0,0-3 0 0,0 0 0 16,-8 0-13-16,8 6-2 0,-3 0-1 0,6-3 0 16,-3 3 27-16,7 3 6 0,-1-3 1 0,5-6 0 15,3 6-6-15,0-6-1 0,3 0 0 0,8-4 0 16,-1-2-16-16,4-7-3 0,4 3-1 0,0 1 0 15,6-1-32-15,1-2-12 0,3-4 0 0,4-3 0 0,-1 0 22 0,5 0 5 16,2 0 1-16,-2-3 0 0,2-4-4 0,-2-2 0 16,-1 6 0-16</inkml:trace>
  <inkml:trace contextRef="#ctx0" brushRef="#br0" timeOffset="-185249.981">28085 9847 1858 0,'0'0'52'0,"0"0"13"0,3 0-52 0,4-3-13 0,0-3 0 0,0-3 0 16,0 9 77-16,-3-10 13 15,-1 4 2-15,1-3 1 0,0 5-20 0,-4-5-4 16,-8 3-1-16,1-4 0 0,4 1-12 0,-8 3-4 16,-6 3 0-16,-5-4 0 0,-2 7-9 0,3-3-3 15,-1 3 0-15,1 3 0 0,0-3-20 0,-4 10-5 16,1-4-1-16,-1 10 0 0,0-4-14 0,1 4 9 15,-5-4-9-15,1 4 8 0,14 3-8 0,-7-3 8 16,-4-4-8-16,15 10 8 0,-1-3-8 0,0-7 0 16,8 10 0-16,3-3 8 0,-4-6-8 0,8 2 0 15,7 4 9-15,-1-9-9 0,1 5 8 0,6-5-8 0,-3-1 10 0,11-9-10 16,7 6 11-16,-7-12-11 0,-1 6 12 0,1-9-12 16,10-1 0-16,-7 1-9 0,-6-7-1 0,-1 4 0 31,4-4-22-31,-4 0-5 0,-4-2-1 0,1-1 0 15,-7 3-19-15,3-3-4 0,-4-6-1 0,1 3 0 16,-4-12-44-16,0-1-9 0,-7-9-1 0,3 7-1 16,-3-7-23-16,0 0-5 0,-10 0-1 0,3 6 0 15,-4 4 90-15,4-1 19 0,0-2 3 0,0 2 1 0,-4 7 121 0,8 3 25 0,-4-3 5 0,-4 9 1 16,4 3 18-16,4 7 4 0,-1-1 1 0,4 10 0 16,0 0-47-16,0 0-10 0,-7 7-1 0,4 5-1 15,10 4-47-15,-7 3-10 0,-4-1-2 0,1 1 0 16,-1 6 0-16,8 10 0 0,3 3 0 0,0 5 0 15,-4 1 6-15,1 10 1 0,-1-7 0 0,4-3 0 0,-3-1-11 16,-1-8-1-16,1 3-1 0,3-4 0 0,0-6-9 16,0-3-1-16,0 4-8 0,0-4 12 15,0-6-153-15,0-1-31 0,0-2-7 0,0 0-970 16</inkml:trace>
  <inkml:trace contextRef="#ctx0" brushRef="#br0" timeOffset="-184805.797">28635 9910 1792 0,'0'0'40'0,"4"0"8"0,10-9 1 0,-4 6 1 0,-3-4-40 0,0-2-10 0,-7 0 0 0,0-1 0 16,0 1 81-16,-3-7 15 0,-4 7 2 0,0-1 1 15,-4 1-35-15,1-1-8 0,-5 4 0 0,-2-3-1 16,-4 9 16-16,-1 0 3 0,1 0 1 0,4 9 0 16,10 1-28-16,-8-1-6 0,-16 0-1 0,6 7 0 15,0 0-30-15,8-4-10 0,3 4 0 0,-1-7 0 16,5 10 0-16,3-3 0 0,0-4 0 0,7 4 0 16,3-6 12-16,4 5-12 0,-3-5 12 0,6-7-12 15,1 3 9-15,0-3-9 0,6 3 0 0,-3-6 9 16,4-6-1-16,0 3 0 0,3-3 0 0,0-4 0 15,4 1-8-15,-4 0 10 0,-7-1-10 0,-3 1 10 16,-1-1-10-16,4 1 0 0,0-1 0 0,-14 1 0 16,-10 0 0-16,10 2 0 0,17-2 0 0,-2 3 0 15,-15 6 8-15,0 0-8 0,0 0 8 0,14 6-8 0,-7-6 12 0,-4 9-2 16,-3-9-1-16,4 7 0 0,-1 2-9 0,1 0 10 16,-1 1-10-16,-6-1 10 0,-1 1-10 0,4-1 8 15,11 1-8-15,-4 5 8 0,0-5-8 0,-4-1 0 16,-3 0 0-16,11-2 0 15,-4-4-93-15,-7-3-11 0,0 0-3 0</inkml:trace>
  <inkml:trace contextRef="#ctx0" brushRef="#br0" timeOffset="-184241.942">29051 9374 2278 0,'0'0'50'0,"0"0"10"0,7-9 3 0,-7 2 1 0,11-2-51 0,-11-4-13 0,3 4 0 0,4-7 0 16,4 1 40-16,-7 2 6 0,-15-3 1 0,7-2 0 15,8 2-23-15,-4 6-5 16,-14 1-1-16,3 0 0 15,25 9 15-15,-14 0 3 0,-24-10 1 0,-1 10 0 0,0 0-11 0,11 10-2 0,-7-4-1 0,-4-3 0 16,15 13-13-16,-8-7-2 0,4 1-8 0,-4 5 12 16,11-2-12-16,-3-4 0 15,3 7 0-15,3-7 0 0,8 10 0 0,-4-10 8 0,-11 7-8 0,11-6 0 16,0 8 9-16,7-8-1 0,-3 9 0 0,-1-4 0 16,4 4-8-16,-3-3 0 0,3-4 0 0,-4 4 0 15,12 3 0-15,-8-10 0 0,-4 7 9 0,8 0-1 16,-4-4 4-16,0 4 2 0,-4-7 0 0,1 1 0 15,-1 5 0-15,4-5 0 0,-3-1 0 0,-1 1 0 16,1-7-14-16,-4-3 11 0,0 0-11 0,7 6 10 16,-7-3-10-16,0-3-12 0,14-3 2 0,0 3 1 31,15-6-123-31,-8 3-25 0,-14-4-5 0,3-2-597 0,4-1-119 0</inkml:trace>
  <inkml:trace contextRef="#ctx0" brushRef="#br0" timeOffset="-183854.312">29238 9427 2034 0,'0'0'44'0,"0"0"10"0,0 0 2 0,0 0 1 0,0 0-45 0,0 0-12 16,-3 0 0-16,3 0 0 0,0 0 99 0,0 0 17 15,0 0 4-15,0 0 1 0,0 0-57 0,0 0-12 16,0 0-3-16,0 0 0 0,0 0-37 0,0 0-12 15,3-6 0-15,8 3 0 0,-1-7 18 0,-6 4-3 16,7-3-1-16,-4-1 0 0,0 1 1 0,3 0 0 16,-10 2 0-16,11-5 0 0,-8 2 1 0,1 1 1 15,-1-7 0-15,-6 7 0 0,-8-1-17 0,4 1 0 16,14-7 0-16,-7 7 0 0,-7 3 0 0,7 6 0 16,0-3 0-16,0 3 0 0,0 0 0 0,-7 0 0 0,0 3 0 0,-7 3 0 15,-4 3 0-15,4 1-14 0,11 5 2 0,-1-5 1 16,1 9 11-16,3-10 0 15,-4 10 0-15,1-3 0 0,-4 2 0 0,-4 1 0 16,22 0 0-16,-8 6 0 0,4-6 0 0,0 0 12 0,0 3-2 0,4-4-1 16,-1-5-9-16,1 3 10 0,3-1-10 0,0-5 10 15,0-7-21-15,4 3-4 0,-4-6-1 0,0-6 0 16,4 6-184 0,-4-9-38-16,0-1-7 0,0 7-2 0</inkml:trace>
  <inkml:trace contextRef="#ctx0" brushRef="#br0" timeOffset="-183530.337">29478 9327 2196 0,'0'-16'48'0,"7"7"11"0,0-1 1 0,0 1 1 0,-3-7-49 0,10 1-12 16,-7 2 0-16,-3-3 0 0,6-2 55 0,1 8 8 16,-8-5 1-16,4 5 1 0,-3 1-35 0,-4-1-7 15,10 1-2-15,-6 9 0 0,-4 0 4 0,0 0 1 16,0 0 0-16,0 0 0 15,0 0-11-15,0 0-3 0,0 0 0 0,0 6 0 0,7 4 2 0,-7-1 0 16,0 4 0-16,3 2 0 0,-3 1 1 0,0 3 0 16,11 0 0-16,-11-1 0 0,11 1-5 0,-8-3-1 15,4 3 0-15,-3-1 0 0,10-2-9 0,-7 3 0 16,-4 0 9-16,8-4-9 0,-4 4 0 0,0 0 0 16,-3-3 0-16,-1 3 8 0,-3-1 4 0,0 1 0 0,0-3 1 15,-3 3 0-15,-1 0 21 0,1-4 4 0,-8 4 1 0,0 0 0 16,4-10-14-16,-10 7-2 0,6-7-1 0,-3 1 0 15,3-1-22-15,-3-3 0 0,-3 4 0 0,-1-7-12 32,0-3-279-32</inkml:trace>
  <inkml:trace contextRef="#ctx0" brushRef="#br0" timeOffset="-181511.985">23576 9239 2088 0,'0'-25'46'0,"0"13"10"0,4-4 1 0,-4 0 1 0,0 4-46 0,3-4-12 0,-3 0 0 0,0 4 0 0,0-4 91 0,4 7 16 16,-4-1 3-16,0 10 1 16,0 0-55-16,0 0-10 0,0 0-2 0,-4 10-1 15,1 5-26-15,-4-2-5 0,3 6 0 0,-3 6-1 16,4-6-11-16,-1 12 0 0,-3-9 0 0,3 9 0 15,1-9 0-15,3-6 0 0,0 3 0 0,3-1 0 0,1 1 0 0,-1-9 0 16,5 2 0-16,-5-2 8 0,8-7 1 0,-4 3 0 16,0-3 0-16,0-3 0 0,3 0 8 0,-3 0 2 15,0-9 0-15,4 6 0 0,-4-13-4 0,0 0-1 16,4-3 0-16,-4 1 0 0,0-1-6 0,0 3-8 16,-4-6 11-16,1 0-11 0,-4 0 10 0,4-3-10 15,-1 6 8-15,-3-6-8 0,0 7 0 0,0 2 0 16,-3 3 0-16,3 4 0 0,0-1 0 0,-4 4 0 15,0 12 0-15,1-2 0 0,3 5-12 0,-4 7 12 16,1-4-12-16,-1 10 12 0,4-3-11 0,0 0 11 0,0 6-8 0,0-3 8 16,0-3 0-16,4-4 0 15,-1 4 0-15,1-3 0 0,3-7 0 0,0 1 0 0,0 5 0 0,0-5 0 16,0-7 9-16,4 3 1 0,-1-3 0 0,-3-6 0 16,0-3 11-16,1 6 3 0,2-10 0 0,-3 1 0 15,0 0 8-15,-3-7 3 0,3 7 0 0,-4-4 0 16,4-3-19-16,-3 1-4 0,-4 2-1 0,7-3 0 15,-3 7-11-15,-1-3 0 0,1-1 0 0,-1 4 0 16,1-1-15-16,-4 1-5 0,0 9 0 0,0 0-1 16,0 0-111-16,0 0-23 0,0 0-4 0,0 0-1034 15</inkml:trace>
  <inkml:trace contextRef="#ctx0" brushRef="#br0" timeOffset="-180922.749">24074 9026 1530 0,'0'0'43'0,"0"0"10"0,3-6-42 0,4 2-11 0,-3-2 0 0,-4-3 0 31,3-1 116-31,-3 7 20 0,0-6 5 0,0 3 1 16,-3-4-44-16,-1 1-9 0,1 3-1 0,-4 6-1 15,-4-4-45-15,0 4-9 0,1 0-1 0,-1 4-1 16,-3-4-18-16,4 9-3 0,-5-3-1 0,1 10 0 0,0-7-9 0,0 4 0 16,0-4 0-16,3 1 8 0,1 5-8 0,3 4 10 15,0-3-10-15,0-1 10 0,3-2-10 0,1 3 0 16,3-4 0-16,0 4 0 0,3 0 11 0,1-7 0 16,3 0 0-16,0 1 0 0,3-1 3 0,-3 1 1 15,0-4 0-15,4-3 0 0,0 6-4 0,-1-2-1 16,1-4 0-16,-1-3 0 0,1 6-10 0,0-3 0 15,-1-3 0-15,1-3-768 16,-1-3-156-16</inkml:trace>
  <inkml:trace contextRef="#ctx0" brushRef="#br0" timeOffset="-180585.954">24091 9148 1900 0,'0'0'54'0,"0"0"11"0,7-6-52 0,4 0-13 0,-8-4 0 0,8 7 0 16,-4-6 87-16,0-1 14 0,4 4 3 0,-1-3 1 15,-6-1-47-15,3-5-10 0,0 5-1 0,0-2-1 16,-4-4-36-16,5 0-10 0,-5 7 0 0,4-1 0 16,0-2 25-16,0 2 1 0,-3-2 0 0,-4 12 0 15,0 0-2-15,0 0 0 0,0 0 0 0,0 0 0 16,0 0-14-16,-4 12-10 0,4 1 12 0,-7-4-12 15,4 7 0-15,-4-3 0 0,3 2 0 0,4 4 0 16,-3 0 0-16,-5-3 0 0,5 2 0 0,3 1 0 0,0-9 0 0,0 5 0 16,0 1 0-16,-4-3 0 0,4 2 0 0,4-5 12 15,3-1-3-15,0-3 0 0,-7-6 3 0,7 3 1 16,-3 4 0-16,6-4 0 0,-3-3-23 0,0 0-5 16,4-3-1-16,-1-4 0 15,1-2-238-15,-4 6-48 0,0-6-10 0</inkml:trace>
  <inkml:trace contextRef="#ctx0" brushRef="#br0" timeOffset="-180113.793">24416 8998 2084 0,'0'0'46'0,"0"0"10"0,0 0 1 0,0 0 1 0,0-7-46 0,0 7-12 15,0 0 0-15,0-9 0 0,3 0 56 0,1 5 10 16,-4 4 2-16,3-6 0 15,4 0-36-15,-3 3-8 0,3-3 0 0,0 2-1 16,0-2-3-16,0 6 0 0,0 0 0 0,0 0 0 0,-7 0 4 0,11-3 0 16,-4 3 0-16,0 0 0 0,0 3-6 0,4 3-1 15,-4-2 0-15,0-4 0 0,0 6-17 0,-4-3 0 16,4 3 8-16,0 4-8 16,0-1 0-16,1-3 0 0,-5 4 0 0,4-1 0 0,-3 0 0 0,-1 1 0 15,1-1 0-15,-4 1 0 0,3-1 0 0,-3 7 0 16,-3-7 0-16,3 10 0 0,-4-10 17 0,1 7-3 15,-1-6-1-15,-3 5 0 0,0-2 4 0,3-4 1 16,-6 1 0-16,6-1 0 0,-6 4-3 0,3-4-1 0,0 0 0 16,0 1 0-16,-4-7-14 0,7 6 9 0,-6-2-9 15,6-4 8-15,-3 3-8 0,0 3-9 0,0-9 9 0,0 10-837 16,0-10-160-16</inkml:trace>
  <inkml:trace contextRef="#ctx0" brushRef="#br0" timeOffset="-179421.774">24733 9499 2174 0,'0'0'48'0,"0"0"9"0,0 0 3 0,0 0 1 0,0 0-49 0,0 0-12 16,-3 10 0-16,-1-1 0 0,1 7 60 0,-4 3 10 15,-4-10 2-15,0 10 0 0,1 0-55 0,-1 3-17 16,4-3 10-16,-3-1-10 15,6 1-136-15,-3-3-32 0,4-7-6 0,-5 4-738 16</inkml:trace>
  <inkml:trace contextRef="#ctx0" brushRef="#br0" timeOffset="-178929.628">25083 9042 1918 0,'0'0'42'0,"0"-10"9"0,0 4 1 0,0-4 3 0,0 10-44 0,0 0-11 0,0 0 0 0,0 0 0 0,0 0 79 15,0 0 13-15,0 0 4 0,-4 10 0 16,4 6-67-16,-4-4-13 0,4 7-2 0,0 6-1 15,-3 0-13-15,-1 3 8 0,1 1-8 0,-1-4 0 16,1 3 20-16,-4 3-3 0,3-9 0 0,1 3 0 16,-1 0 3-16,1-3 1 0,3 3 0 0,-4-6 0 15,4-3 0-15,0 0 0 0,0-7 0 0,0 0 0 0,0-9 8 0,0 0 2 16,0 0 0-16,0 0 0 0,0 0-6 0,4-9-1 16,-1 3 0-16,1-10 0 0,-1 7-16 0,1-4-8 15,-1-3 0-15,1 1 8 0,3-4-8 0,0 6 0 16,4-2 9-16,-1 5-9 0,4-5 0 0,-3 5 0 15,-1 1 0-15,4 6 0 0,1-4 0 0,-1 7-10 16,-4-3 10-16,4 6-10 0,-3-3 10 0,0 10-13 16,-1-4 5-16,-3-3 8 0,0 7-10 0,4-4 10 15,-4 3 0-15,0 7-9 0,-4-7 9 0,1 4 0 16,-4-4 0-16,0 1 0 0,-7 2 0 0,3 1 0 16,-6-4 0-16,-1 1 0 0,1-4 20 0,-4 3 0 15,-8 1 0-15,5-1 0 0,-8-3 0 0,4 4-1 0,-4-7 0 0,4 6 0 16,0-9-19-16,0 7-19 0,3-7 4 0,0 0-818 15,4 0-164-15</inkml:trace>
  <inkml:trace contextRef="#ctx0" brushRef="#br0" timeOffset="-178220.988">25449 9089 1443 0,'0'0'32'0,"0"0"6"0,7-10 2 0,1 4 0 0,-8 6-32 0,7-3-8 0,0-7 0 0,-4 1 0 16,1 3 105-16,-1-4 19 0,1 1 4 0,-1-1 1 16,-3 1-39-16,0 0-8 0,0-1-2 0,-3 4 0 15,-1-3-42-15,1-1-9 0,-1 4-1 0,1 3-1 0,-4-3-3 16,0 2 0-16,-1-2 0 0,5 3 0 0,-4 3-4 0,0 0 0 16,0 0-1-16,0 3 0 0,0 3-10 0,0-2-1 15,0 5-8-15,-1 7 12 0,5-7-12 0,-4 10-12 16,3-4 3-16,-3 11 0 0,4-4 9 0,-1-1 0 15,1 1 0-15,3-3 0 0,0 6-10 0,0-6 10 16,3-3-12-16,-3 3 12 0,0-4 0 0,4-2 0 16,-4 3 10-16,3-7-2 0,4 0 4 0,-3 1 0 15,3-1 1-15,-4 1 0 0,5-4-1 0,-8-6 0 16,0 0 0-16,7 0 0 0,0 0-12 0,3 0 0 16,-3 0 0-16,4 0-745 15,-4-6-155-15</inkml:trace>
  <inkml:trace contextRef="#ctx0" brushRef="#br0" timeOffset="-177863.633">25555 9214 1904 0,'0'0'42'0,"0"0"9"0,0 0 1 0,0 0 1 0,7 0-42 0,-3-9-11 16,3 6 0-16,-4-4 0 15,1-2 50-15,-1 3 8 0,1-4 2 0,3 7 0 16,-3-6-35-16,-1-7-6 0,1 7-2 0,3 2 0 16,-4-2-1-16,4-1-1 0,-3 1 0 0,3-4 0 15,-4-2 13-15,1 9 2 0,-4-4 1 0,3 1 0 16,1-1 0-16,-1 1 0 0,-3 3 0 0,0 6 0 16,0 0-9-16,0 0-2 0,0 0 0 0,0 0 0 15,-7 6-20-15,4 3 9 0,-4 1-9 0,3 5 0 0,-3-5 0 0,4-1 0 16,-1 10 0-16,1-10 0 0,-4 10 0 0,7-9 0 15,-4 5 0-15,4 1 0 0,0-3 9 0,0 2-9 16,4-5 0-16,-4-1 9 0,7 0 1 0,-4 1 0 16,4-1 0-16,0-2 0 0,0-7-10 0,4 3 0 15,0 3 0-15,-4-6 0 16,3 0-106-16,1 0-26 0,-1 0-6 0,1-9-875 0</inkml:trace>
  <inkml:trace contextRef="#ctx0" brushRef="#br0" timeOffset="-177486.583">25816 9117 1735 0,'0'0'38'0,"4"-3"8"0,-1-7 2 0,1 4 0 0,-1-3-38 0,1-1-10 0,-1 1 0 0,1-1 0 16,0 1 84-16,-4-7 14 0,3 7 3 0,1-1 1 16,-1-5-44-16,-3 5-9 0,0 1-1 0,4 0-1 15,-1-1-6-15,-3 4-1 0,0 6 0 0,4-3 0 16,-4 3-4-16,0 0 0 0,0 0-1 0,0 0 0 15,0 0-15-15,0 0-2 0,0 0-1 0,0 0 0 16,0 0-17-16,0 0 0 0,0 0 8 0,3 9-8 16,1 1 0-16,-1 5 0 0,-3-2 0 0,4 2 0 15,-4 1 0-15,3-3 0 0,1 6 0 0,-1-4 0 16,-3 4 0-16,4 0 0 0,-1-3 0 0,-3 2 10 0,4 1-1 0,-1-3 0 16,5 3 0-16,-5-10 0 0,1 10 0 0,-1-10 0 15,1 7 0-15,-4 0 0 0,0-7 2 0,0 4 0 16,0-7 0-16,0 3 0 0,0 1 6 0,0-1 2 15,-4 0 0-15,4-9 0 0,-3 7 1 0,-1-4 0 16,4-3 0-16,-3 9 0 0,-8-2-11 0,4-7-1 16,-4 9-8-16,1-9 12 15,3 0-106-15,-4 6-22 0,-3-3-4 0,3-3 0 16,1 10-94-16,3-10-18 0,-4 6-4 0,1-3-617 16</inkml:trace>
  <inkml:trace contextRef="#ctx0" brushRef="#br0" timeOffset="-174589.72">24324 10399 1097 0,'0'0'31'0,"0"0"7"0,4-6-30 0,-4 6-8 0,3-3 0 0,4-3 0 16,-3 3 101-16,-1-4 19 0,-3 4 4 0,0-3 1 0,-3 3-7 0,3-4-2 0,-11-2 0 0,4 3 0 31,-4 3-43-31,-3-4-9 0,0-2-1 0,0 6-1 15,-4-3-29-15,-3-4-5 0,4 10-2 0,-4-3 0 16,3-3-6-16,-3 6 0 0,-4 0-1 0,4 0 0 0,0 0-7 0,7 6-2 16,-4-3 0-16,4 3 0 0,-4-2-10 0,4 5 0 15,0 0 0-15,3 7 0 0,4-7 0 0,4 7 0 16,-1-3 0-16,4 2 0 0,4-5 0 0,-1 9 0 16,1-4 0-16,6-2 0 0,1-7 9 0,0 4 3 15,3-1 1-15,0 0 0 0,3-2-1 0,1-4 0 16,-4-3 0-16,4 0 0 0,-1-3-2 0,1-4-1 15,0-2 0-15,-1 0 0 0,-2-1-9 0,-1 4 12 16,3-7-12-16,-3-2 12 16,-3 2-36-16,3-3-8 0,-7 1 0 0,4-4-1 15,-4 3-27-15,0-3-6 0,-4 1-1 0,1-8 0 16,-1 8-17-16,-3-11-4 0,0 4-1 0,-3-6 0 16,-4-3 21-16,0-1 5 0,0 1 1 0,0-4 0 0,0-6 62 0,-4 16 24 0,0-7 0 0,4 7-1 15,0-3 46-15,0 12 10 0,0 0 1 0,4 3 1 16,-1 7 7-16,1 6 0 0,-1-3 1 0,4 6 0 15,0 0-43-15,0 15-9 0,0-2-1 0,0 12-1 16,0 0-18-16,0 3-3 0,0 0-1 0,4 7 0 16,-4 6 14-16,0-1 2 0,3 1 1 0,1 3 0 15,-1-6 6-15,1 6 2 0,-4-7 0 0,3-2 0 16,1 2-18-16,-1-5-3 0,1-1-1 0,-1-6 0 16,-3 3-60-16,4-2-12 0,-1-8-2 0,1-2-722 15,-1-7-145-15</inkml:trace>
  <inkml:trace contextRef="#ctx0" brushRef="#br0" timeOffset="-174064.449">24564 10205 1930 0,'0'0'55'0,"-7"-9"11"0,3 9-53 0,4 0-13 0,0-10 0 0,0 1 0 15,0 2 92-15,4-2 15 0,3 0 3 0,4-1 1 16,-4 7-61-16,7-6-12 0,0 2-2 0,3-2-1 16,1 3-27-16,0 3-8 0,3-4 0 0,0 4 0 15,4-3 0-15,-4 6 0 0,-3 6 0 0,-4-3 0 16,0 7 0-16,-4-1 0 0,-3 7 8 0,-3 0-8 15,-4-4 16-15,0 13-1 0,-4-6 0 0,-3 6 0 16,-3 3-1-16,-4-3 0 0,0 4 0 0,-4-1 0 0,4-3-5 0,0 0-1 16,-4 3 0-16,0-3 0 0,8-6 0 0,-4 9 0 15,3-9 0-15,1 3 0 0,2-9 4 0,5 5 0 16,-1-8 0-16,8 6 0 0,3-7-1 0,-3-3 0 16,6-3 0-16,1-3 0 0,-1 0-11 0,8-9 0 15,0 9 0-15,3-9 8 16,3-1-117-16,-2-6-24 0,2 7-5 0,-3-4-563 15,4-2-113-15</inkml:trace>
  <inkml:trace contextRef="#ctx0" brushRef="#br0" timeOffset="-173851.437">24472 10340 2422 0,'0'0'53'0,"11"0"11"0,6-3 3 0,5-4 1 0,-1 7-54 0,3-3-14 0,8-3 0 0,0 6 0 16,-4-9 9-16,4 9-1 0,3-4 0 0,0-2 0 15,-3 6-24-15,0-9-6 0,0 9-1 0,-8-7 0 16,1 7 10-16,0-3 1 0,-8 3 1 0,1 0-1031 16</inkml:trace>
  <inkml:trace contextRef="#ctx0" brushRef="#br0" timeOffset="-172923.338">25121 9935 1756 0,'0'0'39'0,"0"0"8"0,7-6 1 0,0 3 1 0,0-3-39 0,4-4-10 0,-7 7 0 0,-1-6 0 16,1-4 75-16,-1 4 13 0,-3-1 2 0,4 1 1 16,-4-1-38-16,0 1-7 0,-4-7-2 0,-3 7 0 15,4 0 1-15,-1-1 0 0,-7-2 0 0,4-1 0 16,0 10-8-16,-3-3-1 0,3-4-1 0,0 10 0 15,0-3-21-15,-4 6-4 0,4-3-1 0,0 7 0 16,0-4-9-16,0 6 0 0,0 7 0 0,0-7-11 16,3 7 2-16,1 3 0 0,-1-1 0 0,1 1 0 15,3 0 9-15,-4 6 0 0,4 0-9 0,0-6 9 0,0 9 0 0,0-3 0 16,0 0 0-16,0-6 0 0,4 0 9 0,-1 0-9 16,-3-10 10-16,4 7-10 0,-1 0 16 0,4-4-4 15,-3 4 0-15,-1-13 0 0,4 6-4 0,0-2 0 16,-7-7-8-16,7 0 12 15,4 0-68-15,0-7-15 0,-1 4-2 0,1-3-1010 16</inkml:trace>
  <inkml:trace contextRef="#ctx0" brushRef="#br0" timeOffset="-172524.862">25202 10067 1956 0,'0'0'56'0,"0"0"11"0,0 0-54 0,0 0-13 0,0 0 0 0,0 0 0 16,0 0 90-16,0 0 15 0,0 0 3 0,0 0 1 16,4-6-49-16,0-1-11 0,-1 4-1 0,1-3-1 15,3-3-33-15,0-1-6 0,3 7-8 0,1-6 11 16,-1 2-11-16,-3-2 10 0,4 0-10 0,0-1 10 16,-1 4 2-16,1-7 1 0,-1-2 0 0,1 5 0 15,-4 1 4-15,0-1 1 0,0-5 0 0,-3 5 0 16,-1-5-18-16,1 5 8 0,-1 1-8 0,1-1 0 15,-8 1 8-15,4 3-8 0,0-4 0 0,-3 7 0 16,3 3 0-16,0 0 0 0,0 0 0 0,0 0 0 16,0 0 0-16,-7 0 10 0,-4 0-10 0,4 3 12 15,0 4 0-15,-4 2 1 0,4-3 0 0,0 7 0 16,4-4-5-16,-1 7 0 0,1 0-8 0,-1 2 12 0,4-5 0 0,4 6 0 16,-8 3 0-16,4-3 0 0,4-1-1 0,-1 1-1 15,1 0 0-15,3-3 0 0,0 3-10 0,0-4 0 16,0-2 9-16,4-4-9 15,-4 4-29-15,3-4-11 0,1-6-1 0,-1-3-1 16,1 0-112-16,0 0-22 0,-1 0-5 0,1 0-1 16,-4-3-4-16,0-3-1 0,3 6 0 0</inkml:trace>
  <inkml:trace contextRef="#ctx0" brushRef="#br0" timeOffset="-172248.144">25474 9945 1407 0,'0'-16'40'0,"0"13"8"0,4-7-38 0,-4-5-10 0,3 5 0 0,4-5 0 16,0 5 102-16,0-9 18 0,0 10 4 0,0-7 1 15,4 7-22-15,-4-4-5 0,4 4-1 0,-4 0 0 16,3-4-17-16,1 10-3 0,-4-3-1 0,4 6 0 16,-4-3-38-16,-7 3-8 0,7 3-2 0,0-3 0 15,-4 6-15-15,4 3-3 0,-3 7-1 0,-1-7 0 16,1 4 1-16,-4 3 0 0,3 2 0 0,-3-2 0 16,4-3 3-16,-4 9 1 0,0-4 0 0,0 1 0 15,0 0 3-15,3 0 1 0,-3 0 0 0,0 6 0 16,0-6 9-16,0-1 1 0,0-2 1 0,-3 3 0 15,3-10-9-15,0 7-3 0,-4-7 0 0,1 1 0 16,-1 6-5-16,1-7-2 0,-1 0 0 0,-3 1 0 16,4-1-2-16,-4-3 0 0,3-2 0 0,-3-4 0 15,0 9-8-15,0-9 0 0,0 6 0 0,-4-6-871 16,4 3-176-16</inkml:trace>
  <inkml:trace contextRef="#ctx0" brushRef="#br0" timeOffset="-170828.27">24836 11569 2016 0,'0'-25'44'0,"0"16"10"0,-4-1 2 0,4 1 0 0,0-7-45 0,-3 7-11 15,3-4 0-15,0 4 0 0,0-1 89 0,0 4 16 16,0-3 3-16,0 9 1 0,0 0-42 0,0 0-9 15,0 9-2-15,3 7 0 0,-3-4-25 0,4 13-6 16,-4 4-1-16,0 5 0 0,0 4-24 0,0 6 0 0,0 6 8 16,-4-3-8-16,4 6 0 0,-3-6 12 0,-5 6-12 0,8-2 12 15,-3-4-4-15,3 3 0 0,0-9 0 0,0 2 0 16,3 1-8-16,5-9 0 0,-5-1 0 0,4-5 8 16,0-1-8-16,0-13 0 0,0 4 0 0,0-3 0 31,0-3-162-31,0-7-38 0,0-6-7 0</inkml:trace>
  <inkml:trace contextRef="#ctx0" brushRef="#br0" timeOffset="-170596.207">24617 12187 2368 0,'0'0'52'0,"0"0"12"0,0 0 1 0,0 0 1 0,0 0-53 0,7 9-13 15,0 7 0-15,4-7 0 0,-4 10 44 0,0-3 5 16,3 3 2-16,4 6 0 0,-3-7-23 0,3 1-5 15,-3 0-1-15,6-3 0 0,-3-1-7 0,0-2-2 16,4-4 0-16,0 1 0 0,-4-4 21 0,7-3 4 16,-3-3 1-16,3-3 0 0,0-3 27 0,4 3 6 15,-1-7 0-15,-2-5 1 0,2 5-27 0,1 1-6 16,-4-7 0-16,-3 7-1 0,-1-1-39 0,-2 7 0 16,-1-3 0-16,-4 6-950 15,-3 0-193-15</inkml:trace>
  <inkml:trace contextRef="#ctx0" brushRef="#br0" timeOffset="-169671.747">24832 13096 2098 0,'0'0'46'0,"0"0"10"0,4-9 1 0,-1-1 3 0,-3 1-48 0,0 3-12 16,-3-4 0-16,-1 1 0 0,-7-1 63 0,1 1 10 16,-4 0 3-16,-7-1 0 0,3 1-38 0,-7 3-7 15,1 2-2-15,-8-2 0 0,4 6-2 0,-4 6-1 16,0-2 0-16,0 5 0 0,1 0-10 0,-1 7-3 15,4 3 0-15,3 6 0 0,0-6-13 0,4 9 0 16,3 6 0-16,8 1-10 0,-1-1 19 0,4-5 4 16,4 8 1-16,3-5 0 0,7-4-1 0,0 0 0 15,3-9 0-15,4 0 0 0,4-4 3 0,0 4 1 0,6-9 0 16,1-1 0-16,3-3-9 0,4-6-8 0,0 0 12 0,0-6-12 16,-4 3 9-16,4-6-9 0,-4-7 0 0,0-3 9 31,-3 3-49-31,-1-2-11 0,-6-1-1 0,0-6-1 15,-1 6-63-15,-6-6-12 0,-4-3-2 0,0-7-1 16,-3 7-104-16,-1-7-21 0,-3-2-4 0</inkml:trace>
  <inkml:trace contextRef="#ctx0" brushRef="#br0" timeOffset="-169082.028">24730 12638 2271 0,'-4'-31'50'0,"1"22"10"0,-1-1 3 0,1 7 1 16,-1-6-52-16,4 9-12 0,0 0 0 0,0 0 0 16,0 0 78-16,0 0 13 0,0 12 2 0,0 4 1 15,4 3-64-15,-4 9-13 0,3-3-2 0,1 9-1 16,-1 4 13-16,1 3 2 0,-1 0 1 0,1 3 0 0,-1-1 18 0,1 8 4 15,-1-11 1-15,-3 11 0 16,4-8-17-16,-1 4-4 0,4-12-1 0,-3 3 0 0,3-4-17 0,0 1-3 16,0-7-1-16,4-3 0 0,-4-13-10 0,3 4 0 15,1-6 0-15,0-1 0 0,-1-9-12 0,1 0-2 16,-1-3 0-16,1-7 0 0,-1-5 0 0,1-1 0 16,0-3 0-16,-4 0 0 0,3 1-1 0,-3-7 0 15,0-4 0-15,4 1 0 16,-7-3-12-16,3-1-2 0,-4 1-1 0,4 3 0 15,-3 0 3-15,-4 2 1 0,3 1 0 0,-3 13 0 0,4-4 26 0,-4 7 0 16,0-1 0-16,0 10 0 0,0 0 24 0,0 0 0 16,0 10 0-16,0 9 0 0,-4-4-24 0,4 4 8 15,0 6-8-15,-3 3 0 0,3 1 0 0,-4-4 0 0,4 9 0 0,-3-6 0 16,3 1 0-16,3-4 12 0,-3 3-2 0,4-3-1 16,-1-6 2-16,1 0 0 15,-1-4 0-15,4-5 0 0,-3-1-2 0,3 1 0 0,0-10 0 0,4 0 0 16,-4 0 3-16,3-10 1 0,1 1 0 0,-1-7 0 15,-3 3-13-15,4-5 0 0,-4-4 0 0,4 3 0 16,-8 0 0-16,4-6 0 0,-3 6 8 0,-1-9-8 16,1 9 0-16,-1-6 0 0,1 0 0 0,-1 6 0 15,-3 0 0-15,4 4 0 0,-1 5 0 0,-3 1 0 16,0 9-8-16,0 0 8 0,0 0-12 0,7 6 12 16,4-3-16-16,-7 13 4 0,3 0 1 0,-4-4 0 15,4 7 11-15,-3 6 0 0,3-6 0 0,-4 6 0 16,4 0 0-16,0-6 0 0,4 0 0 0,-4 0 0 15,0-1 0-15,-3-2 11 0,3-7-3 0,3 7 0 0,-3-13 4 0,0 7 1 16,4-10 0-16,-4-4 0 0,7-2 14 0,-3-3 2 16,-1-7 1-16,4-3 0 0,-3 1 2 0,3-11 1 15,-3 10 0-15,-4-6 0 0,3 0-3 0,-6 3-1 16,3-3 0-16,-4 0 0 0,5 0-20 0,-5 6-9 16,-3 0 8-16,4-6-8 15,-4 13-100-15,0-4-26 0,0-3-5 0,0 10-1228 16</inkml:trace>
  <inkml:trace contextRef="#ctx0" brushRef="#br0" timeOffset="-168363.8">25707 12673 2502 0,'0'0'55'0,"3"-6"11"0,1-4 2 0,0 1 3 0,-1-7-57 0,-3 7-14 0,-3-7 0 0,-1 7 0 16,0-4 31-16,1 4 3 0,-4 2 1 0,0-2 0 15,-4 6-24-15,4-3-11 0,-3 6 10 0,-5 0-10 16,5 6 0-16,-4-3 0 0,0 6 0 0,3 1 0 16,1 5 0-16,-1-2 0 0,0 12 0 0,1-6 0 15,3 6 0-15,0-6 0 0,3 6 0 0,1 3 0 16,3-3 0-16,0 3 0 0,0-3 0 0,3-6 0 15,1 6 0-15,3-6 0 0,0 0 0 0,3-3 0 16,-3-4 14-16,4 4-3 0,0-7-1 0,3 1 0 16,0-1 6-16,0 1 0 0,0-4 1 0,0-3 0 15,4 3-8-15,-4-6-1 0,4 0-8 0,-4 0 12 16,-4-6-126-16,4 6-26 0,7-9-4 0</inkml:trace>
  <inkml:trace contextRef="#ctx0" brushRef="#br0" timeOffset="-167997.283">25894 12874 2221 0,'0'0'63'0,"0"0"13"0,0 0-60 0,0 0-16 16,3-10 0-16,1 7 0 0,-4-3 64 0,3-4 9 0,5 1 3 0,-5 3 0 15,8-7-42-15,-4 4-8 0,-4-7-2 0,8 7 0 16,-4-7-2-16,0-3-1 0,-4 7 0 0,5-4 0 15,-5-3 2-15,4 3 0 0,-3-2 0 0,-4 2 0 16,0-3 3-16,0 7 1 0,0-4 0 0,-4 6 0 16,1 1-11-16,-1 3-3 0,1-4 0 0,-5 10 0 15,1-3-13-15,0 6 0 0,7-3 0 0,-3 0 0 16,-4 10-9-16,0-4 9 0,0 3 0 0,3 1-9 16,-3 9 9-16,4-4-12 0,-1-2 12 0,0 9-12 15,1-3 12-15,-1 3 0 0,4 0 0 0,0 0 0 16,0-4 15-16,4 7-2 0,-1-6 0 0,5-3 0 15,-1 3 1-15,0 0 0 0,3-4 0 0,1-5 0 16,-1 5-14-16,5-5 9 0,-5-7-9 0,4 3 8 16,0-3-48-16,0-3-9 0,4-3-3 0,0-3 0 15,-1-4-169-15,1 7-35 0,0-6-6 0,-1 3-377 16,-6-4-75-16</inkml:trace>
  <inkml:trace contextRef="#ctx0" brushRef="#br0" timeOffset="-167669.245">26208 12701 1888 0,'-4'-16'53'0,"1"13"13"0,3-3-53 0,-4-3-13 16,1-1 0-16,3 1 0 0,-4-7 138 0,4-3 25 16,4 10 5-16,-1-7 0 0,-3-3-87 0,4 7-17 15,-1-4-4-15,4 0-1 0,0-2-27 0,1 2-6 16,-5 7-1-16,4-4 0 0,-3 4 1 0,-1-1 0 16,1 4 0-16,-1-3 0 0,-3 9 8 0,0 0 2 15,0 0 0-15,0 0 0 0,0 0-21 0,0 0-4 16,7 9-1-16,-7 7 0 0,4-4-10 0,-4 4 0 0,0 3 0 0,3-4 0 15,-3 4 0-15,7 0 0 0,-3 6 0 0,3-6 0 16,-4 9 0-16,5-9 0 0,-1 6 0 0,3-6 0 16,1 6 0-16,-4-6 0 0,3 6 9 0,-3-6-9 15,-3-1 0-15,3 1 9 0,-3 0-9 0,3 3 0 16,-4-9 10-16,-3 2-10 0,0 4 8 0,0-10-8 16,-3 7 12-16,-4-6-4 0,3-1 0 0,1-6 0 15,-5 10 2-15,-2-10 0 0,-1 6 0 0,4-9 0 16,-3 6-10-16,-4-6 0 0,3 4 0 0,0-4 0 15,-3 6-133-15,4-3-19 0,-4-3-4 0,3 6-1057 16</inkml:trace>
  <inkml:trace contextRef="#ctx0" brushRef="#br0" timeOffset="-165934.745">24973 14319 2170 0,'0'0'48'0,"4"-3"9"0,-1-3 3 0,4-4 1 0,-7 1-49 0,0-7-12 0,0 7 0 0,-3-1 0 15,-4-2 69-15,0-4 11 0,-4 1 3 0,0 5 0 16,-3 1-52-16,0-1-11 0,-3 1-1 0,-1 3-1 16,-3 2-2-16,0-2-1 0,-1 6 0 0,1 0 0 15,-3 0-15-15,2 6 9 0,1 4-9 0,0 6 8 16,0 2-8-16,3 1-11 0,1 0 3 0,6 0 0 15,0 6 8-15,4 0 0 0,4-3-9 0,3 9 9 16,3-9 0-16,4 3 0 0,4 0 0 0,0-12 0 16,6 9 0-16,1-10 0 0,3-2 8 0,0-1-8 15,0-9 12-15,1 7-4 0,-1-14 0 0,0 4 0 16,0-3-8-16,0-7 0 0,0-2 9 0,-3-4-9 16,3 0-22-16,-3-6-9 0,-4 0-1 0,0 3-1 15,0-3-27-15,-3-3-6 0,-4-4-1 0,-4 4 0 16,4-6 21-16,-7 5 4 0,0-5 1 0,-3-4 0 0,-4 4 23 0,0-4 5 15,-4-6 1-15,4 0 0 0,-3 7 23 0,3-4 5 16,-1 9 0-16,1 1 1 0,4 3 54 0,3 9 10 16,-4 10 3-16,1-1 0 0,3 10-8 0,0 0-2 15,3 10 0-15,1 2 0 0,-1 10-47 0,1 0-10 16,-1 13-1-16,5-1-1 0,-5 10 1 0,1 0 0 16,-1 0 0-16,1 3 0 0,-1-3 16 0,1 9 4 15,-1-9 1-15,4 3 0 0,-3-3-24 0,6 0-5 16,-3-7 0-16,4-2-8 0,3-7 0 0,-3-3 0 0,3-6 0 0,3 0-12 31,1-10-42-31,-4-2-8 0,4-7-2 0,-1-7 0 16,1-2-137-16,0-1-28 0,-4 1-6 0,4-10-1 15,-1-6 136-15,-3-3 28 0,0 0 4 0,0-7 2 16,-6-9 11-16,2 7 3 0,-6-7 0 0,3 0 0 16,-4-3-39-16,1 3-7 0,-4 0-2 0,0 0 0 0,0 0 134 0,0 10 26 0,3 6 6 0,-3 2 1 15,0 8 153-15,0 5 30 0,0 1 6 0,0 12 2 16,0 0-111-16,0 0-23 0,0 15-4 0,0 1 0 15,0 3-85-15,0 0-17 0,4 9-3 0,-4 3-1 16,0 0-5-16,0 4-1 0,0-7 0 0,0 7 0 16,-4-7 4-16,4 3 0 0,0-3 0 0,0 1 0 15,0-4 22-15,0 3 5 0,0-9 1 0,0-3 0 16,-3 2-20-16,3-2-4 0,0-13-1 0,0-3 0 16,0 0 1-16,0 0 1 0,0 0 0 0,0 0 0 15,0 0-17-15,7-3 0 0,-4-3 0 0,8-4 0 0,-4 1 28 0,0 9 1 16,4-9 1-16,3 9 0 0,3-7-41 0,-3 7-8 15,8 0-1-15,-5 7-1 0,4-7 9 0,1 3 3 16,-1 3 0-16,-4 0 0 0,1-3 9 0,0 7 0 16,-4-1 0-16,-4 1 0 0,-3-1 0 0,1 0 0 15,-8 4 0-15,0-1 0 0,-4-2 0 0,-3-1 0 16,-4 1 12-16,-3 5-4 0,0-5 6 0,-4 5 2 16,-3-5 0-16,-3-1 0 0,2 7-16 0,-2-7 11 15,3-6-11-15,-1 4 10 0,-2-4-21 0,-1-3-4 16,4 0-1-16,3-3 0 15,1-4-155-15,2-2-31 0,1 0-6 0</inkml:trace>
  <inkml:trace contextRef="#ctx0" brushRef="#br0" timeOffset="-165011.332">25770 13952 2163 0,'0'0'48'0,"0"0"9"0,7-9 3 0,1-1 0 0,2 4-48 0,1-3-12 15,-1-4 0-15,4-2 0 0,-3-1 33 0,0-3 4 16,-1 6 1-16,1-8 0 0,-1 2-25 0,1 0-5 15,-4 0 0-15,0 0-8 0,-3 4 17 0,-1-4-3 16,1 3-1-16,-4-3 0 0,-4 10 31 0,4-7 7 16,-3 7 1-16,3-1 0 0,-8 7-27 0,5-6-5 15,-1 3 0-15,-3 6-1 0,7 0 5 0,-7 0 0 16,0 0 1-16,-3 0 0 0,3 0-25 0,0 0-14 16,-4 0 2-16,4 0 0 0,0 6 12 0,0-6 16 15,7 0-3-15,-4 3-1 0,4-3-3 0,-7 0-1 16,0 0 0-16,7 0 0 0,0 0-8 0,0 0 0 15,0 0-12-15,0 0 12 0,0 0 0 0,0 0 0 0,-7 6 0 0,4-3 12 16,-4 7-12-16,3-4 0 0,0 13 0 16,1-3 0-16,-1 2 0 0,1 1-11 15,-4 6 3-15,3-3 0 0,1 3 8 0,-1 0 0 16,-3 4 0-16,4-1 0 0,-1 3 0 0,1-9 0 0,-4 3 0 0,7 0 0 16,-4-6-8-16,4 0 0 0,0-3 0 0,0-4 0 15,0-2 8-15,0 2 0 0,4-9 8 0,-4-3-8 16,7 7 17-16,-4-4-1 0,4 3 0 0,4-6 0 15,-4 0-4-15,3 0 0 0,1 0-1 0,0 0 0 16,-1 0-11-16,1-6 10 0,-4 6-10 0,3 0 10 16,1 0-10-16,0 0-9 0,-1-3 9 0,1-4-837 15,-4 7-160-15</inkml:trace>
  <inkml:trace contextRef="#ctx0" brushRef="#br0" timeOffset="-164590.552">25993 13927 2185 0,'0'0'48'0,"0"0"9"0,0 0 3 0,0 0 2 0,0 0-50 0,0 0-12 15,0 0 0-15,7-3 0 0,3-3 84 0,-3 6 13 0,0-10 3 0,4 7 1 16,0-3-40-16,-1-3-8 0,1-1-1 0,-4-6-1 15,3 7-9-15,-3-4-2 0,4-2 0 16,-4-1 0-16,0 4-12 0,-3-4-2 0,-1 0-1 0,1 4 0 16,-4-4-14-16,-4-3-3 0,1 10-8 0,3-7 12 15,-4-3-12-15,-3 10 0 0,4-7 0 0,-1 7 0 16,-3-1 0-16,0 7 0 0,0-3 0 0,3 6-10 16,-3 0 10-16,0 6 0 0,0-3 0 0,0 4 0 15,4 2-8-15,-1 0 0 0,-3 1 0 0,3 6 0 16,1-4 8-16,3 4 0 0,-4 3 0 0,4-4 0 15,0 4 0-15,0 0 0 0,4 0 0 0,-4 0 0 16,3 6 0-16,1-7-8 0,0 8 8 0,-1-8-8 16,4 1 8-16,0-3 16 0,4-7-4 0,-1 7-1 31,-3-4-31-31,8-2-5 0,-5-4-2 0,8-6 0 0,-4 3-133 0,0-6-28 0,0 3-4 0,4-6-2 16,-4 3-80-16,0-4-16 0,-3-2-3 0,3 6-1 15</inkml:trace>
  <inkml:trace contextRef="#ctx0" brushRef="#br0" timeOffset="-164228.651">26307 13695 2203 0,'0'0'48'0,"0"0"11"0,0 0 1 0,0 0 2 0,0-9-50 0,0 6-12 16,0-4 0-16,0-2 0 0,3-1 80 0,-3 4 14 16,4 3 2-16,-1-6 1 0,1 2-47 0,3-2-10 15,0 0-1-15,3-1-1 0,-2-6-18 0,2 7-3 16,1 0-1-16,-1-1 0 0,-3 1 9 0,0 6 2 15,0-4 0-15,-3-2 0 0,3 3-6 0,-7 6-1 16,0 0 0-16,0 0 0 0,0 0-12 0,0 0-8 16,4 6 10-16,-1 3-10 0,1 1 0 0,-4-1 0 15,3 1 0-15,-3 5 0 0,4-5 0 0,-1 9 0 16,1-4 0-16,-1 4 0 0,-3-3 0 0,7-4 0 16,-3 7 0-16,3 3 0 0,0-3 0 0,0 3 0 0,-3 0 0 0,3 0 0 15,0-7 0-15,0 10 0 0,-4-6 0 0,4 0 0 16,-7 0 16-16,4-3-4 0,-4 2 0 0,0-2 0 15,-4-3-12-15,1 2 8 0,-1-2-8 0,1-7 0 16,-1 10 15-16,-3-4-3 0,-3-5-1 0,2 2 0 16,1-6-11-16,-3 3 10 0,-4-6-10 0,3 4 10 15,-3 2-36-15,3-6-7 0,-3 0-2 0,4 6 0 16,-1-6-157-16,1 0-32 0,-1-6-7 0,4 6-1 16</inkml:trace>
  <inkml:trace contextRef="#ctx0" brushRef="#br0" timeOffset="-163298.973">23068 10177 1800 0,'0'0'40'0,"0"0"8"0,7-7 1 0,0 7 1 0,4-3-40 0,-1-3-10 0,1 3 0 0,3-3 0 16,0-4 60-16,4 7 11 0,-11-6 1 0,7-4 1 15,0 10-7-15,-3-3-2 0,3-4 0 0,-4 1 0 16,1 0 7-16,0 5 1 0,-1-2 0 0,1 6 0 16,-1-3 1-16,-10 3 1 0,7-6 0 0,-7 6 0 15,0 0-25-15,0 0-5 0,0 0 0 0,0 0-1 16,-7 9-8-16,-7-3-2 0,0 4 0 0,-7-7 0 15,-4 6-11-15,-3 1-2 0,-7-4-1 0,-8 3 0 16,-6 1-4-16,-4-1-1 0,-3 1 0 0,-1-1 0 16,8 0-5-16,3 7-1 0,4-6 0 0,3-4 0 0,-3-3 1 15,6 6 0-15,1-9 0 0,7 7 0 16,-4-4-9-16,7-3 0 0,1 6 0 0,2-6 8 0,5 3-8 0,6-3 0 16,1 0 0-16,10 0 0 0,0 0 0 0,0 0 0 15,3-3 0-15,8-3 0 0,-1-4-24 0,8 7 0 16,3-3 0-16,4-3 0 15,-4-1-92-15,0 1-20 0,4 2-3 0,0 4-721 16,-1-6-144-16</inkml:trace>
  <inkml:trace contextRef="#ctx0" brushRef="#br0" timeOffset="-162982.99">22648 9916 1980 0,'-14'0'44'0,"14"0"8"0,0 0 3 0,0-6 0 0,0 6-44 0,-7-3-11 16,0-3 0-16,-3 6 0 0,2 0 70 0,1 6 12 15,-10-3 2-15,3 7 1 0,0-1-54 0,-4 0-11 0,-3 7-3 0,0-6 0 16,-4 5 6-16,-3 4 1 0,-1 0 0 0,1 0 0 16,0-1 29-16,-4 4 7 0,8 0 0 0,-1-3 1 15,0 6-9-15,4 0-3 0,3-6 0 0,4 6 0 16,7-6-14-16,0 0-3 0,0 0-1 0,4-4 0 15,6 1-15-15,1-3-2 0,10-4-1 0,-4-3 0 16,4-3-1-16,8 7-1 0,13-4 0 0,0-3 0 16,0 10-3-16,15-4 0 0,-1 4 0 0,-6-4 0 0,-5 1-8 0,-2 2 12 15,-12 1-12-15,-3-4 12 16,-3 7-25-16,-4-7-5 0,4 10-1 0,-8 0-881 16,1 6-177-16</inkml:trace>
  <inkml:trace contextRef="#ctx0" brushRef="#br0" timeOffset="-161692.575">20906 10224 2008 0,'-7'-19'44'16,"3"16"10"-16,4-13 2 0,-3 0 0 0,-5 4-45 0,1-4-11 0,-7-9 0 0,0 6 0 15,-3 1 71-15,-1-1 12 0,-7 3 2 0,1-3 1 16,-5 0-25-16,-2 10-5 0,2-7 0 0,-2 13-1 0,2 3-14 16,-2 3-2-16,2-3-1 0,-2 10 0 15,-1 12-17-15,4-4-3 0,-1 4-1 0,1 4 0 0,4 8-5 0,6-6 0 16,4-3-1-16,0 4 0 0,0 5-11 0,6-6 10 15,-2 0-10-15,6 7 10 0,4-10-10 0,4 13 10 16,3-13-10-16,4 3 10 0,3-3-2 0,0-6 0 16,7-10 0-16,0 7 0 0,0-7 5 0,0-5 1 15,8 2 0-15,-1-6 0 0,0-10 0 0,4 4 0 16,-4-3 0-16,0-1 0 0,-3-8-14 0,0 2 0 16,-4 3-9-16,0-6 9 15,0-2-36-15,-3 2 0 0,-4-3-1 0,-3 0 0 16,-4 3-74-16,0-9-14 0,-4 9-3 0,1-9-615 0,-4-4-122 0</inkml:trace>
  <inkml:trace contextRef="#ctx0" brushRef="#br0" timeOffset="-161493.383">20680 9374 1829 0,'3'-19'52'0,"1"13"11"0,-4 6-51 0,0-10-12 0,0 10 0 0,0 0 0 0,0 0 128 0,0 0 24 0,0 0 4 0,3 10 0 16,-3-1-84-16,0 7-16 0,0 9-4 0,0 3-1 15,0 10-15-15,0 6-2 0,0-3-1 0,0 6 0 31,4 0 2-31,-4 6 0 0,0 7 0 0,0-4 0 16,0 4-11-16,0-4-3 0,0-3 0 0,3 7 0 16,1-7-7-16,0 1-2 0,3-7 0 0,0-4 0 15,3 1 0-15,1-6 0 0,-1-10 0 0,1 4 0 16,0-10-38-16,-4-1-8 0,3-8-2 0,-3-4-1225 0</inkml:trace>
  <inkml:trace contextRef="#ctx0" brushRef="#br0" timeOffset="-160671.696">21347 10133 1706 0,'7'-10'37'0,"-4"1"8"0,1 3 2 0,3 3 1 0,-4-4-38 0,1-2-10 15,-1 0 0-15,-3-4 0 0,0-3 97 0,-3 10 18 16,-1-3 3-16,-3-1 1 0,0 1-35 0,-3-1-8 0,-1 1 0 0,0 3-1 15,-6-4-23-15,-4 10-5 16,3-3-1-16,0 6 0 0,-3-3-26 0,0 16-4 0,3-7-2 0,-3 10 0 16,0 0-14-16,3 6 0 0,-3 3 0 0,4 7 0 15,2-1 0-15,1 1 0 0,7-7 0 0,-3 7 0 16,6-7 0-16,1 0 0 0,3-9 0 0,0 6 9 16,3-9-9-16,4-4-9 0,-7-12 9 0,14 16-13 15,0-7 21-15,4-3 5 0,0-6 1 0,-1-6 0 16,1 3-14-16,3-9 0 0,0 2 0 0,-7-2-10 15,4-4 10-15,-4 0-12 0,4 4 12 0,-4-4-12 16,0-3 12-16,0 0 0 0,-7 1 0 0,7-1 8 16,-7-3-8-16,-3 3 0 0,3 0 8 0,-7 10-8 15,0-7 16-15,0 7 0 0,0 6-1 0,0 3 0 16,0 0 5-16,0 0 2 0,0 0 0 0,-4 9 0 16,1 0-11-16,3 7-3 0,-4-3 0 0,4 5 0 0,4 7-8 15,-4-6 0-15,0 0 9 0,7 6-9 0,-7-6 0 0,4 0 0 16,-1 3 0-16,4-3 0 0,-3-7 0 0,3 4-10 15,-4 3 1-15,4-10-819 16,0 0-163-16</inkml:trace>
  <inkml:trace contextRef="#ctx0" brushRef="#br0" timeOffset="-159996.402">21583 9666 1868 0,'0'0'41'0,"0"0"9"0,0 0 2 0,3-7 0 0,-3-2-42 0,0 3-10 16,0-4 0-16,-3 7 0 0,-1-6 73 0,1-1 13 16,-4-2 2-16,3 9 1 0,-6-7-34 0,3 4-7 0,-4 3-2 0,1-3 0 15,-5 2-24-15,5 4-5 16,-1-6-1-16,1 6 0 0,-4 6-4 0,3-6 0 15,0 4-1-15,1 2 0 0,3 3-3 0,-4 1-8 16,4 8 12-16,0-2-4 0,0-3-8 0,3 9 0 16,1-4 0-16,3 1 0 0,0 6 0 0,0-3 0 0,0-6 0 0,3 12 0 15,1-9 0-15,-4 6 0 0,4 0 0 0,-1-6 0 16,1 6 0-16,-1-3 0 0,1-6 9 0,-1 3-9 16,1-1 27-16,-1-2 1 0,1 0 0 0,-1-4 0 15,-3-2 5-15,4-1 2 0,-4 0 0 0,3-2 0 16,1 2-3-16,-4-9 0 0,3 6 0 0,-3-6 0 15,7 4-9-15,0-4-3 0,4-4 0 0,-4-2 0 16,4 3-9-16,-1-3-3 0,1-4 0 0,-1 4 0 16,1-3-105-16,3-1-22 0,0 1-4 0,-3 6-1 15,3-10-2-15,-3 10-1 0,3-6 0 0,0 2-533 16,-4-2-106-16</inkml:trace>
  <inkml:trace contextRef="#ctx0" brushRef="#br0" timeOffset="-159620.681">21632 9876 2095 0,'0'0'46'0,"0"0"10"0,0 0 1 0,0 0 2 0,0 0-47 0,7-10-12 15,0 7 0-15,-3-3 0 0,3-4 61 0,0-5 11 0,0 2 1 0,0-2 1 16,4 5-23-16,-4-9-5 0,3 1-1 0,-6-8 0 16,3 8-12-16,0-1-2 0,-3 0-1 0,-1-3 0 15,-3 3-14-15,4 0-4 0,-8 4 0 0,4 5 0 16,0 1-12-16,-3 6 0 0,3 3 0 0,0 0-10 16,-4-6 2-16,-3 6 0 0,0 6 0 0,0-3 0 15,0 13 8-15,0-7-12 0,3 10 12 0,1-3-12 16,-4 2 12-16,3 1 0 0,4-3 0 0,-3 3 0 15,3-1 0-15,0 1 0 0,0-3 0 0,3 3 0 16,1-4 12-16,3 4-3 0,-4-9 0 0,4 8 0 16,0-8-9-16,4-1 10 0,0 7-10 0,-4-7 10 15,3 1-19-15,1-1-4 0,-1 1-1 0,1-4-768 16,0-6-154-16</inkml:trace>
  <inkml:trace contextRef="#ctx0" brushRef="#br0" timeOffset="-159458.33">21826 9847 1936 0,'0'0'43'0,"0"0"9"0,7 0 1 0,4-3 1 0,-4-3-43 0,4 6-11 15,-4-6 0-15,3 3 0 0,-3-4 104 0,4 7 20 16,-4-3 3-16,4 3 1 0,-1-6-63 0,1 6-12 16,-1 0-2-16,4-3-1 15,-3-3-77-15,0 6-15 0,-4-4-3 0</inkml:trace>
  <inkml:trace contextRef="#ctx0" brushRef="#br0" timeOffset="-159036.708">22179 9760 1448 0,'0'0'41'0,"0"0"9"15,0 0-40-15,0 0-10 0,0 0 0 0,0 0 0 16,7 0 120-16,-7 0 23 0,0 0 4 0,0 0 1 16,7 0-48-16,0 0-8 0,0-3-3 0,-3-4 0 15,3 4-38-15,0-6-8 0,0-1-2 0,0-2 0 16,-3 2-1-16,-1-2 0 0,4-4 0 0,0 4 0 15,0-4 1-15,0 0 0 0,-3 4 0 0,3-4 0 16,0-3-5-16,0 4-2 0,-3-4 0 0,-1 3 0 0,-3 7-9 16,4-1-1-16,-4 1-1 0,-4-1 0 0,4 7-13 0,0 3-2 15,0 0-8-15,0 0 12 0,-7 0-12 0,7 0 0 16,-10 3-9-16,6 7 9 0,0-1-9 0,1 1 9 16,-4-1-8-16,7 7 8 0,-4-1-10 0,4 4 10 15,-3-6-12-15,3 12 12 0,0-6 0 0,3 6-8 16,1-6 8-16,-1 6 0 0,1-7 0 0,3 1 0 15,-3-3 0-15,3 3 0 16,0 0-107-16,0-10-17 0,3 7-4 0,-3-7-643 0,4-3-128 0</inkml:trace>
  <inkml:trace contextRef="#ctx0" brushRef="#br0" timeOffset="-158395.877">22451 9490 1728 0,'0'0'49'0,"0"0"11"0,0 0-48 0,0 0-12 0,0 0 0 0,0 0 0 16,0 0 60-16,3-6 11 0,1-4 1 0,3 7 1 15,3-3-30-15,-2-3-7 0,2 5 0 0,1-2-1 16,3 3 13-16,-4-3 4 0,1-4 0 0,0 4 0 16,-1 3 12-16,4-3 4 0,0 6 0 0,0-4 0 15,-6-2-10-15,2 3-2 0,1 3 0 0,-4 0 0 16,-7 0-23-16,0 0-5 0,0 0 0 0,7 3-1 15,-4 3-16-15,4-2-3 0,-7 2-8 0,4 3 12 16,-4 1-3-16,0-1-1 0,0-3 0 0,0 7 0 16,-4-4 2-16,4 7 0 0,4-7 0 0,-1 10 0 15,-3-9-10-15,4 12 0 0,0-4-12 0,3 1 12 16,-4 0 0-16,4 0 0 0,-3 0 0 0,-4 6 0 16,3 0 0-16,1-6 12 0,-1 9-4 0,-3-9 0 15,4 6 7-15,-4 0 1 0,0-6 0 0,-4 6 0 16,1-3 0-16,-1-7 0 0,1 4 0 0,-1-3 0 15,1-4-1-15,-1 4 0 0,-3-6 0 0,4-1 0 16,-5-3-2-16,1-3 0 0,-7 7 0 0,0-10 0 16,0 6-107-16,-4-6-22 0,1 0-4 0</inkml:trace>
  <inkml:trace contextRef="#ctx0" brushRef="#br0" timeOffset="-153117.734">20073 6840 1292 0,'4'-19'28'0,"-1"19"7"0,4-9 1 0,4 3 0 0,-1-4-36 0,4 1 0 0,-3 0 0 0,3-1 0 16,0 1 23-16,4-7-3 15,-4 7 0-15,0-1 0 0,-3 7-20 0,-4-3 0 16,0 3 0-16,-7 3 0 0,7-7 0 0,-7 7 0 16,0 0 0-16,0 0 0 0,0 0 0 0,-7-6-12 15,0 3 12-15,0-3-12 16,-4 6-35-16,1 0-7 0,-1 0-2 0,0 0 0 16,-3-3-14-16,7 3-3 0,0-7-1 0,0 4 0 0,4 3 58 0,-4-6 16 0,3-3 0 0,4 5-8 15,-4-2 28-15,4-3 5 0,-7 2 2 0,4 4 0 16,3-3 35-16,0-3 7 0,0 5 2 0,0-2 0 15,0-3-11-15,3 6-1 0,4-4-1 0,1 1 0 16,-1 3-16-16,7-3-3 0,3 3-1 0,12-7 0 16,-1 4-24-16,7-4-5 0,4 1-1 0,7 0 0 15,10 2-8-15,4-5 0 0,11-4 0 0,3 7-470 16,7-1-94-16</inkml:trace>
  <inkml:trace contextRef="#ctx0" brushRef="#br0" timeOffset="-150698.197">24716 8302 1429 0,'0'0'31'0,"0"0"6"0,0 0 2 0,7-7 2 0,-4-2-33 0,8 6-8 0,-1-4 0 0,4-2 0 0,8 3 9 0,6 3 0 16,7-4 0-16,4-2 0 0,7 6-9 0,3-3 0 15,4 2 0-15,4-2-647 16</inkml:trace>
  <inkml:trace contextRef="#ctx0" brushRef="#br0" timeOffset="-147663.214">27905 10578 1220 0,'0'0'27'0,"10"0"5"0,4-6 2 0,1 6 0 0,6 0-34 0,3-3 0 0,5-4 0 0,2 7 0 16,5-3 42-16,2-3 2 0,5 3 0 0,6-3 0 0,1 6-32 0,2-4-12 15,-2 8 11-15,-4-4-628 16</inkml:trace>
  <inkml:trace contextRef="#ctx0" brushRef="#br0" timeOffset="-145619.646">20585 10559 723 0,'-18'0'16'0,"7"0"3"0,1 3 1 0,-4-3 0 0,0 0-20 0,-4 7 0 15,0-7 0-15,4 3 0 0,-3-3 30 0,2 6 2 16,1-6 0-16,0 0 0 15,0 3-4-15,4 4-1 0,-1-7 0 0,0 0 0 0,4 0-4 0,-3 9-1 16,6-9 0-16,4 0 0 0,0 0-14 0,0 9-8 16,0 1 10-16,7-1-10 0,7 7 0 0,0 0 0 15,4-4 0-15,7-3-10 0,3 1-6 0,11-1 0 16,7-2-1-16</inkml:trace>
  <inkml:trace contextRef="#ctx0" brushRef="#br0" timeOffset="-144650.57">24194 14899 892 0,'0'0'20'0,"0"0"4"0,0 0 0 0,7 0 1 0,3 0-25 0,4 0 0 0,0 0 0 0,4 7 0 0,3-7 30 0,4 0 1 16,0 0 0-16,3 3 0 15,7-3-21-15,4 6-10 0,3-3 10 0,1 3-10 16,2 4 8-16,5-10-8 0,-1 6 0 0,4-3 9 16,4 3-19-16</inkml:trace>
  <inkml:trace contextRef="#ctx0" brushRef="#br0" timeOffset="-140493.873">22729 4065 1609 0,'22'-12'35'0,"-19"5"7"0,1-2 2 0,6 3 2 0,1 2-37 0,3-5-9 15,-3 3 0-15,-1-4 0 16,4 10 53-16,0-9 9 0,8 6 2 0,-1-3 0 0,3-1-30 0,1 4-6 16,3-3 0-16,11 3-1 0,0-4-17 0,-4 4-10 15,4-3 12-15,3-3-12 0,4-1 0 0,4 1 0 16,6 3 0-16,8-4 0 0,3 7-13 0,0-3-10 16,0-4-1-16,7 1-1 15,3 0-16-15,8-1-3 0,7 4-1 0,-1 3 0 0,1-7 27 0,3 1 6 0,8-1 0 0,3-2 1 16,3 3 27-16,4-1 6 0,0 1 1 0,0-1 0 15,7 1 28-15,-4-7 5 0,-3 7 2 0,0-1 0 16,-4 1-31-16,0 6-7 0,-10-3 0 0,-4 2-1 16,-3-2-19-16,-4 12 10 0,-3-2-10 0,-4 5 8 15,0 0-8-15,-10 7-9 0,-4 0 9 0,-18-4-13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26T13:38:36.84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42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1" timeString="2018-09-26T13:39:16.229"/>
    </inkml:context>
  </inkml:definitions>
  <inkml:trace contextRef="#ctx0" brushRef="#br0">1542 5868 1962 0,'-11'-9'43'0,"8"9"9"0,-5-10 1 0,5 1 3 0,-8 0-45 0,1 2-11 0,-1-2 0 0,8 6 0 16,-8-4 115-16,11 7 21 0,-3-3 4 0,-4 3 0 16,7 0-88-16,0 0-17 0,7 10-4 0,-4-1-1 15,8 1-22-15,-1 8-8 0,1 7 0 0,3 1 9 16,7 2-9-16,-7-6 12 0,11 9-12 0,0-3 12 0,-4-3-12 15,3-3 12-15,-6 3-12 0,10 4 12 0,-3-7-4 0,0 0 0 16,-1-4 0-16,1-2 0 16,-7 3 7-16,3-4 1 0,0-11 0 0,-7 11 0 15,7-8-16-15,-7-4 0 0,-3-3 0 0,3 0 0 16,-3 0-204-16,-1-10-40 0,4 1-8 0</inkml:trace>
  <inkml:trace contextRef="#ctx0" brushRef="#br0" timeOffset="180.097">1842 5840 2070 0,'-4'0'45'0,"-7"6"10"0,1-3 1 0,-1 4 3 0,1 2-47 0,-1 0-12 0,4 1 0 0,-4 6 0 15,1 2 79-15,-1 4 13 0,1 0 4 0,-1 0 0 16,4 10-36-16,-4-1-6 0,-3 0-2 0,-3 1 0 16,6 2-15-16,-3 1-3 0,0-1-1 0,0 4 0 15,-4-4-15-15,4 4-3 0,0-4-1 0,0-5 0 31,-4-1-123-31,4 3-25 0,3-12-5 0</inkml:trace>
  <inkml:trace contextRef="#ctx0" brushRef="#br0" timeOffset="1041.97">1566 5197 1353 0,'0'0'29'0,"7"0"7"0,-7-9 0 0,4 2 4 0,-4-2-32 0,0 0-8 15,0-1 0-15,0 1 0 0,-4-1 106 0,-3 1 20 16,4 3 4-16,-4-4 1 0,-4 1-57 0,8-1-11 16,-11 10-3-16,3-9 0 0,-3 3-8 0,-4 6-1 15,4 0-1-15,-4 0 0 0,1 6-17 0,-1-6-3 16,1 9-1-16,-1 7 0 0,-3-3-29 0,7 2 0 15,0 4-8-15,-4 0 8 0,7 6-11 0,4 3 11 16,-3 1-10-16,3 5 10 0,7 1 0 0,-4-7 0 0,4 3 0 0,0-3 0 16,4-6 0-16,6 3 0 0,1-6 0 0,-1-3-12 15,1-7 12-15,3 1 0 0,0-1 0 0,0 0 10 16,4-9 0-16,-4-3 0 0,-3-3 0 0,6-3 0 16,1-4-2-16,-4-3-8 0,0-9 12 0,0 7-4 15,4-8-8-15,-4-2 0 0,0 0 0 0,-3 0 0 16,-1-4 0-16,1 10 0 0,-11-3 0 0,0 7 0 15,3-8 32-15,-3 8 4 0,0 2 0 0,0 3 1 16,-3-2-23-16,3 5-5 0,0 10-1 0,0 0 0 16,0 0 8-16,0 0 2 0,-11 10 0 0,11 9 0 15,-10-1-10-15,10 1-8 0,-4 6 9 0,-3 0-9 16,4 4 0-16,-5-1 0 0,8 6 0 0,-3 1 0 16,3-7 0-16,0 0 0 0,0 4 0 0,0-4 0 15,3-9 0-15,-3-1 0 0,8-2 0 0,-5 3-771 16,8-3-150-16</inkml:trace>
  <inkml:trace contextRef="#ctx0" brushRef="#br0" timeOffset="1486.245">1803 4821 1771 0,'0'0'39'0,"0"0"8"0,0 0 1 0,0-6 2 0,3-4-40 0,-3 1-10 0,-3 2 0 0,3 4 0 0,0 3 93 0,-11-6 17 15,4 3 3-15,-7-3 1 16,3 6-42-16,-3 0-8 0,4 0-1 0,-4 9-1 16,-1-3-35-16,-6 4-7 0,7-4-2 0,-7 3 0 15,7 1-18-15,0 2 10 0,-4-2-10 0,4-1 8 16,3 7-8-16,-3 3 0 0,4-10 0 0,6 7 0 16,-6 3 0-16,10-10 0 0,-4 10 0 0,4-10 0 15,0 7 0-15,4-7 0 0,-4 1 0 0,3-1 0 16,4 7 0-16,4-7 0 0,-8 1 0 0,8-1 0 15,0 0 0-15,3-2 8 0,-4 2 0 0,1-6 0 0,3 3 4 0,0-6 1 16,-3 10 0-16,-1-10 0 0,4 0-4 16,0 0-1-16,-3 0 0 0,0 0 0 15,-1 0-100-15,4-10-21 0,7 1-4 0</inkml:trace>
  <inkml:trace contextRef="#ctx0" brushRef="#br0" timeOffset="1914.194">1990 4884 1684 0,'0'0'37'0,"0"0"8"0,0 0 2 0,0 0 0 0,0 0-38 0,0 0-9 0,-4-7 0 0,4 7 0 15,0 0 84-15,0 0 16 0,-3 7 2 0,-4-4 1 0,3 6-44 0,4-3-9 16,-7 4-2-16,7-1 0 16,0 7-27-16,0-7-5 0,7 4-2 0,-7-4 0 15,4 7-14-15,3-7 0 0,-4 1 8 0,8-1-8 16,-1-3 12-16,1 4 0 0,-4-1 0 0,11-9 0 15,-4 6 12-15,0-6 1 0,0 0 1 0,4-6 0 16,-4 3-5-16,-4-3-1 0,4-4 0 0,-3 4 0 16,-8 3-8-16,5-6-1 0,-5-7-1 0,1 6 0 0,-4 1-2 0,0 3 0 15,-4 3 0-15,1-4 0 0,-5-2-8 0,-2 6 12 16,6-3-12-16,-10 6 12 0,-3 0-12 0,-1-10 0 16,-3 10-10-16,0 6 10 0,3-6-21 0,4 4 1 15,-7 2 1-15,7-3-729 16,3 6-145-16</inkml:trace>
  <inkml:trace contextRef="#ctx0" brushRef="#br0" timeOffset="2292.234">2240 4833 2019 0,'0'0'44'0,"0"0"10"0,0 0 2 0,0 0 0 0,-3-9-44 0,-4 6-12 0,3-3 0 0,4-4 0 16,-3 1 38-16,6-1 6 0,1 4 0 0,3 3 1 15,-4-3-19-15,4-4-4 0,4 7-1 0,-8-3 0 16,8-4-13-16,-1 4-8 0,5 3 8 0,-5 3-8 16,4 0 11-16,-3 0-3 0,-1 0 0 0,5 3 0 15,-5 3 0-15,-3 4 0 0,4 5 0 0,-1-2 0 16,-3-7 3-16,0 13 0 0,1-9 0 0,2 8 0 15,-6-2-11-15,6 3 0 0,-10 6 0 0,11-6 0 16,-8 0 14-16,4 6-2 0,-3-7-1 0,-1 1 0 16,5-3-11-16,-5-4 0 0,-3 4 0 0,7 0 0 15,-7-4 9-15,4 4-9 0,-4-7 10 0,0 1-10 0,0-1 28 16,-4 1-1-16,4-1 0 0,-7-3 0 0,4 4-6 0,-8-4-1 16,7-3 0-16,-6 7 0 15,-1-4-56-15,1-3-11 0,-1-3-2 0,8 0-1 0</inkml:trace>
  <inkml:trace contextRef="#ctx0" brushRef="#br0" timeOffset="3658.172">3231 5511 1929 0,'0'0'42'0,"0"0"9"0,-7 0 1 0,4 0 4 0,-11 0-45 0,7 0-11 0,3-3 0 0,-6 3 0 0,10 0 67 0,0 0 11 31,0 0 2-31,0 0 1 0,0 0-41 0,0 0-8 0,10 0-1 0,4-7-1 16,7 7-1-16,-3 0 0 0,3-3 0 0,11-3 0 16,7-4-6-16,0 4-2 0,3 3 0 0,7-6 0 15,1 2-21-15,-4-2 8 0,3 0-8 0,-7 2 0 16,-6 4 8-16,-1-3-8 0,-3-4 10 0,3 1-10 16,-7 0-9-16,4-1-8 0,-7 1-2 0,3-1-721 15,-7-5-144-15</inkml:trace>
  <inkml:trace contextRef="#ctx0" brushRef="#br0" timeOffset="3895.295">3821 5244 1026 0,'-25'6'28'0,"14"-6"8"0,-3-6-28 0,4 6-8 15,-8 0 0-15,11 0 0 0,-11 0 100 0,11 0 20 16,-3 0 3-16,-1 0 1 0,4-3-10 16,7 3-2-16,0 0 0 0,0 0 0 15,0 0-9-15,0 0-3 0,11 0 0 0,6 0 0 0,-3 0-48 0,4 3-9 16,0-3-3-16,6 6 0 0,-3-6-25 0,8 10-6 15,-1-4-1-15,0-3 0 0,4 7 5 0,0-1 1 16,-1 0 0-16,-6 7 0 0,0-6 13 0,-8-1 2 16,1 7 1-16,-4-4 0 0,-3 10 2 0,-11-3 0 15,0 0 0-15,-7 0 0 0,-4 6-8 0,1-7-2 16,-12 11 0-16,5-11 0 0,-8 8-22 0,0-1 0 16,-3-7-12-16,3 1-792 15,4 0-159-15</inkml:trace>
  <inkml:trace contextRef="#ctx0" brushRef="#br0" timeOffset="4526.646">4759 4673 2012 0,'-7'-9'57'0,"7"9"12"0,3-9-55 0,-3 9-14 0,0 0 0 0,0 0 0 16,8 0 68-16,-1 0 12 0,3 6 1 0,1 3 1 0,-4 7-50 0,3 6-11 15,1 6-1-15,0 13-1 16,-1 3-19-16,-3 9 0 0,4 4 0 0,-1 2 0 16,-3 4 0-16,4 3-12 0,-7 12 3 0,6 4 1 15,-10-1 8-15,7 4 0 0,-3-4 0 0,-1 1 0 16,1-1 0-16,3-2 8 0,-4-1-8 0,1-6 0 0,-1-6 8 16,8-3-8-16,-4-10 10 0,4-3-690 15,3-3-137-15</inkml:trace>
  <inkml:trace contextRef="#ctx0" brushRef="#br0" timeOffset="5201.186">4971 4350 2268 0,'0'0'50'0,"0"0"10"0,7-9 3 0,0 0 0 0,-4 2-51 0,4 4-12 0,4-3 0 0,3-3 0 16,-3 9 43-16,6-4 5 0,1-2 2 0,3 6 0 16,4-9-34-16,3 6-8 0,4-10 0 0,7 10-8 15,-1-3 0-15,5 2 0 0,3-2-15 0,3 6 5 16,0-3 10-16,11-3 0 0,4 3 0 0,6-4 0 16,4-2 8-16,1 0 3 0,-1-1 1 0,7 1 0 0,0-1-1 15,4 1 0-15,-1-7 0 0,-3 7 0 16,-3-1-11-16,0 1 10 0,3-7-10 0,0 4 10 15,0-4 0-15,-3 7 0 0,-1-7 0 0,-3 7 0 16,-3-7-1-16,-4 7 0 0,0-1 0 0,-7 7 0 0,-4-3-9 0,-6 3 0 16,-8 3 9-16,-7 0-9 0,-3 0 10 0,-4 0-2 15,-3 3-8-15,0 3 12 0,-8-3-12 0,1 3 0 16,-4-2 0-16,-3 5 0 0,-4 4 8 0,3-1-8 16,1-3 0-16,-4 7 9 0,0 0-9 0,-3 3 0 15,-1 3 0-15,1 0 0 0,-1 6 0 0,1 0-9 0,-1 10 9 0,-3-4 0 16,4 10-9-16,3 0 9 0,-7 9 0 0,3-6-9 15,1 3 9-15,-1 4 0 0,1 2 0 0,-4 7 0 16,0-4 0-16,3 7 0 0,-3-3 0 0,0 0 0 16,0-1 0-16,0 7 0 0,0 0 0 0,0 4 0 15,0-8 0-15,0 8 0 0,0 2 0 0,0-9 0 16,0-4 8-16,4 7-8 0,-4-6 8 0,3-6-8 16,1 2 24-16,-1-6 0 0,1-6 0 0,0 4 0 15,3-14-24-15,-4 7 8 0,1-9-8 0,-1-7 0 16,1 0 10-16,-1 0-2 0,-3-12-8 0,4 3 12 31,-1-10-76-31,-3 1-16 0,0-10-4 0,0 0-1064 0</inkml:trace>
  <inkml:trace contextRef="#ctx0" brushRef="#br0" timeOffset="5593.633">4900 6329 2516 0,'0'0'56'0,"0"0"11"0,7 0 2 0,4 0 1 0,-11 0-56 0,7-6-14 0,7 3 0 0,-4 3 0 16,8-7 0-16,3 7-10 0,0-3 2 0,8-3 0 15,2 6 8-15,5-6-10 0,6 6 10 0,18-3-10 32,4-4-14-32,10-2-2 0,-4 0-1 0,15-1 0 0,7 1 27 0,-1-1 0 0,1 4 0 0,3 3-8 15,11-3 8-15,0-4 0 0,-4 7 0 0,8-3 0 16,-5 6 0-16,8-3 0 0,-3-4 0 0,-5 7 0 15,1 0 0-15,-3-3 16 0,-1-3-3 0,0 6 0 16,-7 0 7-16,-3-6 0 0,-7 3 1 0,-4 3-748 16,-7 0-149-16</inkml:trace>
  <inkml:trace contextRef="#ctx0" brushRef="#br0" timeOffset="18859.435">5140 4598 1904 0,'0'0'54'0,"0"0"11"0,0 0-52 0,0 0-13 0,0 0 0 0,-7 0 0 16,0 0 93-16,3 3 16 0,-3-3 3 0,4 10 1 0,-4-4-52 0,7 3-10 15,-11 1-3-15,8 5 0 16,-1-2-38-16,1 3-10 0,3 2 0 0,0 1 0 16,0 0 0-16,0-3 0 0,3 3 0 0,1-4 0 15,3-5 0-15,0 5 0 0,0-5 0 0,3-7 0 16,1 3 14-16,3-12 4 0,-3 6 1 0,3-9 0 16,0-1-19-16,-4-6 0 0,5 4 0 0,-1-4 0 15,-4-9 0-15,1 6 10 0,-1 0 0 0,1 1 0 16,-4-1 2-16,4 3 1 0,-11-3 0 0,3 4 0 15,1 2 10-15,-4-3 1 0,0 7 1 0,0 0 0 16,0 9 0-16,0 0 0 0,0 0 0 0,0 0 0 16,0 0-9-16,0 0-1 0,0 9-1 0,0 0 0 15,0 10-14-15,3-3 0 0,1 0 0 0,-1-4 0 0,1 7 0 16,3 3 0-16,-4-10 0 0,4 7 0 0,0-3 0 0,1 3-8 16,-1-10 8-16,0 7 0 0,3-7 0 0,-3 1 0 15,0-4 0-15,0-3 0 0,4-3 0 0,0 0 0 16,-8 0 0-16,4-9 9 0,4-1 7 0,-4 4 2 15,3-3 0-15,-3-4 0 0,0-3 2 0,1 1 0 16,-1 2 0-16,-4-3 0 0,4 7-4 0,-7-7 0 16,4 7 0-16,-4 0 0 15,0-1-96-15,0 1-20 0,0-1-4 0</inkml:trace>
  <inkml:trace contextRef="#ctx0" brushRef="#br0" timeOffset="19345.128">5676 4379 1504 0,'0'0'43'0,"0"0"9"0,0 0-42 0,4-10-10 16,-4 7 0-16,0-6 0 15,0 2 113-15,-4 4 21 0,1-3 4 0,-1 3 1 0,-3-3-43 0,0 6-9 16,-4-7-2-16,4 14 0 0,-7-7-38 0,4 6-8 16,-4-3-2-16,-1 3 0 0,5-3-18 0,-4 7-4 15,7-1-1-15,-4-2 0 0,1 2-1 0,3-6 0 16,-1 10 0-16,5-10 0 0,-1 6-13 0,1 1 0 16,-1-1-12-16,4 0 12 0,4 7-10 0,-4-7 10 15,3 1-8-15,4-1 8 0,1 1 0 0,-5-4 8 0,4 3 0 0,4 1 0 16,-4-4-8-16,0-3 0 0,3-3 0 0,4 6 0 15,-6-2 0-15,2 2 9 0,1-6 0 0,-1 0 0 16,-3 0-9-16,7-6 0 0,-6 6 9 0,-1-4-752 16,0-2-150-16</inkml:trace>
  <inkml:trace contextRef="#ctx0" brushRef="#br0" timeOffset="19692.441">5736 4529 1861 0,'0'0'40'0,"0"0"9"0,0 0 2 0,0-9 2 0,4-1-42 0,3-5-11 16,-4 5 0-16,4-2 0 16,0-4 52-16,4-3 8 0,-4 4 1 0,0-4 1 0,4 0-44 0,-1 0-9 15,-3 0-1-15,0-3-8 0,0 4 23 16,0 5-3-16,1-3 0 0,-5 1 0 0,1 2 26 0,-1 4 5 15,1 2 1-15,-4-2 0 0,0 9-9 0,0 0-2 16,0 0 0-16,0 0 0 0,0 0-20 0,-7 6-4 16,0-3-1-16,3 7 0 0,0-1-16 0,1 1 10 15,-1-1-10-15,-3 7 8 0,7-1-8 0,-3-2 0 16,3 3 0-16,3-7 0 0,-3 10 0 0,4-10 0 0,-1 7 0 0,1-7 0 16,3 7-9-16,0-7 9 15,0 1 0-15,4-1 0 0,-4-6 0 0,0 4 0 16,0 2 0-16,0-3 0 15,4-3-40-15,-1-3 0 0,-3 7-1 0,4-7-696 16,-4 0-139-16</inkml:trace>
  <inkml:trace contextRef="#ctx0" brushRef="#br0" timeOffset="20127.984">6022 4322 1792 0,'0'0'40'0,"0"0"8"0,0 0 1 0,0 0 1 0,0 0-40 0,0 0-10 15,0-6 0-15,0 6 0 0,-4-3 68 0,4-7 11 16,0 4 2-16,4-3 1 0,-4-1-28 0,3 1-6 16,1 3 0-16,0 2-1 0,-1-5-22 0,1 3-4 15,3-4-1-15,0 1 0 0,0 6-8 0,-4-3-1 16,4-1-1-16,-7 7 0 0,11 0 17 0,-11 0 3 16,7 7 1-16,0-1 0 0,-3 3-23 0,-1 1-8 15,1 2 0-15,-1 4 0 0,-3 3 12 0,4-4-4 16,-4 4-8-16,0 6 12 0,0-6-12 0,0 0 0 0,0 0 0 0,0 0 0 15,0-4 8-15,0 1-8 0,0-4 0 0,0 4 9 16,0-3 1-16,0-4 0 0,-4 7 0 0,4-7 0 16,0-3 5-16,0-6 1 0,-3 4 0 0,3-4 0 15,0 0-16-15,0 0 8 0,-4 9-8 0,4-9-774 16,0 0-158-16</inkml:trace>
  <inkml:trace contextRef="#ctx0" brushRef="#br0" timeOffset="20598.662">6276 4858 1825 0,'0'0'40'0,"0"0"8"0,0 0 1 0,-7 7 3 0,3-4-41 0,-3 3-11 0,7-6 0 0,-3 3 0 15,-4 4 74-15,3-4 13 0,1 6 2 0,-4-3 1 0,3 4-77 0,1-1-13 16,3 1 0-16,-4-1-955 16</inkml:trace>
  <inkml:trace contextRef="#ctx0" brushRef="#br0" timeOffset="21447.226">6526 4288 1713 0,'0'0'48'0,"0"0"12"0,0 0-48 0,0 0-12 0,0 0 0 0,0 0 0 16,4 9 92-16,3 7 16 15,0-7 3-15,-3 10 1 0,3 6-68 0,0-6-12 16,-4 9-4-16,1 0 0 0,-1 7-2 0,-3-10-1 16,4 9 0-16,-4-12 0 0,0 10-25 0,0-10 0 0,0 3 0 0,0-6 0 15,-4-1 12-15,4 4 0 0,-3-9 0 0,-1 3 0 16,1-7 3-16,3 0 1 0,-4-2 0 0,4-7 0 16,0 0 25-16,0 0 6 0,-7-7 1 0,4 1 0 15,-1 3-27-15,1-6-5 0,3-1 0 0,0-6-1 16,3 4-7-16,1-4 0 0,3 1-8 0,0 5 12 15,3-9-12-15,1 4-13 0,3 2 2 0,0-3 1 16,0 7-5-16,4 0-1 0,-1-1 0 0,1 4 0 16,0 6 7-16,-1 0 1 0,5 6 0 0,-8-3 0 15,3 4-3-15,-3 2 0 0,-3-3 0 0,0 4 0 16,-4-1 11-16,0 1 0 0,-4-1 0 0,-3 0 0 16,-3 1 0-16,-4-1 0 0,-4 1 10 0,0-1-10 15,-6 7 14-15,3-7-3 0,-7 7-1 0,-1-4 0 0,1 4-2 0,0-7 0 16,0 1 0-16,0 5 0 15,3-11-8-15,0 5-11 0,8-9 3 0,-1 0-1103 16</inkml:trace>
  <inkml:trace contextRef="#ctx0" brushRef="#br0" timeOffset="21882.527">6957 4332 1749 0,'0'0'38'0,"0"0"8"0,0 0 2 0,3-7 2 0,1 4-40 0,-4-6-10 0,3 3 0 0,1-4 0 16,-4 1 41-16,0-1 7 0,0 1 0 0,-4 3 1 16,4-7-33-16,-3 4-6 0,-1 2-2 0,1-2 0 15,-1 0 16-15,1 2 4 0,-4-2 0 0,3 9 0 16,-3-3 20-16,0-4 4 0,7 7 0 0,-7 0 1 16,0 0-24-16,-4 7-5 0,4-4 0 0,0 6-1 15,0-2-23-15,4 8 0 0,-4-2 0 0,3 6 0 16,1-4 0-16,-1 10-8 0,0-6 0 0,4 6 0 0,0-3 8 0,4-3-8 15,-4 6 8-15,4-6-8 0,-1 3 8 0,1-3 0 16,3-7 0-16,0 4-8 0,-4 3 8 0,4-10 8 16,0 7-8-16,0-13 11 0,4 6-3 0,-4-2 0 15,4-7 0-15,-4 0 0 0,0 0-8 0,3 0 0 16,1-10 0-16,-4 4-1031 16</inkml:trace>
  <inkml:trace contextRef="#ctx0" brushRef="#br0" timeOffset="22197.449">7066 4438 1844 0,'0'0'52'0,"4"-9"12"0,-1 3-52 0,4-4-12 0,-3-2 0 0,3-4 0 16,0 0 51-16,0 4 7 0,-4-7 2 0,5 3 0 15,-1 1-40-15,0-4-7 0,-4 3-1 0,1 3-1 16,-1-2-11-16,1 5 8 0,-4-2-8 0,3 6 8 16,-3-4 5-16,0 10 1 0,0 0 0 0,0 0 0 15,0 0 9-15,0 0 1 0,-7 3 1 0,4 10 0 16,-4-4-14-16,3 1-3 0,-3 2-8 0,4-2 12 16,-1 5-12-16,0 4 0 0,4-3 0 0,-3-4 0 15,3 4 0-15,0 0 0 0,3-4 0 0,-3 4 0 16,4 0-8-16,0-4 8 0,-1-2 0 0,4 5 0 15,-3-5-106-15,3-4-14 0,0-3-4 0,3 6-728 16</inkml:trace>
  <inkml:trace contextRef="#ctx0" brushRef="#br0" timeOffset="22467.994">7317 4225 1537 0,'0'0'33'0,"0"0"7"0,0 0 2 0,0 0 2 0,0 0-35 0,0 0-9 15,0 0 0-15,0 0 0 0,0 0 100 0,0 0 19 16,0 0 3-16,0 0 1 0,0 0-58 0,0 0-11 16,0 0-2-16,0 0-1 0,7 0-31 0,0 9-5 15,-4 1-2-15,4-1 0 0,0 1 1 0,0 5 0 0,-3 1 0 0,-1-3 0 16,1 2 14-16,0 4 2 16,-1 0 1-16,-3 0 0 0,0-4 1 0,0 4 0 15,0 0 0-15,0-3 0 0,0 2-10 0,-3 1-2 0,-1-3 0 0,0 0 0 16,4-4-8-16,-3 4-3 0,-1-7 0 0,1 1 0 15,3-1-9-15,-4 0 10 0,1 1-10 0,3-10 10 16,-7 6-25-16,3-3-5 0,-6-3 0 0,3 7-741 16,0-7-148-16</inkml:trace>
  <inkml:trace contextRef="#ctx0" brushRef="#br0" timeOffset="23472.866">5824 4520 1489 0,'0'0'42'0,"0"0"10"15,0 0-42-15,0 0-10 0,0 0 0 0,7-3 0 0,-3-4 93 0,3-2 17 16,-3-7 3-16,3 7 1 0,0-1-42 0,0-8-8 16,3 2-1-16,-3-3-1 0,0 0-22 15,-3 4-4-15,3-7 0 0,-3 6-1 16,-4-3 10-16,3 4 3 0,-3 2 0 0,0-3 0 16,0 7 13-16,-3 3 3 0,3-4 1 0,0 10 0 0,0 0-17 0,0 0-3 15,0 0-1-15,-4 10 0 0,0 5-25 0,1 4-6 16,3 0-1-16,0 6 0 0,0-6-12 0,0 6 9 15,3 3-9-15,1 0 8 0,0 4-8 0,-1-4 0 16,1 0 0-16,-1-9-11 0,1 6 11 0,-1-6 0 16,1 0 0-16,-1-4-830 0,4 4-169 15</inkml:trace>
  <inkml:trace contextRef="#ctx0" brushRef="#br0" timeOffset="24418.944">7123 4394 1879 0,'0'0'41'0,"3"-9"9"0,4-7 2 0,0 7 0 0,0-10-41 0,0 0-11 0,-3 4 0 0,-1 2 0 16,1-3 59-16,-4 7 9 0,0-7 3 0,0 13 0 15,0-6-19-15,0 9-3 0,-7-7-1 16,7 7 0-16,0 0 2 0,0 0 0 0,-4 7 0 0,-3-4 0 16,0 6-23-16,4 7-5 0,-1-7-1 0,4 10 0 15,-3 0-11-15,3 3-2 0,0 0-8 0,0 3 12 16,0-6-12-16,0 6 9 0,0-6-9 0,0 6 8 16,0-3-8-16,3-7 8 0,-3 4-8 0,4-3 8 31,-1-4-124-31,-3 4-24 0,4 0-6 0,-1-7-1 0</inkml:trace>
  <inkml:trace contextRef="#ctx0" brushRef="#br0" timeOffset="26941.355">7743 5012 2113 0,'0'0'46'0,"0"0"10"0,0 0 1 0,-7 0 3 0,7 0-48 0,-7 0-12 0,0 0 0 0,7 0 0 16,0 0 66-16,0 0 10 0,0 0 3 0,0 0 0 15,0 0-44-15,14-3-9 0,1-3-2 0,9 6 0 16,4-3-8-16,8-4-3 0,3 7 0 0,6 0 0 0,5 0-1 0,-1 0 0 15,4 0 0-15,4 0 0 0,3 0 6 0,7 0 1 16,-4 7 0-16,4-7 0 0,0 3 1 0,-3-3 0 16,-8 6 0-16,0-6 0 0,4 0-8 0,-3 0 0 15,3 0-1-15,-7 0 0 0,0 0-3 0,-4-6-8 16,0 6 12-16,-6-10-4 0,-8 10 3 0,-3-9 0 16,-7-1 0-16,-4 10 0 0,0-9-11 0,-7 3 0 15,0 3 0-15,-7-4 0 16,0 4-35-16,-7 3-9 0,0 0-1 0,0 0-1 15,0 0-105-15,0 0-21 0,0 0-4 0,0 0-826 0</inkml:trace>
  <inkml:trace contextRef="#ctx0" brushRef="#br0" timeOffset="27227.789">9056 4771 2088 0,'0'0'46'0,"0"0"10"0,0 0 1 0,0 0 1 0,0 0-46 0,0 0-12 0,0 0 0 0,0 0 0 15,0 0 56-15,7 9 8 0,3-3 3 0,5 4 0 16,-1-1-45-16,3 1-9 0,1-1-1 0,3 0-1 16,-3 1 5-16,3 5 0 0,0-5 1 0,0-1 0 15,-3 7 7-15,0-7 2 0,-4 7 0 0,0-3 0 16,0 2 19-16,-4-2 4 0,-2 2 1 0,-1 4 0 0,-7-3-5 0,0 3-1 15,-4 0 0-15,-7-1 0 16,1-2-13-16,-4 9-3 0,0-6-1 0,-4 0 0 16,-3 0-70-16,0-4-13 0,-4 4-4 0,-3 0-1195 15</inkml:trace>
  <inkml:trace contextRef="#ctx0" brushRef="#br0" timeOffset="28337.539">8446 4463 1720 0,'0'0'38'0,"-4"-9"8"0,4-4 2 0,-4 4 0 0,1 6-39 0,-4-7-9 0,0 1 0 0,0 0 0 16,0-4 99-16,-4 10 17 15,1-3 4-15,-1 3 1 0,-3 3-53 0,0 3-10 16,0-3-2-16,0 9-1 0,-1 7-37 0,-2-7-7 16,3 10-2-16,0-3 0 0,-1 9-9 0,5-3 0 15,-1 3-10-15,1-6 10 0,3-1 0 0,0 7-9 16,3-9 9-16,4-3 0 0,0 2 0 0,0 1 0 0,4-3 0 0,-1-4 0 16,4 0 0-16,0 4 0 0,0-10 0 0,4 3 0 15,-1-3 0-15,1-6 0 0,3-3 0 0,0 3 0 16,-3-3 28-16,3-10 0 0,0 7 1 0,4-10 0 15,-4 0-29-15,0 3 0 0,0-3-8 0,0-6 8 16,0 3-12-16,0-3 4 0,-3 0 8 0,-4 6-13 16,0 1 13-16,-3 2-9 0,-1 3 9 0,1-2-8 15,-4 12 8-15,-4-4 0 0,4-2 0 0,-3 9 0 16,-1 9 12-16,4-2 4 0,-7-4 0 0,3 12 1 16,1-2-17-16,-1-4 0 0,-3 7 0 0,4 3 0 15,-1 0 0-15,4-4 0 0,-3 4 0 0,-4 0 0 16,3-3 8-16,1 9-8 0,-1-6 0 0,-3-1 0 15,4 1 0-15,-1 0 0 0,4-3 0 0,0-1 0 16,0-2-101-16,0-4-21 0,0 1-4 0,0-10-1 0</inkml:trace>
  <inkml:trace contextRef="#ctx0" brushRef="#br0" timeOffset="28788.742">8724 4341 1821 0,'0'0'40'0,"0"0"8"0,0-9 1 0,4 2 3 0,-1-2-41 0,-3 0-11 0,4-1 0 0,-4 1 0 16,-4-7 76-16,4 7 14 0,-3 5 2 0,3-2 1 15,-7-6-24-15,3 5-5 0,-3-2 0 0,0 0-1 16,-4 2-21-16,4 4-4 0,0-3-1 0,-3 6 0 16,3 0-29-16,-4 6-8 0,4-6 0 0,0 10 0 15,-4-10 0-15,4 9-12 0,0-3 4 0,0 4 0 16,0 2 8-16,4 4 0 0,3 3 0 0,-4-4 0 15,1 4-14-15,3 0-1 0,0 6 0 0,3-6 0 16,1 9 24-16,-1-9 5 0,4 3 1 0,-3-3 0 16,-1 3-15-16,4-7 0 0,-3 4 0 0,3-9 0 0,-4 5 0 15,5-5-18-15,-1 5 4 0,0-5 1 0,-4-7 13 0,4 3 0 16,-3-3 9-16,3-3-9 0,-4 7 12 0,4-4-4 16,0-3-8-16,1-3 12 15,-1-4-136-15,7 7-28 0,-4-9-6 0,1-1-1 0</inkml:trace>
  <inkml:trace contextRef="#ctx0" brushRef="#br0" timeOffset="29182.531">8823 4423 1569 0,'0'0'34'0,"0"0"7"0,0 0 2 0,4-4 2 0,-4 4-36 0,0-6-9 0,3-3 0 0,1-1 0 16,-1 1 95-16,4 0 17 0,-3-1 3 0,3 1 1 15,0-7-68-15,3 0-12 0,-3 4-4 0,0-4 0 16,1 4-6-16,-5-4-2 0,4 0 0 0,-3 7 0 15,-1-1 12-15,-3-2 3 0,4-1 0 0,-1 10 0 16,-3 3 0-16,0 0 0 0,0 0 0 0,0 0 0 16,0 0-13-16,-7 3-2 0,4 4-1 0,-1 8 0 15,1-5-23-15,-1 2 0 0,4 4 0 0,-3 3 0 16,3 0 0-16,-4-1-10 0,4 7 10 0,-4-6 0 0,4 6-8 0,0-6 8 16,0 0 0-16,0-3 0 0,0 2 0 0,4 1 0 15,0-3 0-15,-4 0 0 16,3-4-99-16,-3-2-19 0,4-1-4 0,-4-9-880 15</inkml:trace>
  <inkml:trace contextRef="#ctx0" brushRef="#br0" timeOffset="29487.618">9021 4316 1749 0,'0'0'38'0,"0"0"8"0,3-9 2 0,1 5 2 0,-1-5-40 0,1 3-10 0,-1-4 0 0,1 4 0 15,3 3 84-15,-4-3 16 0,4 2 2 0,0-2 1 16,4 3-55-16,-4-3-10 0,4 3-2 0,-4-4-1 16,3 7-11-16,1 0-3 0,-4 0 0 0,-7 0 0 15,7 7-2-15,0-4-1 0,-3 6 0 0,-1 1 0 16,4-4 4-16,-3 3 1 0,-4 1 0 0,3-1 0 16,1 7-1-16,-4-4 0 0,0 4 0 0,0 3 0 15,0-3-4-15,0-4-1 0,0 4 0 0,0-1 0 16,0-5 2-16,0-1 0 0,0 1 0 0,0-1 0 15,0 0-1-15,-4 1 0 0,1-1 0 0,3-2 0 16,0-7-2-16,-4 3 0 0,-3 3 0 0,4 3 0 0,3-9-7 16,-4 7-1-16,-3-4-8 0,0 3 12 15,0-3-133-15,-4 3-27 0,1-6-6 0</inkml:trace>
  <inkml:trace contextRef="#ctx0" brushRef="#br0" timeOffset="31116.188">9751 4357 1749 0,'0'0'38'0,"0"-7"8"0,0-2 2 0,0 0 2 0,0 2-40 0,3-2-10 0,-3 0 0 0,4-1 0 0,-4 1 66 0,0 9 11 16,0 0 3-16,0 0 0 15,0 0-38-15,0 0-7 0,0 0-2 0,3 9 0 16,4 10-1-16,-3-3 0 0,3 12 0 0,0 0 0 16,0 13-18-16,0 3-4 0,0 3-1 0,-3 6 0 0,3-1618-9 0,-4 3262 0 15,4-1625 0-15,-3 3 0 0,-1 10 13 0,-3-4 1 16,4 10 0-16,-4-3 0 0,-4 0 10 15,4-7 1-15,0 1 1 0,0-10 0 0,4-3-2 0,0-12-1 16,3-4 0-16,-4 0 0 0,4-9-15 0,0-9-8 16,-3 2 10-16,3-12-10 15,0 0-91-15,-4-12-24 0,1-4-5 0,-4-9 0 0</inkml:trace>
  <inkml:trace contextRef="#ctx0" brushRef="#br0" timeOffset="33142.411">9871 4002 1458 0,'0'0'32'0,"0"0"6"0,-4-3 2 0,-3-6 1 0,4-4-33 0,-1 4-8 0,1-1 0 0,-1 1 0 16,4 6 113-16,-3-7 21 0,3 4 4 0,0-3 1 15,0 3-51-15,3-4-11 0,1 7-1 0,-1-3-1 16,4 3-39-16,4 3-7 0,3-7-1 0,3 7-1 15,8 0-15-15,3 7-4 0,4-4 0 0,3 3 0 16,4-3-8-16,7-3 8 0,-4 10-8 0,4-10 8 16,4 6 20-16,3-6 4 0,3 3 1 0,0 3 0 15,1-6-33-15,3 6 0 0,0-2 0 0,0-4 0 16,0 0 8-16,-4 0-8 0,8-10 9 0,-1 10-9 16,8-9 13-16,-1 3-3 0,-6 2-1 0,-1-2 0 15,-3 3-1-15,-3-3-8 0,-1 3 12 0,-3-4-4 16,0 4 4-16,0-3 0 0,0 6 0 0,-4 0 0 0,1 0 17 0,-8 0 4 15,4 0 1-15,-4 0 0 0,-3 0-19 0,-4 0-4 16,1 0-1-16,-5-3 0 0,-6 3-10 0,3-6 12 16,-3 6-12-16,-7 0 12 0,3 0-4 0,-7 0 0 15,0 0 0-15,0 0 0 0,-7-7 0 0,4 7 0 16,-1-3 0-16,-3-3 0 0,0 6 0 0,0-10-8 16,1 7 12-16,-5-3-4 0,1-3-8 0,-1 5 8 15,-3 4-8-15,7-6 8 0,-7 6-8 0,4-9 0 16,-4 9 9-16,0 0-9 0,3-6 8 0,-3 6-8 15,7 0 10-15,-7 0-10 0,0 0 11 0,0 0-11 16,7 0 12-16,-7 0-12 0,7-10 0 0,-3 10 0 16,-4 0 0-16,0 0 0 0,7 0 0 0,4-3 0 0,-4 3 0 0,3-6 0 15,-3 6 0-15,0-3 0 0,-7 3 0 0,11 0 0 16,-1-7 0-16,1 7 0 0,0 7 0 0,-1-7 0 16,1 0 0-16,-4 0 0 0,3 0 0 0,-3 0 0 15,4 0 0-15,-4 3 0 0,4 3 0 0,-4-3 0 16,-7-3 0-16,7 0 0 0,0 6 0 0,-7-6 0 15,7 4-8-15,-7-4 8 0,7 6 0 0,-7-6-9 16,0 0 9-16,0 0 0 0,0 0 0 0,0 0 0 16,0 0 0-16,0 0 0 0,0 0 0 0,0 0 8 15,0 0-8-15,0 0 0 0,0 0 0 0,0 0 0 16,0 0 0-16,0 0 0 0,0 0 0 0,0 0 8 16,0 0-8-16,0 0 0 0,0 0 0 0,0 0 0 15,0 0 0-15,7 0 0 0,-7 0 0 0,0 0 0 0,0 0 0 0,0 9 0 16,4 1 0-16,-4-1 0 0,0 0 0 0,3 1 0 15,-3 6 0-15,4-1 0 16,-1-2 0-16,-3 6 0 0,0-4 0 0,4 10 0 0,-4 4 0 0,3-1 0 16,-3 0-9-16,0 6 9 0,0 10 0 0,0-6 0 15,-3 12-9-15,3-3 9 0,0 13 0 0,0-7 0 16,3 0 0-16,1 4 0 0,-4-4 0 0,3 10 0 16,-3-4 0-16,0 7 0 0,4-3 0 0,3 6 0 15,-4-6 0-15,1-1 0 0,-1 1 0 0,1 0 0 16,-1 0-8-16,5-1 8 0,-5 1 0 0,1-3 0 15,3-4 0-15,0-3 0 0,0-9 0 0,0 0 0 0,0 3 8 16,3-12-8-16,-2-1 0 0,2 1 0 0,-3-7 8 0,4 0-8 16,-1-3 8-16,1-6-8 0,-4 0 11 0,0-3-11 15,0-1 8-15,0-2-8 0,0-4 0 0,-3-3 0 16,-4-6 12-16,7 4-2 0,-7-4 0 0,0 0 0 16,3 9-10-16,-3-9 0 0,7 6 0 0,-7-6 0 15,0 0 0-15,0 0 0 0,0 0 0 0,0 0 0 16,0 0 0-16,4 7 0 0,-4-7 0 0,7 3 0 15,-7-3 0-15,3 9 0 0,5-9 0 0,-8 0 0 16,0 0 0-16,0 0 0 0,0 0 0 0,0 0 0 16,0 0 0-16,0 0-9 0,0 0 9 0,0 0-10 15,7 9 10-15,-7-9 0 0,0 0 0 0,0 0-8 16,0 0 8-16,0 0 0 0,0 0 0 0,0 0 0 16,0 0 0-16,0 0 0 0,0 0 8 0,0 0-8 15,0 0 0-15,0 0 9 0,0 0-9 0,0 0 0 0,0 0 0 16,0 0 0-16,0 0 0 0,0 0 0 0,0 0 0 0,0 0 0 15,0 0 0-15,0 0 10 0,0 0-10 0,0 0 0 16,-7-9 9-16,-1 9-9 0,-2-3 0 0,-1-3 8 16,1 6-8-16,-4-10 0 0,-1 10 0 0,-6 0 9 15,0 0-9-15,-4-6 0 0,1 12 0 0,-4-6 0 16,-4 0 0-16,-7 0 0 0,0 0 0 0,-10 0 0 16,-8 0 0-16,-6 0-9 0,-1 10-12 0,-6-4-3 15,-8-3 0-15,4 6 0 0,0-2 12 0,-7-4 3 16,-7 6 0-16,-1-2 0 0,1 2 9 0,4-3 0 15,6-3 0-15,22 4 0 16,-8-4 12-16,-6 3 4 0,-1 3 0 0,0-5 1 0,1 5-4 0,-1 7-1 16,4-7 0-16,-21 0 0 0,10 10-4 0,8-9-8 0,6 5 11 0,8-5-11 15,7 5 0-15,6-5 0 0,4-1 0 0,4 1 0 32,0-1-27-32,7 1 1 0,-1-4 0 0,1-3-842 0,7-3-168 0</inkml:trace>
  <inkml:trace contextRef="#ctx0" brushRef="#br0" timeOffset="34702.872">10266 4225 1474 0,'0'0'41'0,"0"0"11"0,-4-3-42 0,1-3-10 0,3 6 0 0,-4 0 0 0,-3-7 91 0,7 7 16 16,0 0 3-16,0 0 1 15,-7 0-45-15,4 7-9 0,-4 2-1 0,3 0-1 16,1 10-38-16,-1-3-7 0,0 12-2 0,4-9 0 15,0 12 4-15,-3-9 1 0,3 10 0 0,3-10 0 16,-3 3-4-16,4 3-1 0,3-9 0 0,-3 6 0 16,-1-10-8-16,4-2 0 0,0-4 9 0,0 4-9 0,-7-13 29 0,7 3 2 15,0-3 0-15,0-3 0 16,0-3-19-16,1-4-4 0,-1 1-8 0,0-7 12 0,0-3 7 0,-4 4 1 16,4-7 0-16,-3-3 0 0,3-4 16 0,-4-2 3 15,-3 9 1-15,4-3 0 0,-1 0-19 0,-3 6-3 16,4-6-1-16,-4 12 0 0,0-2 0 0,0 5 0 15,0 1 0-15,0 0 0 0,0 9-9 0,0 0-8 16,0 0 12-16,0 0-12 0,0 9 0 0,4 7 0 16,-1-4 0-16,1-2 0 0,-1 5 0 0,1 4-11 15,3 0 11-15,0-3-10 0,0 9 10 0,0-6 0 16,0-7 0-16,3 10 0 0,-2-9 0 0,2 2 0 0,1 4 0 16,3-10 0-16,-4 1 0 0,5-1 0 0,-1 1 8 0,0-4-8 15,0-6 9-15,0 0-9 0,-3-6 12 0,3 3-12 16,3-4 0-16,-3-2-19 0,-3-1 3 0,0-2 0 31,-1-4-204-31,1-3-40 0,-4 1-8 0,3-4-1 0</inkml:trace>
  <inkml:trace contextRef="#ctx0" brushRef="#br0" timeOffset="35153.799">10763 4153 1504 0,'-14'0'43'0,"14"0"9"0,0 0-42 0,0 0-10 16,7-6 0-16,-7-4 0 0,0 1 92 0,4-1 16 15,3 1 3-15,-4 6 1 0,-3-10-52 0,0 10-9 16,0 3-3-16,0-6 0 0,0 6-22 0,-3-3-5 16,-4-4-1-16,0 7 0 0,7 0-1 0,-11 0-1 15,-3 7 0-15,0-4 0 0,0 3 6 0,3-3 2 16,1 10 0-16,-1-1 0 0,-3-2-14 0,7-1-4 0,-4 1 0 0,8-4 0 15,-4 3-8-15,3 7 0 0,1-7 0 0,3 1 0 16,0-1 0-16,3 1 0 0,-6-1 0 0,6 0 0 16,1 1 16-16,3-1 2 0,-4-3 0 0,4 4 0 15,-3-1-10-15,3 1-8 0,0-4 12 0,0-3-12 16,-7-3 10-16,11 10-10 0,3-4 8 0,-4-3-8 16,4-3-70-16,1 0-19 0,-5 0-4 15,4-9-1-15</inkml:trace>
  <inkml:trace contextRef="#ctx0" brushRef="#br0" timeOffset="35470.713">10837 4153 1659 0,'-14'0'36'0,"14"0"8"0,0 0 2 0,0 0 1 0,0 0-38 0,4-6-9 15,-4-4 0-15,3 1 0 0,4-1 82 0,0 7 14 16,-3-6 4-16,3 3 0 0,0-4-79 0,0 4-21 15,4 3 8-15,-4-4-8 0,0 7 9 0,0-3-1 16,0 3 0-16,0 0 0 0,-7 0 4 0,11 0 0 16,-4 3 0-16,0 4 0 0,0-4 8 0,-4 6 3 15,4-2 0-15,-3 2 0 0,-4 0 1 0,3 1 0 16,-3-1 0-16,0 1 0 0,-3 5 0 0,3-5 0 16,0-1 0-16,0 0 0 0,-4 1 0 0,4-4 0 15,0 4 0-15,0-1 0 0,0-9-9 0,0 9-2 0,0-2 0 0,0-7 0 16,7 9-13-16,-7-9 11 0,7 3-11 0,0-3 10 15,1 0-10-15,2 0 0 0,1 0 9 0,-1 0-9 32,4-3-28-32,0-3-9 0,4 3-3 0,0-4-681 0,-4-2-137 0</inkml:trace>
  <inkml:trace contextRef="#ctx0" brushRef="#br0" timeOffset="36202.218">11084 4109 1881 0,'0'0'53'0,"-3"-3"12"16,-1-3-52-16,4 6-13 0,0 0 0 0,-3-7 0 16,3 7 64-16,3-9 9 0,1 9 3 0,6-10 0 15,1 7-49-15,0-3-10 0,3-3-1 0,0 6-1 16,7-4-15-16,-3-2 0 0,-4 9 0 0,0-6 0 0,3 6 0 0,-2-4 0 15,-1 4 10-15,-4 0-2 0,1 4 13 0,-4 2 3 16,3 3 1-16,-3 1 0 0,1-1-1 0,-5 7-1 16,1-4 0-16,-1 10 0 0,4-3-13 0,-7 0-2 15,0 0-8-15,0 9 12 0,4-6-12 0,-4 0 11 16,0-3-11-16,-4 6 10 0,1-6-10 0,-1-4 8 16,1 4-8-16,-1-3 8 0,-7-4 4 0,1 4 1 15,3-7 0-15,-4 7 0 0,1-7 12 0,-1-5 3 16,-7 5 0-16,4-3 0 0,0-6-20 0,0 3-8 0,-4-3 8 0,1 0-8 31,3 0-180-31,0 0-42 0,-4 0-8 0</inkml:trace>
  <inkml:trace contextRef="#ctx0" brushRef="#br0" timeOffset="36720.142">11490 4485 1930 0,'0'0'55'0,"0"0"11"0,0 0-53 0,0 10-13 0,0-4 0 0,0 10 0 15,-4-4 51-15,4-2 7 0,-3-1 2 0,-1 7 0 0,1-7-44 0,-1 7-8 16,1-4-8-16,-1-2-924 16</inkml:trace>
  <inkml:trace contextRef="#ctx0" brushRef="#br0" timeOffset="37122.039">11691 4056 2090 0,'0'0'59'0,"0"0"13"0,0 9-57 0,0 0-15 16,0 7 0-16,0-6 0 0,0 8 36 0,-3 1 4 0,-1 6 0 0,4-6 1 0,-4 6-21 0,-3 3-5 31,4-3-1-31,-1 1 0 0,-3-4-5 0,4 3-1 16,-4 0 0-16,3-3 0 0,1-7 0 0,3 4-8 0,-4-9 12 15,1-1-4-15,-1 0 7 0,4-9 1 0,0 0 0 0,0 0 0 16,0 0 15-16,0 0 3 0,0 0 1 0,0 0 0 16,7-9-16-16,0 0-3 15,4-1-1-15,-1-2 0 0,-3-4-15 0,4 10 0 0,3-4 0 0,-3 1 0 16,3-1 0-16,-4 1 0 0,5 9-12 0,-1-3 12 16,0 3-12-16,-4 0 4 0,4 3 8 0,-3 3-13 15,0-3 5-15,-4 7 8 0,0-1-13 0,0 1 5 16,-4 5 8-16,1-5 0 0,-4-1 0 0,0 7 0 15,-4-4 0-15,-3 4 14 0,4 0-3 0,-8-4-1 16,-3-2 10-16,0 5 1 0,0-5 1 0,-4 5 0 16,4-5-2-16,-4-1-1 0,1-6 0 0,-1 4 0 15,0 2-36-15,1-9-7 0,-1 6-2 0,4-6-734 16,0-6-146-16</inkml:trace>
  <inkml:trace contextRef="#ctx0" brushRef="#br0" timeOffset="37495.885">11864 4187 1676 0,'0'0'48'0,"0"0"9"0,0 0-45 0,0-6-12 15,0-3 0-15,0-1 0 0,0 4 71 0,3-3 12 16,1 5 2-16,-4-5 1 0,4 0-57 0,3 2-11 16,-4-2-2-16,4 0-1 0,-3 2-2 0,3-2 0 0,0 9 0 0,0-3 0 15,-7 3 11-15,7 0 3 0,-7 0 0 0,10 0 0 16,-2 3-9-16,-8-3-2 0,3 6 0 0,4 4 0 16,-3-1-4-16,-1 0 0 0,-3 7-1 0,0-3 0 15,0-4 4-15,0 7 1 0,0-1 0 0,-3-2 0 16,3 3 1-16,-4-7 1 0,1 7 0 0,3-4 0 15,0 4 1-15,0 0 0 0,0-4 0 0,0 4 0 16,3-13-9-16,1 6-2 0,-1 4 0 0,4-10 0 16,-7-3-8-16,7 9 10 0,0-9-10 0,4 7 10 15,0-7-10-15,-1-7 0 0,4 7 0 0,-3-3-733 16,-1-3-139-16</inkml:trace>
  <inkml:trace contextRef="#ctx0" brushRef="#br0" timeOffset="37825.675">11889 4109 2131 0,'0'0'60'0,"0"0"14"0,0-9-59 0,0 2-15 16,-4 4 0-16,1-3 0 0,-4-4 57 0,3 7 9 0,-3-3 2 0,0-3 0 15,0 9-49-15,-4-3-10 0,-3 3-1 16,4 0-8-16,2 3 0 0,-2-3-14 0,3 9 1 0,0 0 0 16,3-2 2-16,1 2 1 0,-4 10 0 0,3-3 0 15,4-4-1-15,0 7 0 0,0 3 0 16,4-3 0-16,3 0 11 0,-4 6 0 0,4-3 0 0,-3 0 0 16,-1 0 0-16,4-4 0 0,-3 7 0 0,3-6 0 15,-3 6 0-15,3-6 9 0,-7 0-9 0,0-3 0 16,0 2 12-16,3-2-4 0,-3-3 0 0,0-7-8 15,0 3-24-15,0-9-11 16,0 0-2-16,7 0-923 0</inkml:trace>
  <inkml:trace contextRef="#ctx0" brushRef="#br0" timeOffset="38125.923">12111 4100 2127 0,'0'0'47'0,"0"0"9"0,0 0 3 0,0 0 1 0,7-7-48 0,-7 7-12 16,7 0 0-16,0-3 0 0,0-3 47 0,0 6 7 16,-7 0 2-16,7 0 0 0,4-3-27 0,-4 3-5 15,-7 0 0-15,7 3-1 16,3-3-11-16,-2 6-1 0,-5 4-1 0,4-1 0 0,-3 0-2 0,-1 7-8 16,1-7 12-16,-1 4-4 0,1 3 5 0,-1 2 1 15,-3 1 0-15,4 3 0 0,-4-3 3 0,3 0 1 16,-3 6 0-16,0-3 0 0,0 3-5 0,0 0-1 0,0-6 0 0,0 0 0 15,4 0-1-15,-4-1-1 16,3 4 0-16,-3-9 0 0,-3 6 6 0,-1-13 2 0,1 10 0 0,-1-7 0 16,1 0-4-16,-4 1-1 0,0-1 0 0,0-6 0 31,-4 4-57-31,-3 2-11 0,3-9-2 0,-3 9-1120 0</inkml:trace>
  <inkml:trace contextRef="#ctx0" brushRef="#br0" timeOffset="38803.671">12958 4984 2077 0,'0'0'45'0,"0"0"10"0,7 0 1 0,0-10 4 0,0 10-48 0,7 0-12 16,3-6 0-16,5 6 0 0,6 0 57 0,4 0 10 15,6 0 1-15,5 6 1 16,6-6-43-16,4 7-9 0,-4-4-1 0,4-3-1 0,-3 0-15 0,-4 9 11 16,3-9-11-16,-7 7 10 0,1-4-10 0,-8 3 0 15,0-6 0-15,-3 3 8 16,-4-3-113-16,0-3-23 0,-3-3-5 0,0 3-802 15</inkml:trace>
  <inkml:trace contextRef="#ctx0" brushRef="#br0" timeOffset="39012.853">13977 4742 788 0,'-7'-25'17'0,"0"16"4"0,0-4 1 0,0-2 0 0,0-1-22 0,0 7 0 0,0-1 0 0,0 1 0 16,3 6 181-16,1-4 32 0,3 7 7 0,0 0 0 16,0 0-68-16,0 0-13 0,0 0-3 0,7 10-1 15,0-1-60-15,3 1-12 0,1 5-3 0,-1 1 0 16,-3 3-33-16,4 3-7 0,-4 0-2 0,4 0 0 15,-1 3 10-15,-3 3 1 0,0 0 1 0,0 4 0 16,1-4 16-16,-5 0 3 0,-3-3 1 0,0 3 0 16,-3-3-19-16,-1 4-4 0,-3-4-1 0,-7-7 0 15,0 11-10-15,-4-10-1 0,0 6-1 0,1-7 0 32,-4 1-35-32,3 6-7 0,-3-6-2 0,-4-3-777 0,0 3-155 0</inkml:trace>
  <inkml:trace contextRef="#ctx0" brushRef="#br0" timeOffset="39314.516">16062 5294 3373 0,'-11'-9'74'0,"11"9"15"0,0-6 3 0,4-4 4 0,-1 7-77 0,5-3-19 0,2-4 0 0,1 1-996 15,-1 3-202-15</inkml:trace>
  <inkml:trace contextRef="#ctx1" brushRef="#br0">17187 12883 0,'71'-28'16</inkml:trace>
  <inkml:trace contextRef="#ctx0" brushRef="#br0" timeOffset="39493.534">17854 5163 3006 0,'0'0'66'0,"14"6"14"0,0-3 2 0,4-3 2 0,7 6-67 0,-4-6-17 0,-4 0 0 0,5 3 0 16,-5-3-93-16,4 7-23 0,-3-7-4 0</inkml:trace>
  <inkml:trace contextRef="#ctx1" brushRef="#br0" timeOffset="166.882">18489 12704 0,'0'0'15</inkml:trace>
  <inkml:trace contextRef="#ctx0" brushRef="#br0" timeOffset="39646.336">19353 5169 2840 0,'25'3'63'0,"-14"-3"13"0,3 0 2 0,3 0 1 0,1 9-63 0,-4-9-16 0,4 7 0 0,-1-4 0 16,5 3 0-16,-5-3 0 0,1 3 0 0,0-6-1260 16</inkml:trace>
  <inkml:trace contextRef="#ctx1" brushRef="#br0" timeOffset="327.49">19681 12648 0,'0'0'16</inkml:trace>
  <inkml:trace contextRef="#ctx0" brushRef="#br0" timeOffset="39792.798">20892 5232 2660 0,'35'-7'59'0,"-18"7"12"0,8 0 2 0,3 0 1 0,-3 0-59 0,3 0-15 0,-3 0 0 0,-4 0 0 15,4 7 24-15,-4-7 3 0,-3 0 0 0,-4 0-1237 16</inkml:trace>
  <inkml:trace contextRef="#ctx1" brushRef="#br0" timeOffset="492.498">20930 12660 0,'0'0'16</inkml:trace>
  <inkml:trace contextRef="#ctx1" brushRef="#br0" timeOffset="971.884">23047 12764 0,'0'0'0,"0"0"16,18-63 0</inkml:trace>
  <inkml:trace contextRef="#ctx0" brushRef="#br0" timeOffset="40589.488">21385 4187 2284 0,'-7'-15'64'0,"7"5"16"0,0 1-64 0,0 3-16 0,4-4 0 0,-1 1 0 15,1 6 34-15,-4 3 4 0,0 0 1 0,7 9 0 16,0 0-39-16,0 4 0 0,0 12-9 0,0 10 9 16,0 2-16-16,4 13 4 0,-4 4 0 0,0 2 1 15,4 4 11-15,-4 6-13 0,0 6 5 0,0 6 8 16,0 13-9-16,3-3 9 0,-3 0 0 0,0 3 0 16,1 0 0-16,-1 6 0 0,0-9 10 0,0 2-2 15,-4-5 9-15,4-3 3 0,0-1 0 0,0-9 0 16,4 0 0-16,0-3 0 0,-1-6 0 0,1-6 0 15,-1-4-8-15,1-9-2 0,-1 0 0 0,-2-16 0 16,2 3-26-16,1-9-4 0,-1-6-2 0,1-7 0 0</inkml:trace>
  <inkml:trace contextRef="#ctx0" brushRef="#br0" timeOffset="41234.494">21604 3905 2617 0,'0'-19'57'0,"0"16"12"0,4-3 3 0,3-3 2 0,10-7-59 0,8 6-15 0,14 1 0 0,0-10 0 16,-4 10 16-16,0-1 0 15,8 1 0-15,6 3 0 0,7-4-16 0,8 7 0 0,3-3 0 0,14 6 0 16,0 0 0-16,39 6 0 0,-11-6 0 0,4 3 0 16,0-3 0-16,0 0 0 0,-3 0 0 0,-1 0 0 15,-3 0 0-15,-4-3 0 0,0-3 0 0,-3 3 9 16,-14-4-18-16,3-2-4 0,-3 3-1 0,-4-4 0 16,-7 1 14-16,0 9 0 0,-11-3 0 0,-6-3 10 15,-8 6-10-15,-3 0-17 0,-7 0 4 0,-4 0 1 16,0 6 12-16,-6-3 16 0,-1 6-3 0,0 1-1 15,-7-1-12-15,0 7 0 0,-3 3 0 0,0 0 0 16,-8-4 0-16,-3 10-16 0,0-3 3 0,-3 10 1 16,0-4 35-16,-8 9 7 0,4-2 2 0,-7 3 0 15,3 12-42-15,-3-3-8 0,-3 6-2 0,3 0 0 16,0 7 7-16,0-4 1 0,0 4 0 0,-1-4 0 0,5 7 12 0,-1 0 16 16,1 0-3-16,6-10-1 0,1 0-12 0,3 1 0 15,0 8 0-15,4-2 0 0,-4 3 0 0,3-1 0 16,4 1 0-16,1 25 0 0,-5-7 0 0,1-9 0 15,3-6 0-15,-4 3 0 0,4-15 0 0,-3-1 0 16,0-6 0-16,3 3 0 0,-4-6 0 0,-3-6 0 16,0-1 0-16,1-5 0 0,-5-10 0 0,1 3 0 15,-8 0 0-15,1-13 0 0,-5 4 19 0,-6-7 1 16,-3 1 0-16,-4-1 0 0,-8 1-10 0,-2-4-2 0,-8 3 0 0,-4-2 0 16,-2 2-8-16,-12-6 8 0,-3 6-8 0,-7 1 8 15,-10-1-8-15,-8 7 0 0,0-7 0 0,-3 1 0 16,-11 5 0-16,-7-2 0 0,-7 3-10 0,-3-1 10 31,-4-2-28-31,0 3 1 0,-7-1 0 0,4-2 0 0,-1-4 14 0,18 1 2 0,15-10 1 0,-1 6 0 16,-3-6 10-16,7 0 0 0,13 0 0 0,12-6-1160 15</inkml:trace>
  <inkml:trace contextRef="#ctx1" brushRef="#br0" timeOffset="2512.865">23957 11230 0,'0'0'15,"0"0"1,0 0-1,0 0 1,-46 35 0,46-32-1,0 6 1,0 7 0,7-16-1,-7 9 1,43-18-1,-5 0 1,1-1 0,-14-5-1,3 5 1,-14 10-16,-14 0 16</inkml:trace>
  <inkml:trace contextRef="#ctx0" brushRef="#br0" timeOffset="43277.698">21791 4081 1586 0,'0'0'44'0,"0"-7"12"0,0-2-45 16,0 9-11-16,0 0 0 0,-3-3 0 0,3 3 124 0,0 0 22 15,0 0 5-15,0 0 1 0,0 0-66 0,-4 9-13 16,-3 1-2-16,3 2-1 0,1 4-39 0,-1 9-8 16,4-3-2-16,-3 9 0 0,-1-2-21 0,4-4 9 15,-3 3-9-15,3 0 0 0,3-3 8 0,-3 3-8 16,7-2 0-16,-3-8 0 0,-1 7 11 0,5-12-11 16,-5 3 10-16,4-7-10 0,0 0 12 0,4-9-3 15,-4 7-1-15,3-7 0 0,-3-7 14 0,4-2 2 16,0-7 1-16,-1 7 0 0,1-10-13 0,3 0-4 15,-4-6 0-15,1 6 0 0,-4-9 8 0,0 3 0 16,4 0 1-16,-4 3 0 0,0-3 9 0,0 6 2 0,0-6 0 0,-4 6 0 16,5 4-13-16,-1 5-3 0,-7 1 0 0,3 6 0 15,-3 3-12-15,0 0 8 0,0 0-8 0,0 0 0 16,4 9 0-16,3 0 0 0,0 1 0 0,0 9 0 16,-4-1-8-16,4 1 8 0,-3 3 0 0,7-3 0 15,-4 0-9-15,0 0 9 0,0 0 0 0,0-4-9 16,3 4 9-16,1-10 0 0,-1 7 0 0,1-6 8 15,-7-7 0-15,3 3 1 0,3 3 0 0,-10-9 0 16,0 0 9-16,0 0 2 0,7-6 0 0,0 3 0 16,-3-3 4-16,-1-4 2 0,1 1 0 0,-1-1 0 15,-3 1-14-15,4 0-2 0,-4-7-1 0,0 3 0 16,0 4-9-16,4-7-16 0,-1 7 4 0,1-7 1 16,-4 7-97-16,3-1-20 0,4 1-4 0,0 0-669 15,0-7-134-15</inkml:trace>
  <inkml:trace contextRef="#ctx0" brushRef="#br0" timeOffset="43651.31">22394 3974 1839 0,'0'0'40'0,"0"0"9"0,0 0 2 0,0 0 1 0,7-6-42 0,0 3-10 0,1-4 0 0,-5 4 0 16,4-3 88-16,0-3 16 0,0 5 4 0,-3-2 0 15,-4-3-55-15,3 3-10 0,-3-4-3 0,0 10 0 16,-3-3-19-16,-1-3-4 0,-6 6-1 0,-1-3 0 16,4 6-4-16,-4-3 0 0,1 9-1 0,-4-3 0 15,0 4 1-15,-1-1 0 0,1 1 0 0,0 8 0 16,0-2-12-16,4 0 0 0,-5 3 9 0,5-7-9 15,-1 7 0-15,4 3 0 0,-3-3 0 0,3 0 0 16,3-4 0-16,4-2 0 0,-3 6 0 0,6-10 0 16,1 7 0-16,-1-7 0 0,8 7 0 0,-4-7 0 15,3 1 0-15,1-1 9 0,3-9-1 0,4 9-8 16,-4-9 11-16,3 0-11 0,1 0 10 0,-4 0-10 16,7-3-76-16,-7-3-22 0,4 6-4 0,-4-9-933 15</inkml:trace>
  <inkml:trace contextRef="#ctx0" brushRef="#br0" timeOffset="43979.841">22571 4125 1893 0,'0'0'41'0,"0"0"9"0,0 0 2 0,0 0 2 0,0 0-43 0,3-7-11 0,-3-2 0 0,0 6 0 15,4-3 88-15,3-4 15 16,-7 4 3-16,0-4 1 0,-4 1-56 0,4-3-11 15,4-4-3-15,-1 6 0 0,-6 1-17 0,3-7-4 16,3 7-1-16,-3 0 0 0,4-1-2 0,-4 10 0 16,-4-6 0-16,4 6 0 0,0 0-1 0,0 0-1 0,0 0 0 15,0 0 0-15,-3 9-11 0,-1-2 0 0,1 8 0 0,3-2 0 16,-4-4 0-16,4 7-12 0,-3 3 4 0,3-4 8 16,0-2 0-16,0 9 0 0,-4-3 0 0,4-7 0 15,4 4 0-15,-1-7 0 0,1 7 0 0,-4-7 0 16,7 4 0-16,-7-7 0 0,0-6 0 0,0 0 8 15,3 10 0-15,-3-10 0 0,7 0 0 0,0 0 0 16,4 0-8-16,0 0 12 0,-4-7-12 0,3 4 12 16,-3-3-148-1,4 3-30-15,-8-4-6 0,8-2-807 0</inkml:trace>
  <inkml:trace contextRef="#ctx0" brushRef="#br0" timeOffset="44359.515">22793 4081 1735 0,'0'0'38'0,"0"0"8"0,0 0 2 0,0 0 0 0,7-10-38 0,-7 4-10 16,4-3 0-16,-4-1 0 0,3 1 63 0,1-1 10 15,-1 4 3-15,1-3 0 0,-1-1-25 0,1 1-5 0,-1 6-1 16,1-3 0-16,3-4 12 0,-4 4 3 15,-3 6 0-15,4-3 0 0,-4 3-20 0,0 0-4 16,0 0-1-16,0 0 0 0,0 0-11 0,0 0-3 16,0 0 0-16,7 3 0 0,0 3-12 0,-3 4-9 0,3-1 12 0,-4 0-12 15,4 1 0-15,0-1 0 0,0 7 0 0,-3 0 0 16,3-4 0-16,-4 7 0 0,4-3 0 0,-3 2 0 16,0-2 13-16,-1 3 3 0,-3-3 0 0,0 2 0 15,-3-5 8-15,3 3 1 0,-4 2 1 0,0-2 0 16,-3-7-6-16,4 1-2 0,-4-1 0 0,0 1 0 15,0-1-6-15,-4 1-2 0,1-4 0 0,-1-3 0 16,0 3-10-16,-3-6 0 0,4 3 0 0,-4-3 0 16,-1 7-165-16,5-7-26 0,-1-7-5 15</inkml:trace>
  <inkml:trace contextRef="#ctx0" brushRef="#br0" timeOffset="44803.16">23280 4529 1922 0,'0'0'54'0,"0"-9"13"0,0-1-54 0,-4 4-13 0,1-3 0 0,3 9 0 0,0 0 128 0,0 0 22 16,0 0 5-16,0 0 1 0,0 0-67 0,0 0-13 15,-7 0-2-15,0 6-1 16,0 3-41-16,0 1-8 0,-4-1-1 0,4 7-1 16,0-4-22-16,-4 4 0 0,1 0 0 0,-1 3 8 15,1-7-8-15,2 4 0 0,1 3 0 0,7-10 0 16,0 7-128-16,4-7-20 0,3-3-4 0</inkml:trace>
  <inkml:trace contextRef="#ctx0" brushRef="#br0" timeOffset="45213.567">23537 3896 2444 0,'0'0'54'0,"0"0"11"0,0-10 3 0,0 10 0 0,0 0-55 0,0 0-13 16,0 0 0-16,0 0 0 0,0 0 36 0,0 16 4 16,-3 3 0-16,3 0 1 0,-4 9-33 0,1-3-8 15,-4 3 0-15,0 7 0 0,3-1 0 0,-3 4 0 16,0-4 0-16,0 4 0 0,0-4 0 0,0-5 0 0,0 5 9 0,3 1-9 16,1-7 11-16,-1-3-3 0,4 0 0 0,0-6 0 15,0-7 2-15,0 4 0 0,4-7 0 0,-1 1 0 16,-3-10 2-16,0 0 1 0,7 0 0 0,0-3 0 15,4-7 7-15,0 1 0 0,3-7 1 0,0 1 0 16,0 5-12-16,0-9-9 0,4 1 12 0,3-1-12 16,-4 3 0-16,5-3 0 0,-5 10 0 0,1-7 0 15,-4 7 0-15,0 9-9 0,-3-10 9 0,-1 10-12 16,-3 7 12-16,0-4-8 0,0 6 8 0,-3 1-8 16,-4-1 8-16,3 7 0 0,-6-7 0 0,3 7-8 15,-7-4 8-15,0 4 8 0,-7 0-8 0,3-4 11 16,-3-2-3-16,-4 5 0 0,1-5 0 0,-1 5 0 15,0-5-8-15,-3 2 10 0,4-2-10 0,-1-4 10 16,0-3-10-16,1 3 0 0,-1 1 0 0,8-4-841 16,-5-3-163-16</inkml:trace>
  <inkml:trace contextRef="#ctx0" brushRef="#br0" timeOffset="45649.091">23957 4046 1754 0,'0'0'49'0,"0"0"12"0,0 0-49 0,7-6-12 0,-7 6 0 0,7-3 0 15,-3-3 106-15,3-4 18 0,-4 7 4 0,1-6 1 16,-1 2-49-16,-3-2-11 0,0 0-1 0,0-1-1 16,-3 4-8-16,3-4-2 0,-7 1 0 0,3 0 0 15,-3-1-12-15,0 1-2 0,-3 3-1 0,3-4 0 16,-4 7-22-16,0 3-5 0,4 0-1 0,-3 0 0 16,-1 0-14-16,1 3 0 0,-1 7 0 0,4-4 0 15,-4 3 0-15,4 10-10 0,0-3 10 0,-3-4-12 16,3 10 12-16,3-3-12 0,1 0 12 0,3 0-12 15,-4-1 12-15,4 8-8 0,4-8 8 0,-4 1-8 16,3 0 8-16,1 6 0 0,-4-6 0 0,7-3 0 16,-4 2 0-16,1-8 0 0,-1 9 0 0,1-10 0 0,-1 7 0 15,4-7 0-15,-3 1 0 0,3-1 8 0,-4-3-18 0,-3-6-3 16,8 3-1-16,-1-3 0 16,-7 0-114-16,10 0-22 0,1 0-5 0,-1-3-552 15,-3-3-110-15</inkml:trace>
  <inkml:trace contextRef="#ctx0" brushRef="#br0" timeOffset="45963.919">24017 4178 1900 0,'0'0'54'0,"0"0"11"0,0 0-52 0,0 0-13 0,4-6 0 0,-1-4 0 15,-3 10 109-15,4-9 19 0,-1 3 4 0,4-4 1 16,-3 1-76-16,3-1-15 0,-4 1-3 0,4 0-1 15,1-7-26-15,-1 6-4 0,-4 1-8 0,8 0 11 16,-4-1 9-16,0-5 1 0,0 5 1 0,-4 1 0 16,4-1 5-16,-3 7 1 0,3-3 0 0,-3-3 0 15,-1 2-2-15,-3 7 0 0,0 0 0 0,0 0 0 16,0 0-17-16,0 0-9 0,0 0 10 0,0 0-10 16,0 0 8-16,0 0-8 0,0 0 0 0,0 0 9 15,0 13 1-15,0-4 0 0,0 1 0 0,-3-1 0 16,-1 4-10-16,0-4 0 0,1 7 0 0,-1-1 0 15,1-2 0-15,-1 3 0 0,1-7 0 0,-1 7 0 16,1-4-8-16,3-2 8 0,-4 5-10 0,4-5-818 16,4 5-163-16</inkml:trace>
  <inkml:trace contextRef="#ctx1" brushRef="#br0" timeOffset="7371.404">25001 11820 0,'0'0'16</inkml:trace>
  <inkml:trace contextRef="#ctx0" brushRef="#br0" timeOffset="49810.058">24049 4263 1728 0,'0'0'38'0,"0"0"8"0,0 0 2 0,0 0 0 0,0 0-39 0,0 0-9 0,0 0 0 0,0 0 0 16,10-4 100-16,-2-2 19 0,2-3 3 0,1-1 1 16,-1 1-44-16,4 0-9 15,-3-7-2-15,3 6 0 0,4-8-15 0,-4 8-3 16,3-5-1-16,-2-4 0 0,-5 6-14 0,4-9-3 0,-3 10-1 0,-4-13 0 16,-4 6-8-16,4 0-2 15,-3-6 0-15,0 6 0 0,-4 3 0 0,-4 4 0 16,0-4 0-16,-3 10 0 0,4 3-3 0,-4-3-1 0,-4 6 0 0,1 6 0 15,-1-3-8-15,1 9-1 0,-1 1-8 0,0 3 12 16,1 3-12-16,3-1 0 0,0 7-12 0,-4-6 12 16,8 6-11-16,-5-3 11 0,5 10-10 0,-1-4 10 15,4 0-8-15,4 0 8 0,-1 4 0 0,5-4-9 16,-1 0 9-16,3-3 0 0,1 0 0 0,3-6 0 16,0 0 0-16,0-3-10 0,0-4 10 0,0-2 0 15,0-4-38-15,1-3-1 0,-1-3 0 0,-4 0 0 16,1-3-109-16,-1-3-23 0,1-4-4 0,0 1-529 15,-1-1-107-15</inkml:trace>
  <inkml:trace contextRef="#ctx0" brushRef="#br0" timeOffset="50169.718">24278 4046 2084 0,'0'0'46'0,"0"0"10"0,0 0 1 0,0 0 1 0,0 0-46 0,4-6-12 0,3 3 0 0,0-3 0 15,-7 6 25-15,10 0 3 16,-3 0 1-16,4-4 0 0,-4-2-18 0,4 6-11 0,-1 0 12 0,-3-3-12 16,4 3 18-16,-1 3-3 0,-2-3-1 0,-1 6 0 15,0-2 14-15,0 2 2 0,-4 3 1 0,1-2 0 16,-1-4 5-16,1 6 0 0,-1 0 1 0,-3 1 0 15,4 6-17-15,-4-1-4 0,0-2-1 0,0 6 0 16,-4-4-7-16,4 10-8 0,-3-6 11 0,-4 9-11 16,3-9 11-16,1 6-11 0,-1 0 10 0,-3-6-10 15,0 6 10-15,0-6-10 0,0 0 10 0,3-3-10 16,-6-4 12-16,3 7-4 0,3-10-8 0,-3 4 12 16,0-4 13-16,0 1 3 0,4-1 0 0,-1-6 0 15,1 7-15-15,3-10-2 0,-8 6-1 0,1-3-829 16,7-3-165-16</inkml:trace>
  <inkml:trace contextRef="#ctx0" brushRef="#br0" timeOffset="51611.736">24462 4645 2214 0,'0'0'48'0,"0"0"11"0,0 0 1 0,0 0 3 0,0 0-51 0,3-3-12 0,4-3 0 0,4 3 0 16,3-4 61-16,4 1 10 16,3 3 1-16,10 3 1 0,1-6-44 0,7 6-9 15,7 0-1-15,-4-10-1 0,4 10 7 0,7-9 2 16,3 6 0-16,4-4 0 0,7-2-6 0,0 6-1 0,4-3 0 0,-7-1 0 15,-8 4-10-15,0-6-2 0,1 3-8 0,-4-4 12 16,-4 1-12-16,-3 6 11 0,0-10-11 0,-7 4 10 31,-1-1-116-31,-6 1-23 0,-4-1-5 0,1 1-601 0,-8-7-120 0</inkml:trace>
  <inkml:trace contextRef="#ctx0" brushRef="#br0" timeOffset="51849.144">25756 4253 1522 0,'0'0'33'0,"-14"-3"7"0,-3-3 2 0,-1 3 2 0,0-4-36 0,-3 4-8 0,3-3 0 0,1 6 0 16,-1 0 93-16,8 0 17 0,-1 0 3 0,4 0 1 16,7 0-6-16,0 0 0 0,-4 9-1 0,8 1 0 15,0-4-32-15,6 7-7 0,1-7 0 0,6 13-1 16,4-4-31-16,1-2-7 0,2 9-1 0,1-3 0 0,3 0-8 0,0-1-1 16,1 7-1-16,-5-6 0 0,-2 0 3 0,-5 0 1 15,-3 6 0-15,0-6 0 0,-3 0 7 0,-4-1 2 16,-7-2 0-16,0 3 0 0,-7 0-11 0,0-4-1 15,-7 4-1-15,-7-3 0 0,3-4-6 0,-3 10 0 16,-7-9-1-16,-1 6 0 16,1-10-134-16,4 7-26 0,-5-1-6 0,8-5-646 15,3-1-130-15</inkml:trace>
  <inkml:trace contextRef="#ctx0" brushRef="#br0" timeOffset="52721.062">27245 4510 1742 0,'0'0'38'0,"11"-6"8"0,-4 3 2 0,3-6 1 0,1-1-39 0,-4 1-10 0,0-1 0 0,0 1 0 16,4-7 63-16,-4 7 10 0,-4-7 3 0,-3 7 0 0,4-10-36 0,-8 10-6 16,1-7-2-16,-4-3 0 15,-4 3 34-15,-3 4 6 0,3-4 2 0,-6 4 0 16,-1-4-1-16,-3 6 0 0,3 1 0 0,-3 3 0 15,-4-4-24-15,4 10-5 0,0 0 0 0,0 10-1 16,0-4-31-16,0 7-12 0,-4 2 8 0,4 14-8 16,3-4 0-16,-3 9 0 0,0-6 0 0,3 10 0 15,0 3-13-15,4-10 5 0,0 4 8 0,7-1-13 16,0-6 13-16,0 7 0 0,7-7 0 0,0 3 0 0,0-9 0 16,7 10-12-16,0-10 12 0,4 3-12 0,-1-6 12 0,8-4 8 15,-4-5 0-15,4-1-8 0,-4-6 17 0,3-3-3 16,1-3-1-16,0-3 0 0,-4-4-2 0,3 1-1 15,1-10 0-15,3 0 0 0,-7 0-10 0,4 1 10 16,0-4-10-16,-1 0 10 0,-3-3-10 0,1 6 0 16,-5-6 9-16,-3 6-9 0,4-6 8 0,-4 3-8 15,0-3 8-15,0 0-8 0,-4 6 0 0,1 3 0 16,0 4 0-16,-1-4 8 0,-3 13-8 0,0 3 0 16,0 0-11-16,0 0 11 0,0 9-8 0,0 4 8 15,0 3 0-15,4 2-9 0,-4 1 9 0,3 0 0 16,-3 3 0-16,4 0 0 0,-4-3 0 0,3 6 0 15,-3 0 0-15,4-6 0 0,-1 6 0 0,1-3 0 0,-1 3 0 0,4-6 8 16,-3-4-8-16,3 4 0 0,-4-9 8 0,4-1-869 16,1-3-175-16</inkml:trace>
  <inkml:trace contextRef="#ctx0" brushRef="#br0" timeOffset="53547.58">27693 3877 1792 0,'0'0'40'0,"4"-3"8"0,-1-3 1 0,1-4 1 0,3 1-40 0,-4-1-10 16,-3 1 0-16,0-7 0 0,0 7 108 0,0-7 20 15,0 7 4-15,0-4 1 0,-3-3-74 0,-4 7-15 16,0 3-4-16,0-4 0 0,-4 1-20 0,4 6-5 16,-4-3-1-16,1 6 0 0,-1 0 14 0,1 0 2 15,3 9 1-15,-4-3 0 0,4 7-19 0,-4 2-4 16,1 4-8-16,3 10 12 0,0-4-12 0,0 3 0 15,-1 6-12-15,1-5 12 0,0 5-11 0,0-6 11 0,4 4-10 0,-1-4 10 16,1-3-8-16,-1-3 8 0,8 0 0 16,-4-3-9-16,3 3 9 0,1-7 0 0,-1 4 0 0,1-10 0 15,-1 7 0-15,4-6 14 0,0 5-3 0,1-5-1 16,-1-7 1-16,3 3 0 0,1-3 0 0,-4-3 0 16,3 0 6-16,-3 0 2 0,8 0 0 0,-5-3 0 15,1-3-33-15,-1 3-6 0,4-4-2 0,-3-2-764 16,3 0-153-16</inkml:trace>
  <inkml:trace contextRef="#ctx0" brushRef="#br0" timeOffset="53996.726">27873 4074 2178 0,'0'0'48'0,"0"0"9"0,11 0 3 0,-1 0 1 0,-10 0-49 0,7 0-12 16,0-3 0-16,4-3 0 0,-4 3 73 0,0-6 12 0,0-4 3 0,4 4 0 15,-1-4-45-15,1-3-9 0,-4-2-2 0,7 2 0 16,7-3 0-16,-7-9-1 16,-10 9 0-16,-4-9 0 0,-4-4-14 0,1 4-2 15,3 3-1-15,-7-3 0 0,0 3 4 0,3 6 1 16,1 0 0-16,3 3 0 0,0 7-3 0,-8 0 0 0,-2 6 0 0,10 3 0 16,0 0-16-16,-4 9-9 0,-10 3 1 0,0 4 0 15,4 3-1-15,2 6 0 0,1 3 0 0,0 1 0 16,-3 5 9-16,6-6-12 0,1 7 12 0,3-7-12 15,0 6 12-15,0-8 0 0,0-1 0 0,7-3 0 16,3 0 0-16,-3-10 0 0,-3 7 0 0,7-10 0 16,6 7 0-16,-3-7 0 0,-3-2 0 0,-4-4 0 15,4 3-126-15,3-3-26 0,3-3-6 0,-3-3-1 16</inkml:trace>
  <inkml:trace contextRef="#ctx0" brushRef="#br0" timeOffset="54357.305">28233 3824 1591 0,'0'0'35'0,"-4"-4"7"0,-3-2 2 0,7-3 0 0,0-1-35 0,0 1-9 15,-3 0 0-15,-1-7 0 0,1 6 108 0,3 1 20 16,3-7 4-16,-3 7 1 0,0 0-45 0,0-7-10 16,4 6-2-16,-4-2 0 0,3 3-19 0,4-1-4 15,-3 1-1-15,3-4 0 0,0 4-31 0,0 6-6 16,0-7-2-16,0 4 0 0,4 3-13 0,-1-3 8 15,-10 6-8-15,0 0 0 0,0 0 12 0,7 9-3 16,0-9-1-16,0 9 0 0,-3 1 1 0,-4 5 0 0,0-5 0 0,3 9 0 16,1-1-1-16,0 8 0 0,-4-1 0 0,7 3 0 15,0 0-8-15,0-3 0 0,0 3 0 0,0 7 0 16,0-7 0-16,3-3 0 0,1 3 0 0,0-2 0 16,-4 2 0-16,-4-9 0 0,1 3 0 0,-1-4 0 15,-3-5 12-15,0 3 1 0,-3 2 0 0,6-2 0 16,4-3 13-16,-10-4 2 0,-8 7 1 0,1-7 0 15,-1 0-6-15,0 1-2 0,-10-1 0 0,0 4 0 16,-4-4-10-16,4-6-3 0,-3 7 0 0,2-4 0 16,-2-3-113-16,6-3-23 0,0 0-5 0,1 6-1 15</inkml:trace>
  <inkml:trace contextRef="#ctx0" brushRef="#br0" timeOffset="54837.833">28561 4611 1936 0,'0'0'43'0,"0"0"9"0,0 0 1 0,0 0 1 0,0 0-43 0,0 0-11 16,0 0 0-16,10 0 0 15,5 0 104-15,-1 0 20 0,-7 0 3 0,7 0 1 16,4-3-76-16,10-4-16 0,-7 4-2 0,7-3-1 15,-3-4-33-15,3 10 0 0,-7-9-15 0,0 9 5 16,1-3-209-16,-12 3-41 0,8 0-9 0,-8 0-564 16</inkml:trace>
  <inkml:trace contextRef="#ctx0" brushRef="#br0" timeOffset="54982.194">28607 4761 1879 0,'0'0'41'0,"0"0"9"0,0 0 2 0,0 0 0 0,10 6-41 0,1-2-11 15,-4 2 0-15,4-6 0 0,-4 3 115 0,7-3 21 16,3 0 4-16,-3 0 0 0,11-3-88 0,0-3-17 16,0 6-4-16,-1-10-1 15,4 10-102-15,1-9-21 0,-5 6-4 0</inkml:trace>
  <inkml:trace contextRef="#ctx0" brushRef="#br0" timeOffset="55887.444">29647 4297 2026 0,'0'0'44'0,"0"0"10"0,0 0 2 0,0 6 1 16,8 7-45-16,-8-4-12 0,-8 7 0 0,8 3 0 0,0 6 61 0,-3 0 11 0,3-3 1 0,0 3 1 31,0 3-53-31,0-3-10 0,3 4-3 0,5-11 0 16,-5 7-8-16,11-9 0 0,-3-3 0 0,3-4 8 15,3 7 3-15,1-10 0 0,0-3 0 0,-1-3 0 16,8 0-1-16,-4 0 0 0,4-3 0 0,0-3 0 0,-4-4 2 0,0 4 0 16,-3-3 0-16,-1-1 0 0,1 1 3 0,-4-1 1 15,-3-2 0-15,6-4 0 0,1 1 3 0,-8-4 1 16,-6 0 0-16,-4 3 0 0,0-3-7 0,0 1-1 15,0 2 0-15,0-3 0 0,-4 0-12 0,1 10 8 16,3 0-8-16,-7 2 0 0,7 7 0 0,0 0 0 16,0 0 0-16,-11 10 0 0,11-4 0 0,-7 10 9 15,4-4-9-15,-1 7 8 0,-6 6-8 0,10 0 0 0,0 3 0 0,0-3 0 16,0 4 0-16,0-4 0 0,7 3-8 0,0 0 8 16,-4 0 0-16,1 7 0 0,-1 6 0 0,-3-4 0 15,0 1 0-15,0 3 0 0,0-4 0 0,-3-2 0 16,-4-4 0-16,-7 4 0 0,3-10 11 0,-3 3-11 15,3-9 15-15,-3-4-3 0,-7 4-1 0,-4-3 0 16,1-7 13-16,6 1 4 0,-7-4 0 0,4-3 0 16,0 3-4-16,0-2 0 0,0-4 0 0,3-4 0 15,-3-2-24-15,0-3 0 0,3-1 0 0,4 1 0 32,3-7-148-32,-3-9-34 0,0 3-7 0,-4-3-2 0</inkml:trace>
  <inkml:trace contextRef="#ctx0" brushRef="#br0" timeOffset="56272.768">29563 4200 2203 0,'24'-3'48'0,"-16"3"11"0,-8 0 1 0,3-7 2 0,8 4-50 0,-1-3-12 0,4 3 0 0,0-6 0 15,-3-4 70-15,7 4 11 16,3-1 3-16,-4-2 0 0,1-4-43 0,0 0-8 16,-1 4-1-16,5-7-1 0,-8-3-4 0,7 3-1 0,-7-3 0 0,0 0 0 15,-3 3 3-15,3 1 1 0,-4-1 0 0,-3 3 0 16,-3 4 3-16,7-4 1 0,-4 7 0 0,-7 2 0 15,0 7-4-15,0 0-1 0,0 0 0 0,0 0 0 16,0 0-16-16,0 16-3 0,0-7-1 0,3 10 0 16,-3-3-9-16,4 3 0 0,-4-4-10 0,10 4 10 15,-6 0-9-15,3 6 9 0,-4-12-8 0,8 12 8 16,-1-7 0-16,5 1 0 0,-5 3 0 0,4 0-8 16,-3-3 0-16,3 6 0 0,-3 0 0 0</inkml:trace>
  <inkml:trace contextRef="#ctx0" brushRef="#br0" timeOffset="61053.45">29344 6019 1926 0,'0'0'42'0,"0"-10"9"0,-7 1 1 0,3 3 3 0,4-7-44 0,-10 4-11 0,6-1 0 0,-3-5 0 16,-7 8 100-16,11-2 19 0,-4-1 3 0,3 1 1 16,-6 0-40-16,-1-1-8 0,7 10-2 0,1-6 0 15,3 6-18-15,0 0-4 0,0 0-1 0,0 0 0 16,0 0-22-16,7 6-5 0,4 1-1 0,-1 2 0 15,4 0-14-15,4 4-8 0,3 6 10 0,0 6-10 16,11 0 8-16,-4 3-8 0,4 0 0 0,3-3 0 16,0 10 8-16,1-7-8 0,-5 0 0 0,5 4 9 15,-1-4 0-15,-3 10 0 0,7-4 0 0,-4 10 0 16,0 0-9-16,0 0 0 0,1 0 0 0,-1-4 8 16,-3 4-8-16,-1 0 0 0,-2-9 9 0,-8-1-9 15,4 1 0-15,-1 2 0 0,1 1 0 0,-7-4 8 16,-1 4-8-16,1 6 0 0,0-10 8 0,-4 4-8 15,-4-3 14-15,1-7-2 0,3 3 0 0,-4-3 0 16,-2-3 4-16,-1-3 0 0,0-6 0 0,-4 3 0 16,4-10 4-16,-3 7 0 0,-1-7 1 0,-3-9 0 15,0 0 0-15,0 0 0 0,0 4 0 0,0-4 0 0,0 0-5 0,0 0-2 16,0 0 0-16,0 0 0 0,0 0-14 0,0 0 0 16,7-4 8-16,-3-2-8 15,-4-3-38-15,0-1-10 0,10 1-3 0,-10-7 0 16,0 7-131-16,8-1-26 0,-1 1-6 0,0 6-581 15,-4-3-116-15</inkml:trace>
  <inkml:trace contextRef="#ctx0" brushRef="#br0" timeOffset="61451.883">30448 6984 2278 0,'0'0'50'0,"0"-3"10"0,4-6 3 0,-4 0 1 0,0-1-51 0,0 1-13 0,0-4 0 0,0 10 0 16,0 3 48-16,0 0 8 0,0 0 0 0,0 0 1 15,0 0-28-15,0 0-5 0,10 9-2 0,-3 1 0 16,0 9 0-16,-3-1 0 0,3 4 0 0,4 0 0 15,-4-3-5-15,0 6-1 0,0 4 0 0,-4-4 0 16,8 0 6-16,-8-6 1 0,8 9 0 0,-11-9 0 0,7 6 12 16,-3-7 2-16,-1 8 1 0,-3-8 0 15,0 7-12-15,-3 1-2 0,3-5-1 0,-11 5 0 0,11-8-9 0,-11 7-2 16,8-6 0-16,-11 0 0 0,0 0 1 0,-4-10 0 16,0 7 0-16,-3-7 0 0,-3 1 11 0,-1-1 3 15,0-3 0-15,-7-6 0 0,11 0 0 0,-7 0 0 16,0-6 0-16,-4-3 0 0,4 6-15 0,3-13-4 15,-3 7 0-15,10-7 0 16,1 6-124-16,3 1-26 0,-1-3-5 0</inkml:trace>
  <inkml:trace contextRef="#ctx0" brushRef="#br0" timeOffset="64040.934">29799 8383 1522 0,'0'0'43'0,"0"0"10"0,0 0-42 0,0 0-11 0,0 0 0 0,0 0 0 16,0 0 63-16,0 0 10 0,0 0 3 0,0 0 0 15,0 0-29-15,4 0-6 0,6-9-1 0,-3 2 0 16,0 4 19-16,4-3 3 0,3-3 1 0,-3-1 0 16,10 1 10-16,-7-7 3 0,11 7 0 0,-4-10 0 15,3 6-24-15,1-9-5 0,0 4-1 0,0-11 0 16,-1 1-11-16,1-6-3 0,-4-1 0 0,-7 1 0 15,11-4-10-15,-14 3-2 0,3 1-1 0,-4 3 0 16,1-1 1-16,-4 4 1 0,-4 0 0 0,-3 3 0 16,0-3 1-16,0 2 0 0,0-2 0 0,-3 3 0 15,-4-3-5-15,7 9-1 0,-11 0 0 0,11 4 0 16,-7-1-8-16,0 7-8 0,-3 5 9 0,-1 4-9 0,7 0 0 16,-6 4 0-16,6 5 0 0,-3 0 0 15,-3 13 0-15,-4-3 0 0,-1 3-8 0,1 3 8 0,4 0-12 0,-1 10 4 16,1 2 8-16,-1 1-13 0,-3 15 13 0,3 1-9 15,4 5 9-15,-10-2-8 0,6-4 8 0,7 0 0 16,-6-9 0-16,-1 0 0 0,8 3 0 0,-8-3-8 16,1 6 8-16,-1-6-8 15,-3-3-16-15,3 3-4 0,-3 0 0 0,-3-4 0 0,-1-2 6 0,4-3 1 16,-7-7 0-16,10 0 0 0,-7-9 21 0,4 6 0 16,-3-6 0-16,6-10 0 0,-3 7 0 0,3-7 0 15,4 1 0-15,0-10 0 0,-3 6 8 0,10-6-8 16,0 0 12-16,-4-6-4 0,-6 2 1 0,-1-8 0 15,0 2 0-15,8 1 0 0,-4-3-9 0,3-4 0 16,4-9 0-16,4 6 0 0,-1 0 0 0,4 0 0 16,1-6 0-16,2 6 8 0,1 1-8 0,-4-1-11 0,10 3 3 0,-3 0 0 15,1 4-1-15,-1 2 0 0,10-5 0 0,-2 5 0 16,-1 4 9-16,3 3-8 0,-2-3 8 0,6 6-8 16,0 0 8-16,-3 0-10 0,3 9 10 0,-3-3-10 15,-1-2 10-15,1 11-12 0,0-5 12 0,-4 5-12 16,-7-2 12-16,4 9-10 0,-8-3 10 0,8-1-10 15,0 1 10-15,-4 0 0 0,-4 0 8 0,1 3-8 16,-1-10 9-16,4 4-9 0,-3-7 12 0,3 1-12 16,0-1 20-16,-3-9-4 0,10 7 0 0,-7-7 0 15,11-7 11-15,0 7 1 0,-1-9 1 0,-3-1 0 16,4 4-3-16,0-3-1 0,-1-1 0 0,-2 1 0 16,-1 0-15-16,-4-1-10 0,-6 1 12 0,7 2-12 15,-11-2-58-15,3 6-18 0,-10-3-4 0,0 6-1156 16</inkml:trace>
  <inkml:trace contextRef="#ctx0" brushRef="#br0" timeOffset="64733.042">31087 7903 1886 0,'0'0'41'0,"0"0"9"0,0 0 2 0,0 0 1 0,0 0-42 0,0 0-11 0,-4 7 0 0,-3 2 0 16,-7 0 40-16,4 10 5 0,-5 0 2 0,-6 15 0 15,7 1-20-15,-11 3-4 0,4 6-1 0,-3-1 0 16,-1-5-2-16,7 12-1 0,1-6 0 0,-1 3 0 15,0 3 18-15,4-3 4 0,0 7 1 0,7-1 0 16,0-6-14-16,0-3-4 0,14 0 0 0,0-10 0 16,4-5-16-16,6-1-8 0,1-3 0 0,3-6-720 15,7-4-149-15</inkml:trace>
  <inkml:trace contextRef="#ctx0" brushRef="#br0" timeOffset="65386.53">31221 8399 1930 0,'-4'-10'55'0,"4"10"11"0,0-6-53 0,0-3-13 0,-3 2 0 0,-4 4 0 16,7-3 101-16,0 6 18 0,0 0 3 0,-4-3 1 15,-3-3-52-15,7 6-11 0,0 0-1 0,0 0-1 16,-7 6-40-16,0 3-8 0,4 1-2 0,-5-1 0 16,8 10-8-16,0 0 0 0,0-4 0 0,0 14 0 15,8-11-8-15,-5 7 8 0,-3 1-10 0,7-8 10 16,0 1 0-16,4 0 0 0,3-3 0 0,-4-1 0 16,8-2 0-16,0-7 0 0,-4-3 0 0,-4-3 10 15,8 0 4-15,-4-3 1 0,-3-3 0 0,-4-3 0 16,3-7 1-16,1 6 0 0,3-2 0 0,-7-4 0 15,-3 1 4-15,3 2 0 0,0-3 1 0,-7-3 0 0,7 4 4 16,-4 2 1-16,-3-2 0 0,0 5 0 0,0-5-10 0,0 5-3 16,7 1 0-16,-7 6 0 0,0 3-13 0,0 0 0 15,0 0-9-15,0 0 9 0,0 0-13 0,4 3 3 16,-4 6 1-16,7 1 0 0,0 5 9 0,-7 10-12 16,11-6 12-16,-11 6-12 0,7 3 12 0,-4 1 0 15,1-4-9-15,-4 3 9 0,0 0 0 0,0-3 0 16,0 3 0-16,-4-2 0 0,-6-1 0 0,6-7 0 15,-3 8 0-15,-7-8 8 0,3 1 0 0,1 0-8 16,-4-3 12-16,3-4-4 0,-3 4 2 0,-7 0 0 16,7-7 0-16,3 4 0 0,-7-7 6 0,1 3 2 0,-1-9 0 15,-3 6 0-15,10-6-6 0,-3-6-2 0,-7 6 0 0,7-9 0 32,3 3-136-32,1-4-27 0,-4-2-6 0</inkml:trace>
  <inkml:trace contextRef="#ctx0" brushRef="#br0" timeOffset="65745.913">31136 8151 2389 0,'0'0'68'0,"0"-6"14"0,0-4-66 0,11 1-16 15,-4 0 0-15,0-10 0 16,11 3 70-16,-4-3 10 0,0 0 3 0,10 1 0 0,-6-1-49 0,0 0-10 16,3 3-1-16,-7 1-1 0,0-4-22 0,-3 9 0 15,3 1 0-15,-4 0 0 0,1 2 0 0,-4 7 0 16,-7 0-11-16,0 0 11 0,7 0 10 0,4 7 8 16,-11 2 2-16,7 0 0 0,-4 1-8 0,1-1 0 15,-4 10-1-15,0-3 0 0,7-1 1 0,-4 4 0 16,-3-6 0-16,7 2 0 0,-3 4-12 0,3-3 12 15,0-7-12-15,-7 7 12 0,11-7-4 0,-1 1-8 16,-6-1 12-16,6-6-4 0,-3 4-8 0,-3-4 10 0,-4-3-10 16,10 6 10-1,-6 0-147-15,3-3-30 16,-3 7-5-16,3-4-2 0</inkml:trace>
  <inkml:trace contextRef="#ctx0" brushRef="#br0" timeOffset="66008.153">31676 8672 2019 0,'0'0'44'0,"0"0"10"0,0 0 2 0,11 6 0 0,-4-6-44 0,0 9-12 16,0 1 0-16,-4-1 0 0,4 0 84 0,-3 7 16 16,-4 0 2-16,3-4 1 0,-3 7-51 0,0-3-11 0,-3 0-1 0,3-4-1 15,-4 4-31 1,-3 3-8-16,-3-4 0 0,3-2-1124 16</inkml:trace>
  <inkml:trace contextRef="#ctx0" brushRef="#br0" timeOffset="66563.163">32117 8330 1874 0,'0'0'53'0,"-4"9"11"16,4 1-51-16,0-1-13 0,0 0 0 0,0 7 0 0,4-7 64 0,-1 10 11 15,-3-3 1-15,11-3 1 0,0 2-21 0,-1 1-4 16,4-7 0-16,-3 1-1 0,3-1-28 16,-3-3-6-16,3-3-1 0,-4-3 0 0,4 0 13 15,-3 0 3-15,3-9 0 0,-3 3 0 0,-1-4 13 0,4 7 3 16,-3-12 1-16,-4 5 0 0,0 1-13 0,4-7-2 16,-4 7-1-16,-4-4 0 0,1 4-14 0,3-1-3 15,-4-2-1-15,-3 9 0 0,0 3-15 0,0 0 0 16,0 0 0-16,0 0 0 0,0 0-12 0,0 0 12 15,0 0-12-15,0 0 12 0,7 3-12 0,-3 9 4 16,-4 1 8-16,10-4-13 0,-10 10 13 0,11-3-11 16,-7 3 11-16,3-1-10 0,-4 7 10 0,1 1 0 15,3-4-9-15,-4 3 9 0,-3 0 0 0,0 3 0 16,0-9 0-16,0 6 0 0,-10 0 9 0,6-3 0 0,-6 0 0 0,-1-3 0 16,4-7 2-16,-11 4 0 15,4-7 0-15,-10 7 0 0,9-7-11 0,-6-6 0 16,-3 4 0-16,2-4 0 15,5 3-160-15,-4-6-33 0,-1 0-7 0</inkml:trace>
  <inkml:trace contextRef="#ctx0" brushRef="#br0" timeOffset="67298.59">32738 8026 2347 0,'-7'-19'52'0,"3"12"10"0,-3-5 2 0,7-4 2 0,-10 1-53 0,6 5-13 16,-7-2 0-16,8-4 0 0,-4 7 77 0,0 2 13 15,0-2 2-15,7 6 1 0,0 3-60 0,0 0-12 0,0 0-2 0,0 0-1 16,0 9-18-16,0 1 0 15,0 8 0-15,7 1 0 0,0 6 0 0,3 3 0 16,1 7-8-16,10-1 8 0,-3 4 0 0,-1 0 0 16,1 3 0-16,-4-4 10 0,7-2 6 0,-6 2 2 15,2-2 0-15,-10 2 0 0,0 7 4 0,-7 0 1 0,-7 0 0 0,4 3 0 16,-8 3-7-16,-7-6-2 16,1 0 0-16,-11-6 0 0,-4-1-14 0,-3-2-8 15,3 2 8-15,-3-2-13 16,3-1-117-16,-3 4-23 0,6-3-5 0,-2 2-1 0</inkml:trace>
  <inkml:trace contextRef="#ctx0" brushRef="#br0" timeOffset="79386.244">27425 10007 1364 0,'0'0'30'0,"0"0"6"0,0 0 2 0,7 0 0 16,0 0-30-16,4-6-8 0,-1 3 0 0,-3 3 0 0,0-6 104 16,-3-4 19-16,3 10 4 0,-7 0 1 0,0-9-28 0,3 6-4 15,-3-3-2-15,-3-4 0 0,-1 1-3 16,-3 9-1-16,-3-10 0 0,-1 4 0 0,1 3-46 0,-5-7-10 15,-2 4-2-15,-4 3 0 0,3-3 0 0,-3 3 0 16,-4-4 0-16,4 7 0 0,-4 0-32 0,1 0 0 16,2 7 0-16,-2-4 0 15,3 6-25-15,3 7-6 0,-3-7-1 0,7 10 0 0,0 0 32 0,3 0 10 16,0 6 0-16,4 0 0 0,4 0-10 0,-1-3 0 16,4 3 9-16,4 0-9 0,-1-3 0 0,4-6 0 15,4 3-10-15,0-4 10 0,3-2 0 0,0-7 0 16,0 3 0-16,4-9 0 0,-1 7 0 0,4-14 0 15,1 7 9-15,2-9-9 0,-3 0 22 0,4-7-1 16,0-3 0-16,-4-6 0 0,4 6-21 0,-4-9 0 0,0 3 0 0,0-3-12 16,-7 3 20-16,0 3 4 0,0-10 1 0,-6 4 0 15,2 3-13-15,-6-6 9 0,-1-10-9 0,-3-3 8 16,-3-3-8-16,-1 3-16 0,1-9 4 0,-1 9 1 16,-3 0 11-16,3 13 0 0,-3-1 0 0,4 4 0 15,-1 12 0-15,1 4 14 0,-1 2-3 0,1 4-1 16,3 6-10-16,0 0 12 0,0 10-12 0,3 5 12 15,-3 4-12-15,4 9 0 0,-1 7-10 0,1 9 10 16,3 0 0-16,-4-1 0 0,5 1 0 0,-5-3 0 16,4 3 0-16,-3-3 0 0,-1-4 0 0,1 1 0 15,-1-3 0-15,-3 2 0 0,4 7 0 0,-1-9 0 16,1-1 10-16,-4 1-2 0,3-7 0 0,1-3-834 16,3-6-167-16</inkml:trace>
  <inkml:trace contextRef="#ctx0" brushRef="#br0" timeOffset="80001.846">28138 9945 936 0,'0'0'26'0,"0"0"7"0,0 0-33 0,0 0 0 0,0 0 0 0,-4 0 0 15,1-7 79-15,-5 4 9 0,5-3 1 0,3 6 1 0,-7-3-20 0,3-3-4 16,1 2-1-16,-1-2 0 16,1 3 37-16,-1-3 7 0,-3-4 2 0,0 4 0 15,0 3 7-15,0 3 2 0,0-6 0 0,-4 3 0 16,1 3-35-16,-4-7-6 0,0 7-2 0,-1 7 0 16,1-4-41-16,-3 3-9 0,-1 3-2 0,-3 1 0 0,0 5-13 15,0-2-4-15,3 3 0 0,0 9 0 16,1-3-8-16,-1 3 0 0,4 0 0 0,3 3 0 0,4-3 0 0,0-3 0 15,7 3 0-15,0-6 0 0,0 6 0 0,7-9 0 16,0-4 0-16,4-2 0 0,-1-4 0 0,1-3 0 16,7-3 0-16,-1-3 0 0,-3-3 0 0,8-4 0 15,-8 1 0-15,3-4 0 0,1-2 0 0,0-1 0 16,-1-3 0-16,1 0 0 0,-7 1 0 0,3 2 12 16,-4-3-12-16,1 0 12 0,-8 10-2 0,4-7 0 15,-3 7 0-15,3 6 0 0,-7 3 0 0,0 0 0 16,0 0 0-16,0 0 0 0,0 0-2 0,0 0-8 15,0 9 12-15,0 0-4 0,0 4-8 0,0 3 0 16,3-1 0-16,-3 4 0 0,0-6 0 0,4 2 0 0,0 4 0 0,-1-3 0 16,1-7 0-16,-1 1 0 0,1 5 0 0,-1-11 0 31,-3-4-76-31,7 9-13 0,-7-9-3 0,7-3-684 0,0-3-136 0</inkml:trace>
  <inkml:trace contextRef="#ctx0" brushRef="#br0" timeOffset="80512.118">28392 9559 2098 0,'0'0'46'0,"0"0"10"0,3-6 1 0,1-4 3 0,-4 1-48 0,0 3-12 0,0 2 0 0,-4-5 0 16,-3 3 63-16,0-4 10 0,0 10 3 0,-4-9 0 15,-3 9-39-15,0-6-7 0,0 6-2 0,0 0 0 16,-4 0-16-16,1 6-3 0,-1-6-1 16,0 9 0-16,1 1 3 0,3-4 0 0,-1 7 0 0,1-4 0 15,4 7 1-15,3 3 1 0,-4-4 0 0,8 10 0 16,-4-3-13-16,3-3 0 0,4 6 0 0,-3-6 0 15,3 6 0-15,3-6 0 0,1 0 0 0,3-4 0 16,0 4 0-16,0-3 8 0,3-7-8 0,-3 1 0 16,4-1 10-16,0-3-10 0,3-3 10 0,-4 4-10 15,4-4 11-15,-3-3-11 0,3 6 12 0,-3-6-12 16,-4 3 9-16,7-3-9 0,-4-3 0 0,-10 3-777 16,0 0-163-16</inkml:trace>
  <inkml:trace contextRef="#ctx0" brushRef="#br0" timeOffset="81066.995">28487 9738 1634 0,'0'0'46'0,"0"0"11"15,7 0-45-15,3-7-12 0,-2 7 0 0,-1-9 0 16,14 3 71-16,-14 3 12 0,3-7 2 0,1 1 1 16,0-7-42-16,-1 7-8 0,4-10-1 0,-7 10-1 15,0-7-12-15,-3-3-2 0,3 0-1 0,0 4 0 16,-7 2 22-16,0-3 5 0,0 1 1 0,0 2 0 15,-4-3 6-15,4 7 2 0,-3 0 0 0,-1-1 0 0,1 4-25 0,3 6-5 16,-4-3-1-16,-6-3 0 0,3 6-24 0,0 6 8 16,0-3-8-16,0 3 0 0,-1 4 0 0,1-1 0 15,0 0-9-15,4 7 9 0,-4-3-9 0,3 9 9 16,1-4 0-16,3 1-9 0,7 0 9 0,-4 6 0 16,1-6 0-16,-1 0 0 0,4 0 0 0,0-1 0 15,1 4 0-15,-1-3 0 0,-4-6 0 0,4 2 0 16,4-5 0-16,-4 5 8 15,-4-5-58-15,4-1-11 0,-3-6-3 0,7 4-990 16</inkml:trace>
  <inkml:trace contextRef="#ctx0" brushRef="#br0" timeOffset="81502.026">28758 9471 1724 0,'0'0'38'0,"0"0"8"0,0 0 2 0,0 0 0 16,0-6-39-16,0 6-9 0,0-9 0 0,0 9 0 16,-3-4 69-16,3-2 12 0,3-3 3 0,-3 6 0 15,8-4-52-15,-1-2-9 0,0 3-3 0,0 2 0 16,3-2-5-16,1 3-2 0,-1-3 0 0,1 6 0 15,0-3 17-15,-1-4 3 0,4 7 1 0,0 0 0 0,-3 0 3 0,3 7 1 16,-7-4 0-16,0 3 0 0,4-3-21 0,-4 3-4 16,-4 4-1-16,-3-1 0 0,11 1-12 0,-8-1 11 15,-3 1-11-15,0-1 10 0,0 7-10 0,0-1 0 16,-3-2 0-16,-1 6 0 0,-3-4 0 0,7 4 8 16,7 0-8-16,0 0 0 0,1 6 0 0,-5-6 0 15,4 3 0-15,0-4 0 0,4 1 0 0,-1 0 0 16,-10 0 0-16,7-3 0 0,8-4 8 0,-12 10-8 15,-3-9 0-15,-3-4 8 0,-1 7 14 0,0-7 2 16,4-3 1-16,-3-3 0 0,3-3 13 0,-11 10 2 16,8-1 1-16,-4-9 0 0,-4 7-13 0,-3-4-4 0,7-3 0 0,-4 0 0 15,-3 0-24-15,4 0 0 0,-8 0-9 0,8 0-821 16,-5 0-164-16</inkml:trace>
  <inkml:trace contextRef="#ctx0" brushRef="#br0" timeOffset="84565.911">29263 10277 2246 0,'0'0'49'16,"0"-3"11"-16,-7-3 1 0,0 3 3 0,-4-4-52 0,11 7-12 0,0 0 0 0,0 0 0 0,0 0 88 0,0 0 16 15,0 0 2-15,0 0 1 0,7-3-67 0,0-3-12 16,4 6-4-16,10 0 0 0,-7-3-24 0,11-4-16 16,3 7 3-16,-3 0 0 15,3 0 13-15,-3-6 0 0,-4 6 0 0,-3-3 0 16,6 3-36-16,-13 0-2 0,6 0 0 0,-9 3 0 15,-8-3-54-15,0 0-12 0,0 0-1 0,-4 13-1 16,-7-4-27-16,-3 4-6 0,-7-4-1 0,3 7 0 16,-6 3 37-16,-4-4 7 0,3-2 2 0,-7 2 0 0,4 1 70 0,0-3 13 15,-4 2 11-15,7 1-13 0,4-3 32 0,-4-4 6 16,4 7 2-16,4-7 0 0,2 1 41 0,1 5 8 16,7-5 1-16,0-1 1 0,4 0-18 0,6-5-3 15,-3-4-1-15,7 6 0 0,7 3 5 0,-3-9 1 0,10 0 0 16,0-3 0-16,4-3-37 0,3-4-7 0,4 4-2 0,-4-3-643 15,11-1-129-15</inkml:trace>
  <inkml:trace contextRef="#ctx0" brushRef="#br0" timeOffset="85182.522">29834 10108 2260 0,'0'0'50'0,"0"0"10"0,0 0 3 0,0 0 0 16,0 0-51-16,0 0-12 0,4 6 0 0,10-6 0 0,-3 3 52 0,-1 3 8 16,4-6 2-16,11 0 0 15,-4 0-43-15,4 0-9 0,0 0-2 0,6 0 0 16,-2-6-8-16,-5 3 0 0,8-3 0 0,-7 6-748 15,-4-10-144-15</inkml:trace>
  <inkml:trace contextRef="#ctx0" brushRef="#br0" timeOffset="85646.315">30222 9901 2288 0,'0'0'65'0,"0"0"14"0,0 0-63 0,0 0-16 0,0 0 0 0,0 0 0 16,0 0 53-16,0 0 8 0,-3 9 2 0,-4 1 0 16,7-1-39-16,0 0-7 0,0 1-1 0,0 2-1 15,7 1-15-15,-4-4 0 0,-3 1 0 0,11 5 0 16,-7-5 0-16,6-1 0 0,-3 1 0 0,4-4 0 16,-4-3 0-16,3-3 0 0,1 0 0 0,0 0 0 15,-1 0 0-15,4-3 0 0,0-3 0 0,-3-4 0 16,3 7 0-16,0-6 0 0,-3-7 0 0,-1 10 0 15,5-4 0-15,-5 1 0 0,-3-4 0 0,0 1 9 16,-3 2-9-16,-1 1 12 0,1 6-12 0,-4-7 12 16,0 10-2-16,0 0 0 0,0-6 0 0,0 6 0 15,0 0 5-15,0 0 1 0,0 0 0 0,0 0 0 16,0 0-16-16,0 0 0 0,0 0 8 0,0 0-8 16,0 10 0-16,0-1 0 0,7-3 0 0,-4 7-10 15,-3 3 10-15,11-1 0 0,-8 4 0 0,5 0 0 0,-5 0 0 0,-3-1 0 16,7 8-8-16,-3-1 8 0,-1 0 0 0,-3-3 0 15,-3-4 12-15,-1 8-4 0,-3-8 3 0,4-2 1 16,-5 3 0-16,1-3 0 0,-3-4-1 0,3 4 0 16,-4-7 0-16,-3 1 0 0,4-1-2 0,-5 0 0 15,-2-2 0-15,-1-4 0 0,4 3-9 0,-7-6 0 16,10 0 9-16,-3 0-9 16,4 0-82-16,3-6-21 0,-1 6-4 0,-2-3-1004 15</inkml:trace>
  <inkml:trace contextRef="#ctx0" brushRef="#br0" timeOffset="85978.692">30078 10597 2329 0,'0'0'51'0,"0"0"10"0,14 0 3 0,-3 0 2 0,6-3-53 0,-3-3-13 15,4 6 0-15,0-7 0 0,-1 4 16 0,4 3 0 16,4-6 0-16,3-4 0 15,1 7-16-15,2-3 0 0,1-3 0 0,3-1 0 0,-3 10 0 16,0-9 0-16,0 9 0 0,-4 0 0 16,-4-6-42-16,-2 6-11 0,-8 6-3 0,-4-6-948 15</inkml:trace>
  <inkml:trace contextRef="#ctx0" brushRef="#br0" timeOffset="86577.165">30452 10901 2304 0,'0'0'51'0,"-4"-3"10"0,1-3 3 0,-1-4 0 15,1 1-52-15,-8 9-12 0,8-6 0 0,-4 2 0 0,-8 4 45 0,5 4 7 0,3 2 0 0,-11 0 1 16,8-3-41-16,-8 7-12 16,4 5 0-16,-4-5 8 0,4-1-8 0,-7 10 0 15,14-3 0-15,-11-4 0 0,8 4 0 0,-5 3 0 16,1 0 0-16,4-4 0 0,6 4 0 0,-3 0 0 16,4-3 0-16,3-7 0 0,3 10 0 0,8-13 0 15,-11 3-11-15,10-5 11 0,1-4-13 0,3-4 3 16,0-2 1-16,0-3 0 0,-3-1-11 0,10-5-1 15,-7 2-1-15,7-3 0 0,-7-2 22 0,4 2-9 16,-4-3 9-16,0 7 0 0,-3-4 8 0,-1 7 9 16,-2-1 2-16,2 1 0 0,-10-1 21 0,11 4 4 0,-11 6 0 0,0 0 1 15,0 0-5-15,0 0 0 0,0 0-1 0,0 0 0 16,0 0-25-16,0 6-5 0,0 4-1 0,0-1 0 16,0 4-8-16,0 2 0 0,0 1 0 0,0 3 8 15,0 0-8-15,0 6 0 0,0-6 0 0,0 9 0 16,3-9 12-16,-3-1-4 0,4 7 0 0,-1-6 0 15,1-3-8-15,-4-7-12 0,10 7 2 0</inkml:trace>
  <inkml:trace contextRef="#ctx0" brushRef="#br0" timeOffset="88063.656">31143 10393 2026 0,'0'0'44'0,"11"0"10"0,-4 0 2 0,11 0 1 0,-4 0-45 0,0 0-12 16,0 0 0-16,-4 0 0 0,12 0 43 0,-8 0 6 0,0 0 2 0,-4 0 0 16,12 0-34-16,-8 0-6 0,0 0-2 0,7 0 0 15,-7 0-9-15,7 0 0 0,0-3 0 0,-3 3 0 31,0-6-131-31,-1 6-28 0,-6-3-5 0,3-4-2 0</inkml:trace>
  <inkml:trace contextRef="#ctx0" brushRef="#br0" timeOffset="88230.322">31291 10152 2181 0,'0'0'48'0,"0"0"9"0,0 9 3 0,0 7 2 15,0 3-50-15,0-1-12 0,0 1 0 0,7 13 0 16,-3-11 30-16,-4 11 3 0,0-4 1 0,0-3 0 16,0-3-20-16,7 3-4 0,-7 0-1 0,7-3-697 15,-7 3-139-15</inkml:trace>
  <inkml:trace contextRef="#ctx0" brushRef="#br0" timeOffset="88795.567">31891 9891 2354 0,'0'0'52'0,"0"0"10"0,0 0 2 0,-3 10 3 0,-4-1-54 16,3 1-13-16,-7-1 0 0,11 7 0 0,-10 3 42 0,-1 6 6 15,8 3 0-15,-8 0 1 0,1 7-24 0,-5 8-5 16,5-5 0-16,-1 3-1 0,8-4 17 0,-1-2 4 16,4-1 1-16,4-5 0 0,-4-4-18 0,10-3-4 15,1-3-1-15,0-4 0 0,3 4-18 0,0-10-16 16,0 7 4-16,-4-13 0 16,15 4-127-16,-11 2-25 0,7-9-4 0,1 0-2 15,-8-3-98-15,10-3-20 0,-10 6-4 0,8-7-1 0</inkml:trace>
  <inkml:trace contextRef="#ctx0" brushRef="#br0" timeOffset="89013.395">32046 9954 2075 0,'0'0'59'0,"0"0"13"0,7 0-58 0,-7 0-14 0,0 0 0 0,7-6 0 15,-7 6 81-15,8 6 14 0,-5 4 2 0,8-1 1 16,-8 7-34-16,4 2-8 0,-3 1 0 0,-4 6-1 16,0 4-29-16,7-1-6 0,-7-3 0 0,0 3-1 15,0 3-8-15,0-2-2 0,0-1 0 0,-7-3 0 0,7 0-9 0,0-3 0 16,0-3-12-16,0-4-772 16,0 1-155-16</inkml:trace>
  <inkml:trace contextRef="#ctx0" brushRef="#br0" timeOffset="89235.507">32187 10239 2520 0,'0'0'72'0,"0"0"14"0,0 0-69 0,4 0-17 16,7 0 0-16,-1 0 0 0,1 0 56 0,-4 0 8 0,10-6 2 0,-2 3 0 15,6 3-36-15,-4-6-7 0,5 6-2 0,-1-10 0 16,-4 10-21-16,4-9-10 0,1 9 1 0,-5-9 0 31,1 9-20-31,-4-10-4 0,0 10-1 0,0-9-749 0,-3 9-149 0</inkml:trace>
  <inkml:trace contextRef="#ctx0" brushRef="#br0" timeOffset="90074.699">32921 9832 2361 0,'0'0'52'0,"0"0"10"0,-7-3 2 0,7 3 4 0,0 0-55 15,0 0-13-15,0 0 0 0,0 0 0 0,0 0 0 0,7 9 0 0,-3 0 0 0,3 1 0 16,-4-1 0-16,8 7 0 0,-8 3 0 0,8 0 0 16,0-1 9-16,-1 8 9 0,1-1 2 0,-1 3 0 15,-3 9 24-15,4 4 4 0,0-3 2 0,-11 6 0 16,10-7-11-16,-6 7-3 0,-4-9 0 0,-4-1 0 15,-3-6-24-15,4 1-4 0,-8-4-8 0</inkml:trace>
  <inkml:trace contextRef="#ctx0" brushRef="#br0" timeOffset="97417.698">32755 10036 1839 0,'0'0'40'0,"0"0"9"0,0 0 2 0,-3 9 1 0,-4-3-42 0,0 4-10 0,0-1 0 0,-4 7 0 16,11-4 47-16,-10 4 7 0,6 0 2 0,4-4 0 16,-3 7-37-16,-5-3-7 15,8-1-2-15,0-2 0 0,0-4-2 0,8 1-8 16,-5-1 12-16,1 4-4 0,6-10 1 0,1 3 0 15,-1-6 0-15,1-6 0 0,3 6 14 0,0-3 2 16,-3-10 1-16,10 4 0 0,-7-4-8 0,7-2-2 0,-3-4 0 0,-1 3 0 16,-10-3 0-16,11 0 0 0,-11 4 0 0,4 2 0 15,-1-2 23-15,-10 5 4 0,11 1 1 0,-11 2 0 16,0-2-8-16,0 9 0 0,0 0-1 0,0 0 0 16,0 0-17-16,0 0-3 0,0 0-1 0,0 16 0 15,-4-7-14-15,-3 7 0 0,4-4 0 0,-4 4 0 16,3 3 0-16,-6 0 0 0,10-4 0 0,0 4 0 15,-11 0 0-15,11 0 0 0,-11 3 0 0,8-3 0 16,-8-1 0-16,1-2 9 0,-1-3 1 0,8 5 0 16,-8-2 9-16,-3-7 1 0,3 7 1 0,1-6 0 15,-4 2-6-15,-7-6-2 0,6 4 0 0,1-1 0 16,-7 1-13-16,7-4 11 0,3-3-11 0,-6 6 10 16,-1-9-10-16,4 10-11 0,3-10 3 0,-3 6 0 15,4-6-35-15,-1 0-6 0,-3 0-2 0,11 0-753 16,-4 0-150-16</inkml:trace>
  <inkml:trace contextRef="#ctx0" brushRef="#br0" timeOffset="98061.86">31443 10838 1929 0,'0'0'42'0,"0"0"9"0,0 0 1 0,0 0 4 0,0-9-45 0,4 6-11 0,-4-3 0 0,10-4 0 16,-6 10 70-16,13-6 12 15,-3-4 2-15,8 7 1 0,-5-3-47 0,8 3-10 16,10-3-1-16,-3-4-1 0,7 7 6 0,7-3 0 16,-8 6 1-16,12-6 0 0,-4 2 16 0,10 4 3 15,4 0 1-15,4 0 0 0,-1-6-15 0,8 6-3 0,-1 0-1 16,-10 0 0-16,4 0-21 0,6-3-4 0,-10 3-1 0,0-6 0 16,0 6-8-16,-3-3 12 0,-8-4-12 0,-10 7 12 15,-4 0-12-15,-3 0 8 0,-14 0-8 0,3 0 8 16,-7 0-8-16,-4 0 0 0,1 0 0 0</inkml:trace>
  <inkml:trace contextRef="#ctx0" brushRef="#br0" timeOffset="99339.338">31916 11284 1983 0,'0'0'44'0,"10"0"8"0,-3-10 3 0,1 4 1 0,2 3-45 16,1-7-11-16,-8-5 0 0,8 5 0 0,-1-5 94 0,4 2 17 0,-6-6 3 0,2 4 1 0,-6-4-60 0,10 0-12 15,-7 0-3-15,-4 4 0 16,8-4-3-16,-8 3-1 0,5-3 0 0,-5 4 0 16,-3 5-7-16,0 1-1 0,0-1-1 0,0 7 0 15,0 3-8-15,0 0-2 0,0 0 0 0,0 0 0 16,0 0-9-16,-11 3-8 0,11 4 9 0,-7 2-9 16,0 4 0-16,7 2 0 0,7 10-13 0,-7-3 4 15,0 0 1-15,4 0 0 0,-4 3 0 0,0 0 0 16,0-3 8-16,3 13 0 0,-3-7 0 0,0-3-8 15,11 0 8-15,-11-12 0 16,0 2 0-16,0 1 8 0,0-3-68 0,0-4-14 0,7 0-2 0,-7-9-1089 16</inkml:trace>
  <inkml:trace contextRef="#ctx0" brushRef="#br0" timeOffset="99618.76">32286 11221 1698 0,'0'0'48'0,"0"0"11"0,0 0-47 0,0 0-12 0,0 0 0 0,0 0 0 15,0 0 122-15,0 0 22 0,0 0 5 0,0 0 1 16,11-6-33-16,-8 6-6 0,-3 0-2 15,11-3 0-15,0 3-45 0,3-7-8 0,0 4-3 0,3-3 0 16,-3 3-30-16,1-4-7 0,-5 4 0 0,4-3-1 16,-3-3-15-16,-1 9 8 0,5-7-8 0,-5 4 0 31,-6 3-111-31,6-6-28 0,1 6-5 0</inkml:trace>
  <inkml:trace contextRef="#ctx0" brushRef="#br0" timeOffset="100448.999">32907 11186 1515 0,'0'0'33'0,"0"0"7"0,0 0 2 0,4-9 1 0,-1 6-35 0,-3-3-8 15,7-4 0-15,-7 1 0 0,-7 3 86 0,4-4 15 16,3 1 3-16,-11-1 1 0,8 7-20 0,-12-3-4 16,-2-3-1-16,3 2 0 0,3 4-12 0,-3 3-2 15,0-6-1-15,-7 6 0 0,10 6-32 0,-3-3-6 16,0 4-2-16,-7 2 0 0,10 0-25 0,-3 7 0 16,0-7 0-16,0 4 0 0,7 3-8 0,-4 2 8 15,1-2-10-15,6-3 10 0,4 2 0 0,0 4-9 0,0-9 9 0,4 5 0 16,6-5 0-16,-3-1 0 0,4 0 0 0,-4-9 8 15,14 7-8-15,-7-7 11 0,4 0-11 0,-1-7 12 16,5 4-4-16,-8-3-8 0,10-3 12 0,-9-1-4 16,6 1-8-16,-7-1 0 0,-4 1 0 0,1-7 0 15,3 7 0-15,-7 3 0 0,-3 3 0 0,-4 3 0 16,0 0 0-16,0 0 8 0,0 0-8 0,0 0 0 16,0 0 0-16,0 3 0 0,3 9 0 0,-3 1 0 15,0-4 12-15,-3 1-4 0,3-1 0 0,0 0 0 16,0 7-8-16,3-7 0 0,-3 1 0 0,0-1 0 15,7-2 0-15,-7 2 0 0,4-3 0 0</inkml:trace>
  <inkml:trace contextRef="#ctx0" brushRef="#br0" timeOffset="100871.73">31873 10901 1754 0,'-10'10'49'0,"3"-4"12"0,7 3-49 16,0 7-12-16,0 3 0 0,0 0 0 0,-11 9 57 0,8 0 9 0,-1 6 2 0,-3-5 0 15,-3 11-22-15,6-2-4 0,-7-3-1 0,11 8 0 16,0-5-30-16,0-3-11 0,0 2 0 0,8-2 9 16,-1-7-9-16,3 6 0 0,11-5 0 0,-7-4 8 15,11 3-8-15,0-9 0 0,10 6 9 0,0-9-945 16</inkml:trace>
  <inkml:trace contextRef="#ctx0" brushRef="#br0" timeOffset="101169.957">33027 10863 2187 0,'0'0'62'0,"0"0"14"0,0-6-61 0,0 6-15 0,0 0 0 0,0 0 0 15,0 0 72-15,0 0 12 0,0 0 3 0,4 0 0 16,10 6-21-16,-7-2-4 16,-4 8-1-16,8 1 0 0,-8 2-22 0,8 4-5 15,0 0-1-15,3 9 0 0,-4-3-6 0,-3 4-2 0,0 5 0 0,4 1 0 16,0-1 4-16,-11 4 1 0,3-1 0 0,-3 7 0 16,-3 0-12-16,3 0-2 0,-11 3-1 0,-3-3 0 15,0 6-15-15,-7-3 0 0,-1-3 0 0</inkml:trace>
  <inkml:trace contextRef="#ctx0" brushRef="#br0" timeOffset="103242.528">26663 10268 1202 0,'0'0'34'0,"0"0"7"0,7-3-33 0,-3 3-8 0,-4 0 0 0,0 0 0 16,0 0 116-16,0 0 22 0,7-7 4 0,-7 7 1 16,0 0-21-16,0 0-4 0,0 0-1 0,-7 0 0 15,-8 7-20-15,1-4-4 0,-7 3-1 0,-4-3 0 16,-3 6-62-16,0-2-13 0,-4 2-2 0,1 1-1 16,-8-1-14-16,-4 0 0 0,1 1 0 0,-4-1 0 15,0-3 12-15,0 4-1 0,4-1 0 0,3 1 0 16,1-4-3-16,6 3-8 0,0-5 12 0,4 2-4 15,3 3-8-15,4-9 10 0,7 10-10 0,0-10 10 16,3 0-10-16,1 6 10 0,2-6-10 0,8 0 10 0,0 0 10 0,0 0 3 16,0 0 0-16,0 0 0 15,8-6-51-15,2 2-11 0,1-2-1 0,3 3-724 16,3-3-144-16</inkml:trace>
  <inkml:trace contextRef="#ctx0" brushRef="#br0" timeOffset="103573.047">26102 10149 1720 0,'0'0'38'0,"0"0"8"0,-3 9 2 0,-1 0 0 0,0 1-39 0,-3 5-9 0,-3-2 0 0,-4 6 0 15,0 3 8-15,-4 0 0 0,-3-4 0 0,0 8 0 16,3-8 10-16,0 7 2 0,-6-6 0 0,2 0 0 16,1-3 36-16,0-1 7 0,4-2 1 0,-1 3 1 15,7-4 11-15,1 4 1 0,3 3 1 0,3-10 0 16,1 7-26-16,6 3-4 0,-3-4-2 0,7-2 0 16,4 3-14-16,-1-1-4 0,4-2 0 0,1-4 0 15,6 7 13-15,0-7 3 0,0 7 0 0,4-7 0 16,7-6-21-16,-1 7-4 0,8-4-1 0,-4-6 0 15,4 3-18-15,-4 4 10 0,-3-7-10 0,-4 6-836 16,-3-3-172-16</inkml:trace>
  <inkml:trace contextRef="#ctx0" brushRef="#br0" timeOffset="104773.427">21643 10061 1566 0,'-7'-25'34'0,"7"15"7"0,-4-2 2 0,1-4 1 0,3-3-35 0,0 4-9 0,0-4 0 0,0 3 0 16,0 3 66-16,3-2 11 0,1-4 3 0,-1 10 0 16,1-7-16-16,-1 6-4 0,1 1 0 0,0 0 0 15,-4 9-14-15,0 0-3 0,0 0-1 0,0 0 0 16,7 9-29-16,3 0-5 0,-3 1-8 0,0 9 11 16,0 6-11-16,0 9 8 0,4 13-8 0,0 13 8 15,-1 3-20-15,1 2-4 0,3 4 0 0,-4 4-1 16,5 8 17-16,-5 7 0 0,1 12 0 0,-4-3 0 15,3-2 15-15,-3-1 0 0,0 12 0 0,4 1 0 16,-4-10-15-16,0-6 0 0,0-13-12 0,4 4 12 16,-1-1 0-16,1-2 16 0,0-1-2 0,3-12 0 15,0-3 2-15,0-4 0 0,0-12 0 0,0-3 0 0,-3-3-3 16,6-10 0-16,1 4 0 0,0-10 0 16,-4 0-111-16,0-12-22 0,0-4-5 0,4-3-1 0</inkml:trace>
  <inkml:trace contextRef="#ctx0" brushRef="#br0" timeOffset="105730.852">22024 9857 1690 0,'-4'-13'48'0,"4"13"11"15,-7-6-47-15,4-3-12 0,-1-1 0 0,4 4 0 16,0-3 57-16,4-1 10 0,-1 1 1 0,11 6 1 0,4-10-36 0,7 10-7 0,-4-6-2 0,7-1 0 16,7 1 3-16,11-7 0 15,7 7 0-15,11-7 0 0,3 3 5 0,7-2 0 16,7-4 1-16,4 3 0 0,13-3-19 0,5 1-4 15,3-1-1-15,-1 3 0 0,5-3-9 0,-1 4 8 16,8 5-8-16,-5 1 8 0,-6-4-8 0,7-2 8 16,4 8-8-16,-8-2 8 0,-3 0-8 0,0-1 8 15,-4 1-8-15,0-1 8 0,1 1-8 0,-8 3 0 16,-7-4 0-16,-3 1 0 0,-8-1 22 0,-3 7-1 16,-3-3 0-16,-11 0 0 0,0 3 17 0,-11 3 3 0,-3 0 1 0,-7 3 0 15,-7-3-27-15,-4 6-6 0,-7-6-1 0,-3 0 0 16,-1 9-8-16,-6-9 0 0,-4 10 0 0,-7-10 0 15,7 6 0-15,-7-6-11 0,0 9 3 0,0-5 0 16,0 5 8-16,-4 4 0 0,1-4 0 0,-1 0 0 16,1 4 0-16,-1-4 0 0,1 7 0 0,3 3 0 15,-4 6 0-15,1 3 0 0,-1-3 0 0,4 3 0 16,-3 1-18-16,3 5-2 0,-4-6 0 0,1 26 0 16,3-10 7-16,0 6 1 0,0-3 0 0,3 6 0 15,1 0 12-15,-1 7 15 0,1-4-3 0,-1 7-1 16,4 0-11-16,-3 0 0 0,3-1 0 0,0 7 0 15,0-3 0-15,0 3 0 0,0 0 0 0,4-3 0 16,-4-3 0-16,3 6 0 0,1-3 0 0,-4-4 0 16,4 7 0-16,3-6 8 0,0 0-8 0,0-1 0 0,-3-2 11 0,3-4-3 15,0-2-8-15,0-1 12 0,0-6-4 0,0 6-8 16,0-2 11-16,0-4-11 0,-3-4 17 0,3 1-3 16,-3-6-1-16,-4-4 0 0,3 4-13 0,1-3 9 15,-4-1-9-15,0-6 8 0,0-3 0 0,-4 4 0 16,1-4 0-16,0-6 0 0,-4 6 4 0,0-13 0 15,-8 4 0-15,1-7 0 0,-3 1-2 0,-4-4 0 16,-4-3 0-16,-3 6 0 0,0-9-1 0,-7 7 0 16,-4-7 0-16,-3 0 0 0,-4-7-1 0,-4 7 0 15,-2 0 0-15,-5-3 0 0,-6 3-8 0,-1-6 10 16,-6 6-10-16,-4 6 10 0,-4-3-10 0,-3-3 0 16,-4 0-10-16,-6 0 10 0,-4 0 0 0,-8 7 0 15,-2-4 0-15,-5 3 0 0,-3-6 0 0,1 0 0 0,-5 0 0 0,1 0 0 16,0 0 8-16,-1 0-8 0,-3 0 0 0,4-6 0 15,3 3 9-15,4 3-9 0,3-7 0 0,0 7 9 16,-7 0-9-16,15-3 10 0,20 3-10 0,1 0 10 31,-5 3-73-31,8 4-14 0,7 2-3 0</inkml:trace>
  <inkml:trace contextRef="#ctx0" brushRef="#br0" timeOffset="110391.354">23745 12435 2502 0,'-7'-29'55'0,"7"20"11"0,-3-7 2 0,3 7 3 0,0 3-57 0,0 6-14 0,0 0 0 0,0 0 0 15,0 0 54-15,3 6 8 0,1 9 2 0,3 4 0 16,-3 0-49-16,3 9-15 0,-4-9 8 0,1 13-8 15,3-4 0-15,-4 0 0 0,4 10 0 0,-3-4 0 16,3 7 9-16,0-4-9 0,0 1 0 16,0-3 9-16,0-1-9 0,-3-6 0 0,6 1 9 0,-3-4-9 15,0 3 0-15,4-9 0 0,-4-4-10 0,4 4 10 32,-4-3-67-32,0-4-6 0,0 1-2 0,0-4-693 0,-4-6-140 0</inkml:trace>
  <inkml:trace contextRef="#ctx0" brushRef="#br0" timeOffset="110614.577">23537 12889 2016 0,'0'0'44'0,"0"10"10"0,4-1 2 0,-1 7 0 0,1-4-45 0,7 4-11 16,-4 9 0-16,3-6 0 0,1 0 35 0,-1 6 5 16,4-3 0-16,1 3 1 0,-1 0-24 0,3 0-5 15,1-3 0-15,0-3-1 0,-1 6 2 0,1-10 1 16,3-5 0-16,0-1 0 0,0-9 61 0,8 0 12 15,-1-9 2-15,7-7 1 0,-3-3 10 0,3 4 3 16,0-4 0-16,-3 0 0 0,0 0-38 0,-4 10-7 16,-3-7-2-16,-4 7 0 0,0-7-48 0,-7 13-8 15,-3-3 0-15,-1 3-1400 16</inkml:trace>
  <inkml:trace contextRef="#ctx0" brushRef="#br0" timeOffset="111331.556">23763 13861 2062 0,'-10'-15'45'0,"2"11"10"0,1-2 1 0,-3-3 3 0,-4-1-47 0,0 4-12 16,-4 3 0-16,0 3 0 0,-3-6 67 0,-4 6 11 0,1 6 2 0,-4-3 1 16,-1 7-53-16,1 2-12 15,-4 1-1-15,4 5-1 0,-4-2-14 0,8 3 0 16,3 6 0-16,-1-6-10 0,5 6 29 0,3-3 5 0,3 0 2 0,4-3 0 15,3-1-10-15,1-2-1 0,3-3-1 0,3 2 0 16,5-5-14-16,2-1 9 16,4 1-9-16,0-1 8 0,4-3 0 0,3-3 0 15,4-3 0-15,3 0 0 0,4 0-8 0,-4 0 12 0,4-9-12 0,-4 6 12 16,4-10-12-16,-4 4 0 0,-3-1 0 0,-1-2 0 31,1-4-116-31,-7-9-20 0,-1 6-3 0,1-9-1 0,-7 3 12 16,-1-3 3-16,1 0 0 0,-8-4 0 0,1 4-8 0,-4-6-2 0,-4 5 0 0,1-5 0 15,-4 2 171-15,0 1 35 0,0 0 6 0,-4-1 2 16,0 1 17-16,1 0 4 0,-1 9 1 0,1-3 0 16,3 6 9-16,-4 3 2 0,7 7 0 0,-3-1 0 15,7 10-21-15,0 0-4 0,-3 10-1 0,-1-1 0 16,4 7-42-16,0-4-9 0,0 13-2 0,4 1 0 16,-1 2-6-16,1 9-2 0,-1 7 0 0,1 10 0 0,0-1-6 0,-1 0-2 15,1 1 0-15,-1-1 0 0,1-6-3 0,-1-3-1 16,1-3 0-16,3-4 0 15,0-2-76-15,0-1-15 0,3-6-3 0,-3 1-1 16,4-11-118-16,0 1-24 0,-1-12-5 0</inkml:trace>
  <inkml:trace contextRef="#ctx0" brushRef="#br0" timeOffset="111801.391">23957 13692 2617 0,'0'0'57'0,"0"0"12"0,0 0 3 0,0 3 2 0,-3 13-59 0,3 3-15 0,-4-1 0 0,1 8 0 16,-1 2 21-16,4 6 2 0,-3-6 0 0,-1 13 0 15,0-3-23-15,1-4 0 0,-4 1 0 0,7-4 8 16,-4-6-8-16,4 3 0 0,4-2 0 0,-4-1 0 16,7-7 9-16,-4 1 1 0,5-3 0 0,-1-3 0 15,3-7 2-15,4-3 0 0,-3-3 0 0,3-3 0 16,0-3-2-16,0-4 0 0,0 1 0 0,0-4 0 15,1-3-2-15,-5 1 0 0,4-4 0 0,-3 0 0 16,-4 0-8-16,3-6-11 0,-6 0 3 0,-1-3 0 16,5 0 8-16,-8 0 0 0,3-4 0 0,1 10 0 15,-1-3 0-15,-3 9 0 0,4 4 0 0,-1 2-8 16,-3 10 8-16,0 0 0 0,0 0-9 0,4 10 9 16,-1 2-8-16,4 4 8 0,-3 3-10 0,3 0 10 15,-4 6 0-15,4 3 0 0,1-3 0 0,-1 0 0 0,-4-3 0 0,4-6-9 16,0 3 9-16,4-1-12 0,-4-2 24 0,0 0 5 15,0-4 1-15,0-2 0 0,0-1 11 0,0-3 3 16,-7-6 0-16,7 0 0 0,-7 0-6 0,7 0-1 16,0 0 0-16,0-6 0 0,0-3 9 0,0-1 2 15,-3 1 0-15,3-10 0 0,-3 10-16 0,3-7-4 16,-4-3 0-16,4 0 0 0,-3-6-4 0,-1 0-2 16,-3 3 0-16,4-3 0 0,-1-3-21 0,4 0-4 15,-3-4-1-15,-1 4 0 16,4 0-95-16,1 3-19 0,-5 0-4 0,8 3-734 0,-4 3-148 0</inkml:trace>
  <inkml:trace contextRef="#ctx0" brushRef="#br0" timeOffset="112235.932">24702 13488 2415 0,'0'0'53'0,"0"-9"11"0,3-1 3 0,1 4 1 0,-4-3-55 16,0-1-13-16,0 1 0 0,0-1 0 0,-4 1 62 0,1 3 10 15,-5-4 1-15,1 1 1 0,0 0-46 0,-3 5-8 16,-4-2-3-16,0-3 0 0,-1 2-17 16,-2 7 0-16,-1-3 0 0,4 3 0 0,-4 3 0 0,1 4 0 15,3 2 0-15,3 7 0 0,-3-4 0 0,3 4 0 16,4 3 0-16,0 6 0 0,0-6 0 0,4 6 10 16,-1-6-10-16,4-1 8 0,-3 1-8 0,6 0 0 15,1-3 0-15,-1 3 0 0,1-1 0 0,-1-2 0 16,4 3 0-16,4-3 0 0,-1-4 10 0,1-2-10 0,0-4 12 15,3 3-12-15,0 1 24 0,0-10-1 0,4 6-1 0,-1-3 0 16,-3-3-14-16,4 0-8 0,-4 6 8 0,0-6-8 31,-3 0-53-31,3 0-15 0,-3 0-4 0,-1 0-1134 0</inkml:trace>
  <inkml:trace contextRef="#ctx0" brushRef="#br0" timeOffset="112583.135">24836 13657 2460 0,'0'0'70'0,"0"0"14"0,0-9-67 0,0 3-17 15,3 3 0-15,1-7 0 16,-4 4 59-16,3-3 8 0,1-1 1 0,-1-6 1 16,1 7-45-16,3-3-8 0,0-4-3 0,-4 0 0 15,1-3-13-15,3 1 0 0,-4-1 0 0,5 3 0 0,-5-3 15 0,4 0-3 16,-3 1-1-16,3 2 0 0,-4 7 14 0,-3-1 3 15,4 7 1-15,-4 3 0 0,0 0-9 0,0 0-3 16,0 0 0-16,0 0 0 0,-4 9-17 0,4 1-12 16,-3 2 1-16,-1-2 1 0,-3 5 10 0,7 1 0 15,-3-3 0-15,3 2 0 0,-4 1 0 0,4-3 0 16,0 2 0-16,4-2 0 0,-4 2 0 0,3-5 0 16,-3 6 0-16,7-4 0 0,-3-3 0 0,3 4 0 15,0 0 0-15,0-4 0 0,0 0-17 0,0-2-5 16,4-4-1-16,-4 3 0 15,3-3-89-15,1 3-17 0,-1-6-4 0,1 0-1 16,0-6 27-16,-1 3 6 0,1-3 1 0,3 6-516 16,-4-10-102-16</inkml:trace>
  <inkml:trace contextRef="#ctx0" brushRef="#br0" timeOffset="112821.542">25178 13454 1875 0,'3'-19'41'0,"-3"9"9"0,0 1 2 0,0 0 0 0,0-7-41 0,-3 3-11 0,3-2 0 0,-4-1 0 15,1 3 126-15,-4-2 23 0,3-1 5 0,-3 7 1 16,4-4-76-16,-1 4-15 0,0 3-4 0,1-4 0 15,3 10-21-15,0 0-5 0,0 0-1 0,0 0 0 16,0 0-23-16,0 0-10 0,0 0 8 0,7 10-8 16,0 5 11-16,-3-2-3 0,3 2-8 0,0 4 12 15,0 0-12-15,3 6 0 0,1-6 0 0,0 6 0 16,-4 0 16-16,3-3 3 0,-3 3 1 0,0 0 0 16,4-6 13-16,-8 0 3 0,4 6 1 0,-7-6 0 0,4 6-9 15,-4-3-3-15,-4 3 0 0,1 0 0 0,-4-6-12 0,0 9-2 16,-4-3-1-16,1 0 0 0,-4-3-19 0,-4 3-4 15,4-6-1-15,-7 0-906 16,3-3-182-16</inkml:trace>
  <inkml:trace contextRef="#ctx0" brushRef="#br0" timeOffset="113992.362">23901 15059 2055 0,'-4'-9'45'0,"1"-1"10"0,3 10 1 0,-4-9 2 0,4 3-46 0,-7-4-12 0,0 1 0 0,-7 6 0 16,0-4 61-16,0-2 11 0,-7 0 1 0,-1 2 1 16,1 7-48-16,-4-3-10 0,-3 3-1 0,7-6-1 15,-4 12-14-15,1-3 11 0,-1-3-11 0,7 7 10 16,-3 2 14-16,4 0 2 0,2 1 1 0,1 6 0 16,4-7-8-16,6 10-2 0,-3-4 0 0,4-2 0 15,6 3-17-15,4 2 0 0,0 1 0 0,4-3 0 16,3 0 0-16,0-4 0 0,0-2 0 0,7-1 0 15,-3 0 11-15,3-2-11 0,0 2 10 0,4-9-10 0,0 0 0 0,-1 0-18 16,1-9 2-16,0 2 1 16,0-2-36-16,-1-4-7 0,1-5-2 0,-4-4 0 15,0 3-36-15,-7 0-7 0,0-6-1 0,-3 6-814 16</inkml:trace>
  <inkml:trace contextRef="#ctx0" brushRef="#br0" timeOffset="114157.813">23798 14445 2196 0,'0'0'48'0,"0"0"11"0,0 0 1 0,0 0 1 0,0 0-49 0,0 0-12 0,0 6 0 0,0 3 0 16,4 10 52-16,3 6 7 16,-3 0 1-16,3 7 1 0,3 2-29 0,-3 4-5 15,0 6-2-15,0 0 0 0,0-1 0 0,-3 8 0 0,3-4 0 0,4 0 0 16,-4 3 7-16,3-13 2 0,-3 7 0 0,4-6 0 31,3-4-142-31,0-8-28 0,0-1-5 0,0-13-579 0,4 4-115 0</inkml:trace>
  <inkml:trace contextRef="#ctx0" brushRef="#br0" timeOffset="114550.7">24208 14539 2610 0,'0'0'57'0,"0"0"12"0,0 9 3 0,0 0 1 15,0 4-58-15,0 3-15 0,0 12 0 0,0-3 0 16,0 9 16-16,0-5 0 0,-4 8 0 0,4 4 0 0,-3-3-16 0,-1-1 0 15,1-2 0-15,3-7 0 16,-4 3 19-16,0-2-3 0,4-4 0 0,0-6 0 16,0-1 13-16,0-2 3 0,0-3 0 0,0-4 0 0,4-3-8 0,-4-6 0 15,0 0-1-15,0 0 0 0,0 0-4 0,0 0-1 16,0 0 0-16,4-6 0 0,3 3-8 0,0-3-2 16,0-4 0-16,0 1 0 0,3-1-8 0,1 1 0 15,3 0 0-15,0-7-11 0,4 3-10 0,-1-2-3 16,5 8 0-16,-1-2 0 15,3 0-4-15,-2 5-2 0,-1-2 0 0,0 6 0 0,-3 6 11 0,-1 4 3 16,-3-1 0-16,-3 1 0 0,-1 8 16 0,-2 1 0 16,-8 0 0-16,0 3 0 0,-4 0 0 0,-3-3 0 0,-4 6 0 0,1-6 9 15,-1 6 4-15,-3-6 1 0,0 6 0 0,-4-10 0 16,1-2 18-16,-1 3 3 0,-3-7 1 0,3 0 0 16,1-2-36-16,-1-4 0 0,0-3 0 0,1-3 0 31,3-4-22-31,-1-2-11 0,1-7-3 0,4-2-816 0,-1-1-163 15</inkml:trace>
  <inkml:trace contextRef="#ctx0" brushRef="#br0" timeOffset="115300.947">24726 14790 2001 0,'0'0'44'0,"0"0"8"0,0 0 3 0,0 0 2 0,4-7-45 0,3-2-12 0,-4 9 0 0,4-10 0 16,-3 1 56-16,6 0 8 0,-2 2 3 0,-1-2 0 16,0 0-25-16,0-4-5 0,0-3-1 0,0 1 0 15,0 2 13-15,0-3 3 0,-4-2 0 0,1 2 0 0,0 3-18 16,-1-5-3-16,1-4-1 0,-4 9 0 0,0-6-14 0,0 4-4 16,-4-1 0-16,4 6 0 0,-3 1-4 0,-1 0 0 15,0-1-8-15,1 4 12 0,-4 3-12 0,7 3 0 16,-7 0 0-16,0 3 0 0,0 3-10 0,0-3 10 15,-4 4-8-15,4 2 8 0,3 0-9 0,-3 1 9 16,4 6-10-16,-1-1 10 0,4-2-9 0,4 6 9 16,-4 3-8-16,3-1 8 0,1-2 0 0,-1 6 0 15,5 0 0-15,-5-6 8 0,1 6 8 0,3-6 1 0,-4 0 1 0,4 0 0 16,0 0-6-16,0-4-2 0,4 1 0 0,-4-3 0 16,0-4-10-16,4-3 10 0,-4-3-10 0,3 4 10 31,-3-7-35-31,4 0-7 0,-4-7-2 0,4 7-778 0,-4-9-156 0</inkml:trace>
  <inkml:trace contextRef="#ctx0" brushRef="#br0" timeOffset="115877.858">24627 14576 1800 0,'0'0'40'0,"0"0"8"0,0 0 1 0,4-6 1 0,-1-3-40 0,1 5-10 0,-4-5 0 0,4 0 0 15,-4-1 32-15,-4-2 5 0,4 2 1 0,-4 1 0 16,1-1 6-16,-4 1 0 0,0 0 1 0,3-1 0 16,-3 1 24-16,0 3 5 0,0 2 1 0,4 4 0 15,-4-6-28-15,0 6-6 0,7 0-1 0,-8 0 0 16,5 10-28-16,-4-4-12 0,3-3 11 0,1 13-11 16,-1-7 0-16,4 7 0 0,0 3 0 0,0-1 0 15,0 7-9-15,0 1 9 0,4-5 0 0,-1 8-9 16,1 5 9-16,-4-2 9 0,3-1-1 0,1 0-8 15,-1-2 11-15,1-1-11 0,0-3 10 0,3-3-10 16,-4 3 17-16,1 0-2 0,-1-6-1 0,4 0 0 16,0-10-4-16,0 7-1 0,-3-7 0 0,3 0 0 15,0-2-9-15,0-4-16 0,4-3 4 0,3 0 1 16,0-3-239-16,7-4-48 0,-3 7-10 0</inkml:trace>
  <inkml:trace contextRef="#ctx0" brushRef="#br0" timeOffset="116213.744">25199 14614 2181 0,'-11'-10'48'0,"8"7"9"0,-4-3 3 0,3-3 2 0,-3-7-50 16,0 3-12-16,0 4 0 0,0-7 0 0,3 1 48 0,-3 2 6 0,4-3 2 0,3 7 0 15,0-10-44-15,0 10-12 0,3 3 0 0,1-4 0 16,-1 1 11-16,5 6-3 15,-1-4 0-15,0 4 0 0,0 3 24 0,3 3 4 0,1 4 0 0,-1 2 1 16,1 0-17-16,-4 1-4 0,0-1-1 0,0 10 0 16,0 0 13-16,4-3 4 0,-4 2 0 0,0 1 0 15,0 0-12-15,0 6-1 0,0-6-1 0,4 6 0 16,-4-6-5-16,0 6-1 0,-4-6 0 0,4 6 0 16,0-6 17-16,-3 9 3 0,0-9 1 0,-1 3 0 15,1-4-11-15,-1 1-2 0,-3-6-1 0,-3 2 0 16,3 1-4-16,-4-3-1 0,1 2 0 0,-1-5 0 15,-7-1-14-15,4-3 0 0,-7-2 0 0,4 2 0 16,-4-6-25-16,-4 3-5 0,0-3-1 0,-3 0-857 16,0 0-171-16</inkml:trace>
  <inkml:trace contextRef="#ctx0" brushRef="#br0" timeOffset="118332.407">23096 6357 1742 0,'-7'-18'38'0,"7"2"8"0,-7 6 2 0,4-5 1 0,-1 2-39 0,1-2-10 0,-1 5 0 0,1-2 0 16,-1-4 75-16,1 10 13 0,-1-4 2 0,4 10 1 16,0 0-46-16,0 0-9 0,0 0-1 0,0 0-1 15,4 10-25-15,-4 5-9 0,3 4 0 0,1 0 9 16,-1 15-9-16,-3 4 10 0,4 6-10 0,-1 9 10 15,1 7-10-15,-1-4 12 0,4 4-12 0,-3 6 12 16,3 12 1-16,3 10 1 0,-6 3 0 0,7 0 0 0,-4 6 12 0,0 0 2 16,0 19 1-16,0-9 0 0,0-1 1 0,3 1 0 15,-2 3 0-15,-1-4 0 0,3 1-10 0,-3-10-1 16,4 1-1-16,-1-8 0 0,-3 8-8 0,0-7-2 16,4-4 0-16,0-14 0 0,-1-1 1 0,1-10 0 15,-4-2 0-15,7-4 0 0,0-2-9 0,-3-10 10 16,3-1-10-16,0-5 10 0,-4-13-10 0,1 3 0 0,0-9 0 15,-1 3 0 1,-3-9-131-16,0-4-18 0,-3 1-4 0,-4-10-866 0</inkml:trace>
  <inkml:trace contextRef="#ctx0" brushRef="#br0" timeOffset="118828.032">23033 9170 2102 0,'0'0'46'0,"0"0"10"0,0 0 1 0,0 0 3 0,0 0-48 0,10 0-12 15,1 0 0-15,3 6 0 0,0-2 28 0,0 5 4 0,0 4 1 0,4-1 0 0,0 7-21 0,-1 0-12 16,5 6 12-16,-8 0-12 15,3-6 0-15,-3 9 0 16,1-3 0-16,-1 0 0 0,0-3 8 0,-4 9 2 16,4-9 0-16,-3 3 0 0,3 0 20 0,-3-6 4 0,3 0 1 15,3-3 0-15,-2-7 9 0,-1-9 3 0,7 0 0 0,-3-9 0 16,3-7 21-16,3-3 5 0,1-9 1 0,3 3 0 16,1-9-25-16,-1 5-5 0,0-5 0 0,0 6-1 15,-3-7-18-15,0 1-3 0,-8 2-1 0,1 1 0 16,-4 0-21-16,4 5 0 0,-4 1 0 0,0 0 0 15,-4 6 0-15,1 7 0 0,0-4 0 0,-4 10-908 16,0-3-180-16</inkml:trace>
  <inkml:trace contextRef="#ctx0" brushRef="#br0" timeOffset="120006.676">23788 7812 1735 0,'0'0'38'0,"0"0"8"0,0 0 2 0,7 0 0 0,-4-9-38 0,4 3-10 16,-3 3 0-16,0-7 0 0,3 1 94 0,-4 2 17 15,1-2 3-15,-4-7 1 0,0 7-47 0,0 0-8 16,-4-4-3-16,-3 4 0 0,0-7-9 0,-4 7-3 16,1 2 0-16,-1-2 0 0,-3 6-20 0,0-4-4 0,-4 7-1 0,4 0 0 15,-3 7-20-15,3 2 9 0,-1-6-9 0,1 13 0 16,0 0 0-16,4-4 0 15,-5 7 0-15,5-3 0 0,-1 2 0 0,1-2 0 0,3 3-10 0,3 0 10 16,1 0 0-16,6 6 0 0,1-7 0 0,3 8 0 16,3-8 0-16,4-8 0 0,1 5 0 0,2-11 0 15,4 5 0-15,1-9-9 0,-1-3 9 0,3-3-10 16,1-4-163-16,0 1-33 0,-1-10-6 0</inkml:trace>
  <inkml:trace contextRef="#ctx0" brushRef="#br0" timeOffset="120343.793">24098 7787 1093 0,'0'0'31'0,"0"0"7"15,7-3-30-15,-7 3-8 0,0 0 0 0,0 0 0 16,0-6 64-16,0 6 12 0,-3-10 3 0,-4 10 0 0,0-9-6 0,-4 6-1 16,1-3 0-16,-5-1 0 15,1 4 20-15,0 3 3 0,0 0 1 0,0 0 0 16,0 0 4-16,0 0 2 0,0 3 0 0,0 4 0 0,-4 2-22 0,4 0-4 16,0-2 0-16,3 5-1 0,-3-2-33 0,3 5-6 15,1-5-2-15,-1 9 0 0,4-4-25 0,0 4-9 16,7-3 0-16,0-4 9 0,0-2 0 0,4-4 0 15,-1 3 0-15,-3-9 0 0,7 0-9 0,4 0-11 16,3-3 3-16,0-3 0 0,0-3 8 0,4-1 0 16,-4-6 0-16,4 7-8 0,-1-10 8 0,1 13 0 15,-1-7-9-15,-2 4 9 0,2-7-9 0,-3 13 9 16,0-3-12-16,-3-3 12 0,0 9 0 0,-1-7 0 0,-3 7 0 0,-7 0 0 16,7 0 8-16,-7 0-8 0,7 10 0 0,-3 2 0 15,-1-2 0-15,-3-1 8 0,-3 0-8 0,3 4 0 16,0-4 0-16,0 7-13 0,0-7 2 0,0 1 1 31,0-1-60-31,0 1-12 0,0 2-2 0,0-12-1 16,0 0-120-16,7 3-24 0,-7-3-5 0,7 7-581 0</inkml:trace>
  <inkml:trace contextRef="#ctx0" brushRef="#br0" timeOffset="121123.641">24430 7750 2127 0,'0'0'47'0,"0"0"9"0,-4-7 3 0,4 7 1 16,-3-3-48-16,-4-3-12 0,0-3 0 0,0 5 0 0,-4-2 82 0,4 6 14 15,-4-9 4-15,1 9 0 0,-1 0-72 0,-3 6-15 16,4-3-2-16,-5 3-1 0,1-2-10 0,4 5 0 16,-4-3 0-16,3 4 0 0,-3 5 0 0,3-2 0 15,1-4 8-15,3 7-8 0,3 0 17 0,1-4-1 16,-1 7-1-16,4-3 0 0,4 2-3 0,-1 1-1 15,4-3 0-15,0 0 0 0,4-4 0 0,-1 4 0 16,1-7 0-16,3 1 0 0,0-10-2 0,0 0 0 16,1 0 0-16,2-10 0 0,1 4-25 0,-1-7-6 15,1-2-1-15,3-4 0 16,-3 0-17-16,0 3-3 0,-1-9-1 0,1 7 0 16,-4-1 10-16,-4 0 2 0,1-6 0 0,0-3 0 0,-4 3 11 0,-4-4 2 0,1-5 1 0,-1-1 0 15,-3 7 18-15,0-6-12 0,-3 5 12 0,3-5-10 16,-4 15 10-16,4-6 0 0,-3 12 0 0,3 4 8 15,0 0 20-15,0 9 4 0,0 0 0 0,0 0 1 16,-4 9-15-16,4 0-3 0,0 10-1 0,0 6 0 16,0-3-14-16,0 10 0 0,0-4 0 0,0 6 0 15,-3-5 0-15,3 5 0 0,0-6 0 0,-4 1 0 16,4 2 23-16,0-3 8 0,0-3 1 0,0 3 1 16,0 1-5-16,0-4 0 0,4-6-1 0,-4-1 0 15,3 1-12-15,1-3-3 0,-1-7 0 0,-3-9 0 16,0 0 4-16,7 0 1 0,4-6 0 0,-1 3 0 15,1-13-5-15,0 7 0 0,-1-10-1 0,1 3 0 16,-1-3-11-16,1 1 0 0,0-1-12 0,-1 3 12 16,1-3 0-16,-1 4 0 0,-3 2 0 0,0-3 0 15,0 7-8-15,1 0 8 0,-1 2 0 0,-7 7 0 16,7-3 0-16,-7 3-11 0,0 0 11 0,3 10-8 0,1-1 0 0,-1 0 0 16,-3 1 0-16,0 6 0 0,0-7 8 0,0 10 0 15,4-4-9-15,-1-2 9 0,-3 3 0 0,0-1 0 16,4-2 0-16,-1-4 0 0,1 1 0 0,3 2 0 15,3-9 0-15,1 4 0 0,0-7 10 0,-1-7 0 16,1 7 0-16,3-9 0 0,0 0 0 0,0-1 0 16,0-6 0-16,0 4 0 0,0-4-10 0,1 1 10 15,2 2-10-15,-3-3 10 0,0 1-10 0,-3 2 8 16,-4-3-8-16,0 4 8 0,0-4-8 0,-3 1 0 0,-4 5 0 0,0 1 0 16,-4-1 0-16,1 10 0 0,-4-6 0 0,-4 6 0 15,0 6-17-15,1 1 4 0,-1 2 1 0,1 0 0 16,-1-5 12-16,4 11 0 0,0-5 0 0,3-1 0 15,-3 7 0-15,4-4 8 0,3 4-8 0,0 0 0 16,0 2 27-16,3-5-2 16,4 9 0-16,1-3 0 0,6-7 7 0,0 4 2 0,3 3 0 0,5-10 0 15,-1 1-20-15,0 5-4 0,0-5-1 0,0-4-904 16,0-3-181-16</inkml:trace>
  <inkml:trace contextRef="#ctx0" brushRef="#br0" timeOffset="121853.498">23841 8358 2134 0,'0'0'47'0,"0"0"9"0,0 0 3 0,0-9 1 0,0 5-48 0,3-2-12 15,-3-3 0-15,7-1 0 0,0 4 56 0,0 3 8 16,4-3 1-16,0-4 1 0,-1 7-51 0,4-3-15 0,0-4 0 0,1 10 8 15,-1-3-8-15,0-3 0 16,-4 6 0-16,1 6 0 0,-8-3-9 0,4 4 9 16,-7-7-10-16,0 9 10 0,-3 4 0 0,-4 2 0 15,0 1 0-15,-4 3 0 0,-3 0 0 0,0 9 0 16,3-9 0-16,-3 12 0 0,4-3 17 0,-1 0-3 16,1-2-1-16,6-4 0 0,-3 3 1 0,3 0 0 0,4-6 0 0,0-1 0 15,4 1 0-15,3-9 0 0,0 5 0 0,0-5 0 16,7-1 2-16,0-3 1 0,1-3 0 0,2 4 0 15,4-7-8-15,-3 0-1 16,3 0-8-16,0-7 12 0,0 4-20 0,1-6-5 16,-5 0-1-16,4-1 0 15,-6-2-147-15,-1 2-30 0,-4 1-5 0</inkml:trace>
  <inkml:trace contextRef="#ctx0" brushRef="#br0" timeOffset="122041.617">23763 8546 2516 0,'0'0'56'0,"0"0"11"0,0 0 2 0,0 0 1 0,0 0-56 0,11 0-14 0,-1-3 0 0,4-3 0 15,1 6 40-15,6-10 4 0,3 7 2 0,5-3 0 16,2-4-33-16,5-5-13 16,2 5 11-16,-2 1-11 15,3 0-23-15,-4-1-10 0,0 1-3 0,-3-1-742 16,-4 4-149-16</inkml:trace>
  <inkml:trace contextRef="#ctx0" brushRef="#br0" timeOffset="122612.107">24426 8233 1450 0,'0'0'32'0,"0"0"6"0,0 0 2 0,4-4 1 0,-4 4-33 0,7-6-8 0,-7 6 0 0,0 0 0 16,0-9 104-16,0 9 20 15,0 0 3-15,0-7 1 0,0 7-42 16,0-3-8-16,-4-3-2 0,1 3 0 0,-4-3-20 0,3 3-4 15,-3-4 0-15,0 4-1 0,0-3-8 0,-3 6-2 16,-1-3 0-16,4-4 0 0,0 7-17 0,0 0-3 16,-4 0-1-16,4 0 0 0,0 7-20 0,4-4 9 15,-4-3-9-15,-1 9 0 0,1-2 0 0,4 2 0 16,-4 0 0-16,3 7 0 0,4-3 0 0,-3-4 0 16,3 7 0-16,-4-1 0 0,4-2 0 0,0 6 0 15,0-4 0-15,0 1 0 0,4-3 0 0,-1 5 10 16,1-2-2-16,3-7 0 0,-4 7-8 0,1-3 8 0,3-4-8 0,0-3 8 15,-3 4 0-15,3-1 0 16,0-3 0-16,0-2 0 0,0-4 5 0,0 0 1 0,3 0 0 0,1-4 0 16,-4-2-25-16,4 6-5 0,-1-9 0 0,4 3-777 15,-3 2-155-15</inkml:trace>
  <inkml:trace contextRef="#ctx0" brushRef="#br0" timeOffset="123091.635">24582 8349 1638 0,'0'0'46'0,"0"0"11"0,0 0-45 0,0 0-12 16,0 0 0-16,0 0 0 0,0 0 127 0,0 0 23 16,0 0 5-16,0 0 1 0,0 0-64 0,0 0-13 15,0 0-3-15,7 0 0 0,0-4-45 0,0-2-10 16,-4-3-1-16,8 2-1 0,-4-2 1 0,0 6 1 16,0-6 0-16,0-1 0 0,0 4 6 0,0-7 1 15,-3 1 0-15,3 2 0 0,-4-2-6 0,1-4-1 16,-4-3 0-16,-4 10 0 0,4 0-2 0,-3-1-1 15,-1 1 0-15,-3 2 0 0,0-2-18 0,4 9 8 0,-4-6-8 0,-1 3 0 16,1 6 0-16,0-3 0 0,0 6 0 0,0 0 0 16,4-3 0-16,-4 7 0 0,3-1 0 0,4 7-12 15,-3-7 12-15,3 7 0 0,0-3-10 0,0-4 10 16,0 7 0-16,3-1 0 0,-3-2-9 0,4 3 9 16,-1-4 0-16,4 4 17 0,-3-1-3 0,3-2-1 15,0 3-4-15,0-7-1 0,0 7 0 0,4-7 0 16,-4 1-8-16,3-7 0 0,1 6-12 0,-1-9 12 31,5 6-114-31,-5-12-15 0,1 6-3 0,3-3-1 16,-4-3-102-16,1 3-20 0,0-4-4 0,3-2-1 0</inkml:trace>
  <inkml:trace contextRef="#ctx0" brushRef="#br0" timeOffset="123467.489">24874 8305 1545 0,'0'0'44'0,"0"0"9"0,0 0-42 0,0-10-11 15,0 1 0-15,0 6 0 0,0-7 69 0,0-2 12 16,0 2 3-16,0 1 0 0,0 0-29 0,4-1-6 16,-4 1-1-16,3-7 0 0,-3 7 0 0,4-1-1 15,-1 1 0-15,-3-1 0 0,4 1 24 0,-4 9 5 16,0 0 0-16,0 0 1 0,0 0-16 0,0 0-3 15,0 0-1-15,0 0 0 0,0 0-24 0,0 0-5 16,4 9 0-16,3 1-1 0,-4-1-18 0,4 1-9 16,-3-1 10-16,3 7-10 0,0-7 0 0,0 7 0 0,-4-4 0 0,8 4 0 15,-4 0 0-15,0-4 8 0,0 4-8 0,0-4 0 16,4 4 18-16,-4 3 1 0,0 0 0 0,0 3 0 16,-4-3 10-16,1-7 3 0,0 10 0 0,-1-3 0 15,-3-7-6-15,0 4-1 0,-3 3 0 0,-1-10 0 16,0 1-9-16,1-1-3 0,-1-3 0 0,-3-6 0 15,0 10-5-15,0-10 0 0,-3 0-8 0,-1 6 12 16,1-6-141-16,2 0-29 0,-2 0-6 0,-1 3-1040 16</inkml:trace>
  <inkml:trace contextRef="#ctx0" brushRef="#br0" timeOffset="125928.512">21527 10945 1904 0,'17'-9'42'0,"-10"-1"9"0,-3 4 1 0,3-3 1 0,0 5-42 0,3-2-11 0,-3-3 0 0,1 6 0 0,-8 3 58 0,0 0 10 15,0 0 1-15,0 0 1 0,-8 0-34 0,-2 0-6 16,-4 3-2-16,-4-3 0 16,-3 9-28-16,-7-3 0 0,-4-2 0 0,-7 5 0 15,-3 0-14-15,-8 4 4 0,-2-4 1 0,-5 1 0 0,4-1 17 0,-3 1 3 16,-1-1 1-16,1 0 0 0,-1 7 34 0,5-3 7 16,-5 2 2-16,1-5 0 0,-1 8-14 0,1-8-2 15,6 6-1-15,4-1 0 0,1 4-27 0,2-6-11 16,4-4 8-16,1 7-776 15,-1-7-156-15</inkml:trace>
  <inkml:trace contextRef="#ctx0" brushRef="#br0" timeOffset="126215.402">20225 10873 1558 0,'-7'6'34'0,"0"4"7"0,0-1 2 0,-4 0 1 0,-3 4-35 0,0 3-9 0,0 2 0 0,-4 1 0 16,4 3 0-16,-4 0 0 0,4-3 0 0,4-3 8 0,-1 2 28 0,7 1 6 15,-3-3 1-15,7 3 0 16,0-4 23-16,7-2 5 0,4 3 1 0,0-7 0 15,3 7-22-15,3-7-4 0,8 1-1 0,3 5 0 16,1-5-10-16,2 2-3 0,1-2 0 0,0-1-685 16,-4-3-138-16</inkml:trace>
  <inkml:trace contextRef="#ctx0" brushRef="#br0" timeOffset="126513.982">18369 11516 3206 0,'-7'-19'91'0,"7"19"20"0,0 0-89 0,0 0-22 0,0 0 0 0,4-6 0 32,-4 6-52-32,0 0-14 0,0 0-3 0,0 0-1235 0</inkml:trace>
  <inkml:trace contextRef="#ctx0" brushRef="#br0" timeOffset="126661.812">17547 11647 2826 0,'-32'-15'62'0,"18"15"13"0,-7 0 2 0,0 0 3 0,3-7-64 0,4 7-16 16,-3 7 0-16,-1-7 0 15,-3 6-96-15,0-3-23 0,-1-3-4 0</inkml:trace>
  <inkml:trace contextRef="#ctx0" brushRef="#br0" timeOffset="126814.845">16217 11669 2599 0,'-7'0'57'0,"-3"0"12"0,-1 0 3 0,0 7 0 0,-3-7-57 0,-3-7-15 0,-1 7 0 0,-7 0-1152 15</inkml:trace>
  <inkml:trace contextRef="#ctx0" brushRef="#br0" timeOffset="126965.563">14898 11801 2811 0,'-35'-16'62'16,"20"7"13"-16,-6 6 2 0,0-3 2 0,3 2-63 0,-6-2-16 0,3 6 0 0,-1 0-830 16,5-3-169-16</inkml:trace>
  <inkml:trace contextRef="#ctx0" brushRef="#br0" timeOffset="127121.247">13388 11810 1879 0,'-7'-3'41'0,"-4"-3"9"0,1 6 2 0,-1 0 0 0,-7 0-41 0</inkml:trace>
  <inkml:trace contextRef="#ctx0" brushRef="#br0" timeOffset="127295.518">11885 11785 2804 0,'-39'-12'62'0,"22"6"13"0,-8 6 2 0,7 0 1 0,-6 6-62 0,2-3-16 0,-6-3 0 0,0 9-828 16,7-2-169-16</inkml:trace>
  <inkml:trace contextRef="#ctx0" brushRef="#br0" timeOffset="127460.849">11342 11738 2840 0,'-11'-9'63'0,"1"3"13"0,-8 6 2 0,-3-3 1 0,3-4-63 0,1 7-16 15,-5-3 0-15,1 3 0 16,-3 0-41-16,2 0-11 0,5 3-3 0,-4-3-1153 16</inkml:trace>
  <inkml:trace contextRef="#ctx0" brushRef="#br0" timeOffset="128495.966">5623 11158 2181 0,'0'-25'48'0,"0"16"9"0,0 9 3 0,4-10 2 0,-4 10-50 0,0 0-12 0,0 0 0 0,7 10 0 16,3 5 0-16,-2 4 0 0,-1 6 0 0,3 7 0 15,-3 8-13-15,0 4 4 0,0 3 1 0,0 13 0 16,-3 3 8-16,-1 3 0 0,4-4 8 0,-3 7-8 15,0-3 0-15,-1 3 0 0,-3 3 0 0,4 0 0 16,-4 0 0-16,3-3 0 0,-3-6 0 0,7 0 0 16,-3 0 0-16,3-10 0 0,0-9 0 0,0 3 0 15,0-3 0-15,4-16 0 0,-1-3-10 0,-3-6-626 16,4-3-126-16</inkml:trace>
  <inkml:trace contextRef="#ctx0" brushRef="#br0" timeOffset="129120.531">5203 11230 2370 0,'22'-18'67'0,"-8"11"15"0,3-5-66 0,12-4-16 15,6 7 0-15,11-1 0 0,10-5 0 0,8 5-16 16,3 1 4-16,10 6 0 0,1-4 12 0,7-2 0 0,6 9 0 16,1-9 0-16,3 2 0 0,4 4 0 0,-4-6 0 0,8-1 10 31,-1-5-59-31,-3-1-12 0,0-3-3 0,-4 0 0 16,-4 1 18-16,1-8 3 0,-4-2 1 0,4 3 0 0,-4 3 34 0,-3-9 8 0,-4 3 0 0,-3 2 0 15,-4-2 16-15,-4 0 4 0,1 0 2 0,-4 6 0 16,-11 0 18-16,-6-3 4 0,-4 9 1 0,-4-3 0 15,-3 7-9-15,-7-4-3 0,-4 10 0 0,-4-4 0 16,-2 7-17-16,-1-3-3 0,-7 3-1 0,0 3 0 16,-3 0-4-16,-1 0-8 0,1 0 11 0,-4 3-11 15,-4 3 11-15,-3-6-11 0,0 0 10 0,4 3-10 16,-4 13 8-16,0-6-8 0,0 8 0 0,-4-2 0 0,4-3 0 16,0 12 0-16,0 0 0 0,-3 3 0 0,3 6 0 0,0 4 8 15,0 3-8-15,0 0 0 16,-4 12 0-16,1 7 0 0,3-4 8 0,-4 7-8 15,4 6 0-15,0-7 0 0,4 7 8 0,-4-3-8 0,3 6 0 0,1 0 0 16,-1 4 0-16,4-4 0 0,0 0 0 0,1 0 0 16,-1 0 0-16,0 7 0 0,0-14 0 0,0 8 0 15,0 2 0-15,3-9 0 0,-6 3 0 0,3-3 0 16,4-7 0-16,-1-2 0 0,1-4 8 0,-4 6-8 16,3-12 0-16,-3 4 0 0,4-7 10 0,-4-7-10 15,0-2 10-15,4-7-10 0,-8 0 12 0,4-3-4 16,-3-6-8-16,-4 0 12 0,0-10 11 0,0 7 1 0,0-13 1 0,-4 3 0 15,1 4-13-15,-4-10-4 0,0 0 0 0,0 0 0 16,0 6 2-16,-8-6 0 0,-2-6 0 0,3 6 0 16,0 0-10-16,-4 0 0 0,0 0-10 0,-3 0 10 31,-4 0-44-31,4 0-4 0,0 0 0 0</inkml:trace>
  <inkml:trace contextRef="#ctx0" brushRef="#br0" timeOffset="129744.137">5327 11437 1695 0,'3'-12'37'0,"5"6"8"0,-1-4 2 0,-7 1 1 0,7-1-39 0,0 4-9 0,0 3 0 0,0-3 0 15,-7 6 24-15,7 9 2 16,0-3 1-16,0 4 0 0,4 9-27 0,-1 6 0 15,1 9 0-15,-1 4 0 0,1 15 19 0,-1 0-2 16,1 10 0-16,3 0 0 0,-3 9-9 0,3 0-8 0,4 6 12 0,-4 1-12 16,3 2 8-16,1 1-8 0,0-1 0 0,-4 1 0 15,3 3 8-15,-3-10-8 0,1-6 0 0,-1 3 0 16,0-12 0-16,-4-4 8 0,1-12-8 0,-4 3 0 16,0-3 18-16,0-10-3 0,0 1-1 0,-3-7 0 15,-1 0 30-15,-6-3 7 0,3-6 1 0,0 0 0 16,-4 3 4-16,4-10 2 0,-3-2 0 0,-1-1 0 15,1-2-14-15,3-7-4 0,0 0 0 0,0 0 0 16,0 0-22-16,0 0-5 0,7-7-1 0,3 4 0 16,1-3-12-16,3-4 0 0,0 7 0 0,7-6 0 15,0 3 0-15,4-4 0 0,3 4 0 0,8 3-10 16,2-3 10-16,5 2 0 0,10-2 0 0,3 3 0 16,4-3 0-16,7 6 0 0,0 0 0 0,7 0 0 15,7 0-8-15,4 0 0 0,7-10 0 0,-4 4 0 16,7 3 8-16,0-3 11 0,1 3-3 0,2-4 0 15,1-5-8-15,-4 2 0 0,1-5 0 0,-1 5 0 0,0-5 0 0,-10 5 0 16,-4-2 0-16,-3-4 0 0,-4 7 0 0,-7-1 0 16,0 1 0-16,-7 2 8 0,-4-2-8 0,-3 9 8 15,-7-3-8-15,-7-3-746 16,-4 6-154-16</inkml:trace>
  <inkml:trace contextRef="#ctx0" brushRef="#br0" timeOffset="131470.196">6805 13106 2146 0,'-10'-10'60'0,"10"10"15"0,-4-9-60 0,-3 9-15 16,7 0 0-16,0 0 0 0,0 0 49 0,0 0 7 0,0 0 2 0,0 0 0 16,0 0-41-16,11 6-8 0,-1 3-1 0,1 1-8 15,-1 2 0-15,1 4 0 16,3 3 0-16,-3 6 0 0,3 0 0 0,-4 3 0 0,1 7 0 0,-1-4 0 15,1 10 0-15,-4-3 0 0,0-4 0 0,0 1 0 16,0-1 0-16,0-6-19 0,0 0 4 0,4-9-658 16,-4 0-132-16</inkml:trace>
  <inkml:trace contextRef="#ctx0" brushRef="#br0" timeOffset="131757.95">6699 13560 2257 0,'0'0'49'0,"0"0"11"0,7 0 1 0,4 10 3 0,3-1-51 0,0 0-13 16,7 7 0-16,-3 3 0 0,3 0 0 0,0 6 0 15,-3 3 0-15,7-3-10 0,-4 3 10 0,0-2-8 0,0 2 8 0,-3-3-8 16,3 0 8-16,-3-6 0 15,3 0 0-15,0-10 0 0,-3 0 27 0,3 1 1 16,0-10 0-16,-4 0 0 0,5-10 62 0,2 1 13 16,-2-7 2-16,-5-3 1 0,4 1-34 0,-7-1-6 15,4 0-2-15,-4 0 0 16,-3 4-141-16,-4-1-29 0,0-3-6 0,3 10 0 0</inkml:trace>
  <inkml:trace contextRef="#ctx0" brushRef="#br0" timeOffset="132354.738">6449 14677 2161 0,'0'0'61'0,"-7"-4"14"0,0-2-60 0,-4-3-15 0,1-1 0 0,-1 7 0 16,-7-3 57-16,4-3 9 0,-3 2 2 0,-5 7 0 16,-2-3-46-16,-1 3-9 0,0-6-1 0,1 12-1 15,-1-3 9-15,0 4 1 0,4-4 1 0,0 9 0 16,3-2-2-16,1 2-1 0,2-2 0 0,5 5 0 16,-1 4-19-16,4 0 0 0,7 0 0 0,0 6 0 15,0-9 0-15,0 2 0 0,7 1 0 0,0 0-9 16,4-3 9-16,7 2 0 0,-8-8 0 0,8 6 0 15,-1-7 0-15,5 0 0 0,-5-2 8 0,4-4-8 16,1-3 0-16,-1-3 0 0,0-4-10 0,-3-2 10 16,3-7-118-16,0-3-17 0,-3-6-3 0,-1 3-832 15</inkml:trace>
  <inkml:trace contextRef="#ctx0" brushRef="#br0" timeOffset="132955.28">6304 14156 2102 0,'0'0'46'0,"-3"3"10"0,-4-3 1 0,3 0 3 0,4 6-48 0,-3 4-12 16,3-1 0-16,-8 7 0 0,8 3 39 0,0 0 5 16,4 6 2-16,0 3 0 0,-1 0-19 0,4 7-4 15,0-7-1-15,4 6 0 0,-1 4 10 0,-3-4 1 16,4 1 1-16,0 3 0 0,-1-4-13 0,1 1-2 16,-1-1-1-16,4-6 0 0,1 1-3 0,-1-11-1 15,0 7 0-15,0-9 0 0,0-3-25 0,0-7-5 0,0-3 0 0,-3-3-1 31,3-3-149-31,0-3-30 0,0 3-5 0,-3-7-2 16,3 1 80-16,-7-7 16 0,0 0 3 0,3 4 1 16,-2-7 54-16,-1-3 10 0,0 3 3 0,0-3 0 0,0-3 53 0,0 0 11 0,-4 6 3 0,-3-6 0 15,0 6 47-15,0 4 10 0,0 2 1 0,0-3 1 16,0 7-7-16,0 9-2 0,0 0 0 0,0 0 0 16,0 0-7-16,0 0-2 0,0 9 0 0,0 1 0 15,0 6-23-15,0 2-5 0,0 1 0 0,4 6-1 16,-4 3-12-16,0-2-3 0,3 2 0 0,-3-3 0 15,4 0 3-15,-1-3 0 0,1-3 0 0,3 3 0 16,0-3-11-16,0-10-1 0,-3 0-1 0,3 1 0 16,3-1-18-16,-3-9 0 0,0 0 0 0,0-9 0 15,4-1 16-15,-4 1-3 0,4-7-1 0,-4-3 0 0,3 1-4 16,1 2-8-16,0-6 11 0,-1-3-11 0,1 6 9 0,-4-6-9 16,0 9 0-16,3-3 9 0,-3 1-9 0,0 2 0 15,1 7 0-15,-5-1 0 0,4 1-9 0,-7 9 9 16,0 0-12-16,0 0 12 0,0 0-15 0,7 9 4 15,0-3 1-15,-3 4 0 0,-1 6 10 0,4-4-8 16,-3 4 8-16,3 3-8 0,-4-4 8 0,1 4 0 16,3-6-9-16,-3 9 9 0,-1-4 0 0,4-5 10 15,0 3-1-15,0-7 0 0,0 0 12 0,0 1 3 16,4-1 0-16,-4-2 0 0,4-7-7 0,-1 0-1 16,4-7 0-16,-3 4 0 0,-1-13 7 0,5 7 1 0,-5-10 0 15,1 0 0-15,-4 1 1 0,0-4 1 0,-4 3 0 0,4 6 0 16,-3-9-16-16,-1 10-10 0,-3-4 12 0,0 7-12 31,0-7-58-31,0 7-18 0,0-4-4 0,0 7-784 0,0-4-156 0</inkml:trace>
  <inkml:trace contextRef="#ctx0" brushRef="#br0" timeOffset="133736.181">7394 14391 1944 0,'0'0'43'0,"4"-9"9"0,-1-1 1 0,4 1 1 0,0-10-43 0,0 4-11 0,1-4 0 0,2 0 0 16,-6 3 81-16,3-3 15 0,0 1 2 0,0-1 1 15,-4 0-31-15,1 3-7 0,-1-3-1 0,-3 10 0 16,0-7-9-16,0 7-3 0,-3 0 0 0,-1-1 0 16,1 4-16-16,-1 3-3 0,4 3-1 0,0 0 0 15,0 0-16-15,-7 0-4 0,0 0-8 0,0 0 12 16,0 9-12-16,4 1 0 0,-1-4 0 0,0 6 0 16,1-2 0-16,-1-1 0 0,4 7 0 0,0-7 0 15,0 10 0-15,0-3 0 0,-3-7 0 0,6 10 0 16,-3-3 0-16,4-4 0 0,-1-2 0 0,-3 5 0 0,8 1 0 0,-5-7 0 15,1 1 0-15,-1-7 0 0,4 3 0 16,-7-6 0-16,7 10 0 0,-7-10 0 0,0 0 8 0,0 0-8 16,0 0 0-16,0 0 0 0,0 0 16 0,0 0-4 15,0 0 0-15,0 0 0 0,0 0 8 0,0 0 2 16,0 0 0-16,0 0 0 0,0 0-22 0,-7 0 0 16,7 0 0-16,-7 0 0 0,0 0 0 0,0 0 0 15,7 0 0-15,-7 0 0 0,7 0 0 0,0 0 0 16,-4 0 0-16,4 0 0 0,0 0 0 0,0 0 0 0,0 0 0 0,0 0 0 15,0 0 0-15,0 0 0 0,0 0 0 0,0 0 0 16,-7 0 0-16,7 0 0 0,0 0 0 0,0 0 0 31,0 0-47-31,0 0-13 0,0-10-4 0,0 10-771 0,4-6-154 0</inkml:trace>
  <inkml:trace contextRef="#ctx0" brushRef="#br0" timeOffset="134095.715">7542 14329 2203 0,'0'0'48'0,"0"0"11"0,0 0 1 0,4-4 2 16,-1-5-50-16,1-7-12 0,0 7 0 0,-1 0 0 16,-3-1 60-16,4-6 8 0,-4 7 3 0,-4 0 0 15,1-1-19-15,-1 1-4 0,-3-1-1 0,0 1 0 0,-4 0-4 16,1-1-1-16,-1 4 0 0,1-4 0 0,-5 10-21 0,5-6-4 15,-1 6-1-15,4 0 0 0,-3 6-16 0,-1-6 0 16,4 10 0-16,0-1 0 0,-4 1 0 0,8-1-12 16,-4 7 3-16,0 3 1 0,3-1 8 0,1 1-10 15,3 6 10-15,0-6-10 0,0 6 10 0,3-6-10 16,1 6 10-16,-1-6-10 0,1 0 10 0,-1 0 0 16,4-1 0-16,0 4-8 0,-3-9 8 0,7 3 0 15,-4-7 0-15,0 7 0 0,3-7 8 0,1 0-8 16,-1-5 8-16,-3 2-8 0,4-3 12 0,-4-3-1 15,4 6-1-15,-1-6 0 0,1-6-10 0,-1 6 0 16,1-3 0-16,0-3 8 0,-1-4-21 0,4 1-5 16,-3-1-1-16,-1 1-807 0,5-7-162 0</inkml:trace>
  <inkml:trace contextRef="#ctx0" brushRef="#br0" timeOffset="134411.312">7701 14451 2026 0,'0'0'57'0,"0"0"14"16,0 0-57-16,0-6-14 0,0-4 0 0,4 1 0 15,-4-1 74-15,3 1 12 0,1 0 2 0,-1-7 1 16,4 3-42-16,-3-2-9 0,3-4-2 0,0 3 0 16,-4-3 6-16,5 1 1 0,-5-8 0 0,4 8 0 15,-3-7-6-15,-1 6-1 0,1 0 0 0,-1 3 0 0,-3 4-12 0,0 2-4 16,0 4 0-16,0 6 0 0,0 0-9 0,0 0-3 15,0 0 0-15,0 0 0 0,0 0-8 16,-3 9 0-16,-1 1 0 0,4 5 0 16,-3 4 0-16,3-3 0 0,0 3 0 0,0 0 0 0,3-1 0 0,1 1 0 15,-1-3-8-15,1 3 8 0,-1 0 0 0,4-1 0 16,-3-2 0-16,3 3 0 0,-4-3 0 0,5-1 0 16,-1-5 0-16,0-1 0 15,0 0-83-15,0-5-15 0,-7-4-3 0,7 0-1032 16</inkml:trace>
  <inkml:trace contextRef="#ctx0" brushRef="#br0" timeOffset="134787.097">7863 14200 2206 0,'0'0'63'0,"0"0"13"0,0 0-61 0,7-6-15 0,1-4 0 0,2 1 0 16,-3-1 40-16,4 4 4 0,-1-3 2 0,4-1 0 15,1 1-31-15,-5 6-7 0,4-10 0 0,0 10-8 16,0-3 19-16,-3 3-3 0,3-4-1 0,-3 4 0 16,-4-3 36-16,3 6 7 0,-3-3 2 0,-7 3 0 15,0 0-13-15,8 3-3 0,-8-3 0 0,3 6 0 16,4 4-32-16,-7-1-12 0,4 1 9 0,-4-1-9 16,0 0 18-16,0 7-2 0,0-7 0 0,3 7 0 15,-3-3-16-15,4 6 0 0,-1-4 0 0,1 1-9 16,-1 3 9-16,1-7 0 0,-1 10 0 0,1-9 0 0,-1 6 0 0,4-1 0 15,-3 7 0-15,3-6 0 0,-3 3 0 0,3-3 11 16,-4 0-3-16,4 6 0 0,-3-6-8 0,-4-7 0 16,3 4 0-16,-3 3 0 0,0-10 27 0,-3 7 3 15,3-7 1-15,-4-2 0 0,-3-4-31 0,4 6 0 16,-8-3 0-16,4-3 0 16,-4-3-21-16,1 7-7 0,-4-4-2 0,-4-3 0 15,0 0-178-15,-3 0-35 0,0 6-7 0,0-3-2 0</inkml:trace>
  <inkml:trace contextRef="#ctx0" brushRef="#br0" timeOffset="135597.26">6636 15711 1929 0,'-14'-9'42'0,"14"9"9"0,-7 0 1 0,-4 0 4 0,-3-9-45 0,0 9-11 0,-4-4 0 0,1-2 0 0,-1 6 77 0,-3 0 14 16,0 0 2-16,-1 0 1 0,5 0-52 0,-4 0-10 16,-4 0-3-16,4 6 0 0,-4-2-16 0,4 5-3 15,7 0-1-15,-4 1 0 0,0 6-9 0,4 2 0 16,4-2 0-16,3 3 0 0,3 0 0 0,1 6 10 16,6-6-10-16,1-1 10 0,3 1-2 0,0 0-8 15,0 3 12-15,7-10-4 0,-3-2 4 0,6 6 1 16,-3-10 0-16,0-3 0 0,1 6-1 0,2-9 0 15,1 0 0-15,-1-3 0 0,1-3-12 0,3-3 11 16,0-1-11-16,-3-6 10 16,3-2-50-16,-7 2-11 0,8-3-1 0,-1 0-674 0,-7 1-134 0</inkml:trace>
  <inkml:trace contextRef="#ctx0" brushRef="#br0" timeOffset="135762.478">6526 15166 2146 0,'0'0'60'0,"0"0"15"0,0 9-60 0,-3-3-15 0,-1 4 0 0,4 2 0 16,0 4 48-16,0 9 6 0,4-3 2 0,-1 3 0 16,-3 10-25-16,7-1-5 0,4 4-1 0,-4-1 0 15,0 7 2-15,0-3 0 0,-3-3 0 0,-1 9 0 16,1-13-11-16,6 10-3 0,-6-6 0 0,6 3-749 16,-6-10-151-16</inkml:trace>
  <inkml:trace contextRef="#ctx0" brushRef="#br0" timeOffset="136419.555">6953 15301 2235 0,'-3'-19'49'0,"3"9"11"0,-4-5 1 0,1 5 2 0,-1 1-51 0,1 0-12 0,3-1 0 0,-7 4 0 16,3 3 62-16,4 3 10 0,-3 3 1 0,-1 13 1 15,4-7-52-15,-4 10-10 0,4 6-3 0,-3 3 0 16,3 7-9-16,0 2 0 0,0 4 0 0,3-3 0 15,-3 5 0-15,4-5 0 0,0 6 0 0,-1-10 0 16,1 1 0-16,-1-1 12 0,1-2-4 0,-1-7 0 0,4 3 1 0,-3-3 0 16,-1-9 0-16,4-4 0 0,-3-2 5 0,-1-1 1 15,-3-9 0-15,0 0 0 0,0 0 15 0,0 0 3 16,4-9 1-16,3-1 0 0,-4-2-8 0,1-10-2 16,0 3 0-16,3 0 0 0,-4 1-24 0,8-1 0 15,-4 0-9-15,3-6 9 0,4 9-8 0,1 4 8 16,-1-4 0-16,0 0 0 0,0 7-8 0,0 9 8 15,0-3 0-15,0 6 0 0,-14-3-13 0,14 6 4 16,-3 10 1-16,0-4 0 0,-1-2 0 0,-3 9 0 16,-7-4 0-16,4 4 0 0,-4 0 8 0,0 3 0 0,-7-3 0 0,3-1 0 15,-3 1 0-15,-4-3 8 0,-3-4-8 0,-3 4 11 16,-1-6 28-16,0-1 5 0,1 0 2 0,-1 1 0 16,-3-10-37-16,0 0-9 0,3 0 0 0,1-3 0 31,2-4-108-31,1-2-24 0,0 0-5 0</inkml:trace>
  <inkml:trace contextRef="#ctx0" brushRef="#br0" timeOffset="137323.222">7645 15229 759 0,'0'0'16'0,"0"0"4"0,0 0 1 0,0 0 1 0,0 0-22 0,0 0 0 0,0 0 0 0,0 0 0 15,3-10 76-15,1 10 12 0,-4 0 1 0,0 0 1 16,3-9 35-16,-3 9 7 0,0 0 2 0,0-7 0 15,0 7-52-15,0 0-10 0,0 0-3 0,0 0 0 16,0 0-28-16,0 0-5 0,0 0-2 0,0 0 0 16,0 0-1-16,0 0 0 0,0 0 0 0,0 0 0 0,0 0 17 0,0 0 3 15,0 0 1-15,0 0 0 0,0 0-31 0,0 0-7 16,0 0 0-16,0 0-1 0,0 0-15 0,0 0 0 16,0 0 0-16,0 0 0 0,0 0 0 0,0 0 0 15,0 0 0-15,0 0 0 0,0 0 0 0,0 0 11 16,0 0-11-16,0 0 10 0,0 0 2 0,0 0 1 15,0 0 0-15,0 0 0 0,0 0 15 0,0 7 2 16,-3 2 1-16,3-9 0 0,0 0-10 0,0 0-1 16,0 0-1-16,0 0 0 0,-4 0 1 0,4 0 0 15,0 0 0-15,0 0 0 0,0 0 0 0,0 0 1 16,0 0 0-16,0-6 0 0,7-4-11 0,-3 7-2 0,3-6-8 0,-4-7 12 16,1 4 0-16,-1-4-1 0,8 0 0 0,-4-3 0 15,-3 4 1-15,3-4 0 0,-4 0 0 0,-3 0 0 16,4 4 3-16,-1-4 1 0,-3 0 0 0,0 10 0 15,0-7-16-15,-3 7 9 0,-1-1-9 0,1 1 8 16,3-1-8-16,0 10 0 0,0 0 0 0,-7 0 0 16,0 0 0-16,7 0 0 0,0 0 0 0,0 7 0 15,3 5-12-15,-3-2 12 0,4 5-10 0,3-2 10 16,3 9-11-16,-6-3 11 0,3-1-12 0,0 1 12 16,0 6 0-16,-4-6 0 0,1 6 0 0,0-3 0 15,-1 3 0-15,1-6 0 0,-4 6 9 0,3-6-9 16,-3 0 0-16,0-4 0 0,4 1 0 0,-4-6 0 15,3 2-60-15,-3-3-4 0,0-2 0 0,4 2-736 16,-4-9-148-16</inkml:trace>
  <inkml:trace contextRef="#ctx0" brushRef="#br0" timeOffset="137879.296">7511 14987 1904 0,'0'0'42'0,"0"0"9"0,3-9 1 0,-3 2 1 0,0 4-42 0,0-6-11 0,0-1 0 0,0 1 0 15,-3 0 79-15,3-4 13 0,-7 4 4 0,3 6 0 16,-3-4-40-16,-4-2-8 0,4 9-2 0,-3-3 0 15,-1-4-14-15,4 7-4 0,-3 7 0 0,-1-4 0 16,0 3-28-16,4-3 0 0,-3 7 0 0,3 5 0 16,0 4 0-16,0-3 0 0,3 3 0 0,1-1 0 15,3 1 0-15,-4 6 0 0,4 0-13 0,0-3 4 0,4 10 9 0,-4-10 0 16,0 3 0-16,3 3 0 0,1-3 0 16,-1 0 0-16,1-6 0 0,-4 6 0 0,3-6 0 15,1 0 11-15,-1-4-3 0,1-2 0 0,3 3 2 0,-4-13 0 16,4 6 0-16,-3 4 0 0,-1-4 28 0,5-6 6 15,-1 4 0-15,0-4 1 0,3 3-21 0,1-3-4 16,-1-3 0-16,4 0-1 0,-3-3-3 0,3 3 0 16,0-6 0-16,0-4 0 0,4 10-4 0,-4-9-2 15,0-1 0-15,4 4 0 16,0-3-120-16,-1 6-24 0,-3-7-5 0,4-5-999 0</inkml:trace>
  <inkml:trace contextRef="#ctx0" brushRef="#br0" timeOffset="138225.207">7962 14924 2286 0,'0'0'50'0,"0"0"10"0,0-9 3 0,-3 3 1 0,-1 3-51 0,4-4-13 0,-3 4 0 0,-1-3 0 16,4-4 47-16,0 10 6 0,-3-9 2 0,3 3 0 15,3 3-55-15,-3 3 0 0,0 0 0 0,7-10-12 16,-3 4 20-16,-4 6 3 0,0 0 1 0,7-3 0 16,7 3-3-16,-4 3 0 0,1-3 0 0,3 9 0 15,-3-2-9-15,3 2 0 0,0 7 0 0,0-4 0 0,-3 4 0 0,6 0 0 16,-3 2 0-16,0-5 0 0,-3 6 0 0,0 6 0 16,-4-6 0-16,3-4 0 0,1 14 12 0,-8-11 4 15,4 7 1-15,-3 1 0 0,-4-8 15 0,0 11 2 16,-4-4 1-16,1-6 0 0,-4 6-11 0,0-13-1 15,3 4-1-15,-3 3 0 0,0-4-2 0,-3-2-1 16,-5 3 0-16,5-7 0 0,-4 0-9 0,0-2-2 16,0-4 0-16,-1 3-861 15,-2-6-173-15</inkml:trace>
  <inkml:trace contextRef="#ctx0" brushRef="#br0" timeOffset="139037.79">5704 6357 1944 0,'0'0'43'16,"0"-6"9"-16,0-3 1 0,0 6 1 0,4-7-43 0,-4 4-11 0,0 6 0 0,0 0 0 0,0 0 13 0,11 6 1 16,-1 7 0-16,-3 12 0 0,4 0-4 0,3 3-1 15,-4 10 0-15,1 6 0 0,-4-1 16 16,4 11 3-16,-1 9 1 0,1-1 0 0,-1 10-14 0,1 7-3 15,3 9-1-15,-3 2 0 0,-4 8-11 0,0 2 0 16,3 7 0-16,-3 9 0 0,1 0 0 0,-5 9 8 16,4 1-8-16,0-1 0 0,4-3 8 0,-4-6-8 15,0 0 0-15,3-9 8 0,1-10 7 0,0-31 1 16,-1 3 0-16,4-6 0 0,4-1-16 0,-4 1 11 16,7 0-11-16,-3-10 10 15,3-6-63-15,4 7-13 0,3-14-2 0,-14-8-563 16,4-7-112-16</inkml:trace>
  <inkml:trace contextRef="#ctx0" brushRef="#br0" timeOffset="139440.646">5962 8910 1470 0,'0'0'41'0,"0"0"11"0,0 0-42 0,0 0-10 0,3 9 0 0,5 7 0 15,-1 3 71-15,0 9 12 0,0 0 2 0,3 7 1 31,1 9-22-31,3 0-5 0,-3 3-1 0,6 6 0 0,-3 0-32 0,4 7-6 16,0-4-2-16,-1-2 0 0,1-1-10 0,3-9-8 16,0 0 9-16,4-7-9 0,-4-2 14 0,0-10-3 15,4-6-1-15,-4-1 0 0,0-8 18 0,0-4 3 16,1-3 1-16,-1-6 0 0,0-3 76 0,-3-4 16 16,-4 1 4-16,0-7 0 0,0 7-28 0,0-10-4 15,-3 0-2-15,3 4 0 0,-4-4-50 0,1-6-11 16,-1 3-1-16,1-3-1 0,0 0-23 0,-1-4-8 0,-3 4 0 15,4-3-908-15,-4 0-189 0</inkml:trace>
  <inkml:trace contextRef="#ctx0" brushRef="#br0" timeOffset="140405.151">6742 8069 2102 0,'0'0'46'0,"0"-6"10"0,-4-3 1 0,1-1 3 0,-1 1-48 0,-3 0-12 0,-4-1 0 0,4 1 0 0,0 2 62 0,-3 7 10 15,-4 0 3-15,3 0 0 16,-3 10-35-16,0-1-8 0,0 7 0 0,0 3-1 16,3 0-31-16,0 6 0 0,1 0 0 0,3-3 0 15,0 9 0-15,0-3 0 0,3 1 0 0,1-4-10 16,-1 3 22-16,4-9 5 0,0 6 1 0,7 0 0 0,-3-6 4 0,6-1 1 15,1-2 0-15,-1-3 0 0,4-4-23 16,4 1 0-16,0-4-10 0,-1 0 10 0,5-3-24 0,-1-6 3 16,3-3 0-16,-2 6 0 15,2-10-185-15,1 4-37 0,-4-3-7 0,0 6-2 16,4-7 144-16,0-6 29 0,-4 7 6 0,4 0 1 16,-4-7 13-16,0 7 3 0,-7-10 1 0,0 9 0 0,0-5 44 0,-3 2 11 15,-1-3 0-15,-3 1 0 0,1 2 0 0,-5-2 9 16,1-4-1-16,-1 3-8 0,-3 7 20 0,-3-4-4 15,3 7 0-15,-4-4 0 0,1 7 96 0,-5-3 18 16,8 6 4-16,-7 0 1 0,0 9 5 0,-3-2 0 16,3-4 1-16,-4 13 0 0,1-4-59 0,2 4-12 0,-2-1-2 0,3 4-1 15,-4 0-35-15,1 0-6 16,3 0-2-16,0 6 0 0,0-6-14 0,3-4-10 16,0-2 12-16,4-1-12 0,0 1 12 0,0-13-4 0,0 0 0 0,8 0-8 15,2 0 16-15,1-10-4 0,-1 1-1 0,4 0 0 16,0-7-3-16,1-3-8 0,-1 0 12 0,-4 4-4 15,4-4-8-15,1 0-9 0,-5 3 9 0,4 4-13 16,-3-4 13-16,-4 7 0 0,3-1 0 0,-3 10 0 16,4-6 0-16,-11 6-12 0,7 6 3 0,-3-3 1 15,-1 10 8-15,1-4 0 0,-1 4 0 0,-3-4 8 16,4 7-8-16,-4-7 0 0,0 7 0 0,3-3-8 16,-3-4-24-16,4 7-5 0,-4-10-1 0,0-6-714 15,0 0-144-15</inkml:trace>
  <inkml:trace contextRef="#ctx0" brushRef="#br0" timeOffset="141183.452">7415 7991 1907 0,'-14'-16'54'0,"7"13"12"0,-3-3-53 0,-4 3-13 15,-1-3 0-15,1 2 0 0,-3-2 85 0,-1 6 15 16,0 0 2-16,4 6 1 0,-3-2-55 0,-1 5-12 15,4 0-1-15,3 7-1 0,-3 3-15 0,4 0-3 16,3 6-1-16,0 3 0 0,-1-3-7 0,8 3 0 16,-3 4-8-16,6-10 12 0,1 3 5 0,3 0 1 15,0-6 0-15,4-1 0 0,-1-2-6 0,1-3-2 0,6-4 0 0,1-9 0 16,0 6-10-16,3-6 0 0,-3-6 0 0,3-3 0 31,0-1-28-31,-3 1-10 0,3-10-2 0,-4 3-1 0,1-2 14 0,0-1 3 0,-1-6 1 0,1 6 0 31,-8-9-28-31,5 3-5 0,-8-10-2 0,0 7 0 16,0-10-10-16,-4-6-1 0,1 10-1 0,-4-1 0 16,0-2 19-16,0 2 4 0,0 1 1 0,-4 5 0 0,4 11 83 0,-3-7 17 0,3 15 3 0,-4 1 1 15,1-1 59-15,3 10 12 0,0 0 3 0,0 0 0 16,0 10-58-16,0-1-11 0,-4 10-3 0,4-3 0 16,0 12-45-16,-3-3-15 0,3 3 8 0,0 7-8 15,-4 2 11-15,4 4-2 0,-3-3 0 0,3 6 0 16,0-1 32-16,0-5 7 0,3-3 0 0,1-7 1 15,-1 0-23-15,4-3-5 0,-3-6-1 0,3 0 0 0,-4-4 6 16,4-5 1-16,-3-1 0 0,-4-9 0 0,7 0-15 0,4 0-4 16,-4-9 0-16,0-1 0 0,0-5 1 0,3-4 0 15,-3 0 0-15,4-6 0 0,-4 3-9 0,0-9 0 16,4 3 0-16,-4-1-11 0,0 10 11 0,0-6 0 16,-4 0 0-16,4 13-8 0,-3-4 8 0,-1 7 0 15,1-1-9-15,-4 10 9 0,0 0-14 0,0 0 2 16,0 0 0-16,4 10 0 0,-1 8 0 0,1-2 1 15,-4 3 0-15,3 9 0 0,-3-3 11 0,4 4-10 16,-1-4 10-16,1 3-10 0,-1 0-2 0,1-3 0 16,3 0 0-16,0-6 0 0,0 0 22 0,3-3 4 15,1-7 1-15,0 0 0 0,3 1-15 0,-4-10 0 16,4 0 8-16,4-10-8 0,-4 4 11 0,4-3-1 16,-1-4 0-16,1-3 0 0,-4 1 0 0,4-4 0 0,-4 0 0 0,0 0 0 15,0 1-2-15,-3-1-8 0,-4-3 12 0,0 3-4 16,0 0-8-16,-4 0 8 0,-3 4-8 0,0-4 8 15,0 9-8-15,0 1 0 0,-3 3 0 0,3 6-11 16,0 0 11-16,-7 6 0 0,0-6 0 0,0 9 0 16,0 1 0-16,3-1 0 0,-3 7 0 0,4-4 0 15,-1 4 0-15,1 9-10 0,3-6 10 0,3 0 0 16,1 9 0-16,-1-6 0 0,4 0 10 0,4 3-2 16,-1-6 9-16,4 0 3 0,1 6 0 0,-1-6 0 15,3-1-8-15,-3-2 0 0,4-7-1 0,0 1 0 16,-1-1-3-16,-3-2-8 0,4-4 12 0,-4 3-937 15,0-6-188-15</inkml:trace>
  <inkml:trace contextRef="#ctx0" brushRef="#br0" timeOffset="142625.987">6989 9117 1958 0,'3'-13'43'0,"-3"13"9"0,4-6 1 0,-1-3 3 0,4-7-45 0,0 7-11 0,4-4 0 0,-1 4 0 32,-3-1 22-32,4-2 2 0,3 2 1 0,-3 10 0 0,3-3-25 0,0-3 8 15,0 6-8-15,0 9 0 0,0-3 0 0,-3 4 0 16,-4-1 0-16,0 7 0 0,-3-3 9 0,-4 8 0 16,0 8 0-16,-4-7 0 0,-3 3 15 0,0 3 2 0,-4 3 1 0,4-2 0 15,-3-1-5-15,-1-3-1 16,4-6 0-16,3 9 0 0,1-9-13 0,-1 6-8 0,1-6 10 0,3-4-10 15,3 4 12-15,1-9-4 0,3-1-8 0,0 0 12 16,0-2 2-16,0-4 0 0,4-3 0 0,3-3 0 16,0-4-5-16,0 4-1 0,4-3 0 0,-4-3 0 15,3-4-24-15,1-3-4 0,-4 1-2 0,0 5-670 16,0 1-133-16</inkml:trace>
  <inkml:trace contextRef="#ctx0" brushRef="#br0" timeOffset="142789.791">6925 9358 2172 0,'0'0'61'0,"0"0"15"0,11 0-61 0,3-9-15 16,-4 9 0-16,4-10 0 16,4 7 49-16,0-3 7 0,3-3 2 0,4-1 0 0,-1 1-34 0,4 3-6 15,4-4-2-15,4 1-708 16,-8-1-141-16</inkml:trace>
  <inkml:trace contextRef="#ctx0" brushRef="#br0" timeOffset="143315.661">7532 8929 1681 0,'0'0'36'0,"0"0"8"0,7-3 2 15,-7 3 2-15,3-7-38 0,4 7-10 0,1-9 0 0,-5-1 0 16,4 4 66-16,-3-3 11 0,-4-1 3 0,0 1 0 16,0 0-44-16,-4-1-8 0,1-6-1 0,-1 7-1 15,-3 0 29-15,-4-4 5 0,4-3 2 0,0 10 0 16,-7-3-3-16,4 6-1 0,-5-7 0 0,1 4 0 0,4 6-18 0,-4-3-4 16,3-3-1-16,1 6 0 0,-1 6-26 15,0-3-9-15,4 3 0 0,0-3 9 0,4 7-9 0,-4-1-12 16,3 1 2-16,4 5 1 0,0-5 9 0,0 8-12 15,4-2 12-15,-1 3-12 0,1 0 12 0,-1 0-10 16,1 6 10-16,3-6-10 16,0 6 10-16,0 3 0 0,-4-3 8 0,5 0-8 0,2-6 10 0,-3 0-2 15,0 6-8-15,0-13 12 0,0 4 17 0,4 0 3 16,-1-4 1-16,-2-2 0 0,-1-10-33 0,0 6 0 16,0-6 0-16,0-6 0 0,3 2 8 0,-3-2-8 15,0-3 0-15,1-1 0 16,-1-5-34-16,0 5-14 0,0-2-2 0,3 2-1 15,1-5-17-15,-4 5-3 0,3 1-1 0,1-1-637 0,0 1-128 0</inkml:trace>
  <inkml:trace contextRef="#ctx0" brushRef="#br0" timeOffset="143660.455">7705 9045 1926 0,'0'0'42'0,"0"0"9"0,3-10 1 0,1 7 3 0,-1-3-44 0,1-4-11 16,-1 4 0-16,4-3 0 16,-3-1 82-16,3 1 14 0,0-10 4 0,0 10 0 15,-3-7-30-15,-1 7-6 0,1-10 0 0,-1 3-1 16,-3 4-16-16,4-4-3 0,-4 3-1 0,3-2 0 16,-3-1-24-16,0 4-5 0,0 2-1 0,0-2 0 0,0 2-1 0,-3 7 0 15,3 3 0-15,0 0 0 0,0 0-1 0,0 0-1 16,0 0 0-16,0 0 0 0,0 0-10 0,-4 3 0 15,4 3 0-15,-3 4 8 0,3-1-8 0,0 7 0 16,3-4 0-16,-3 4 0 0,7 3 0 0,-3-3-9 16,-1-4 9-16,4 10 0 0,0-9 0 0,0 6 0 15,4-4 0-15,0 1 0 0,-4-4 0 0,3 7 8 16,-3-13-8-16,0 10 0 0,0-13 0 0,4 7 0 16,-7-4 0-16,6-3 0 15,-3-3-201-15,-7 0-34 0,7-3-6 0,0-3-2 0</inkml:trace>
  <inkml:trace contextRef="#ctx0" brushRef="#br0" timeOffset="144007.506">7938 8778 2228 0,'0'0'49'0,"0"0"11"0,0 0 1 0,0-9 1 0,0-1-50 0,0 1-12 0,0 6 0 0,3-3 0 15,1-4 72-15,-1 4 12 0,1 3 3 0,3-4 0 16,-4 4-52-16,4-3-11 0,-7 6-1 0,11 0-1 15,-8-3 0-15,8 3 0 0,-4 0 0 0,0 0 0 16,-7 0-10-16,11 3-3 0,-4-3 0 0,0 6 0 16,3-3-1-16,-3 4 0 0,0 2 0 0,1 1 0 15,-5 5-8-15,4-5 12 0,0 2-12 0,0-2 12 16,-3 5-2-16,3 1 0 0,-4-4 0 0,4-2 0 16,-3 6-10-16,-1 2 0 0,4-8 9 0,-7 5-9 0,4 4 12 15,0-3-3-15,-4-3 0 0,3 2 0 0,-3 4 12 0,0-10 3 16,-3 10 0-16,3-3 0 0,-4 0 10 0,4-4 2 15,-4 4 1-15,1 3 0 0,-1-4-2 0,1-2-1 16,-4-4 0-16,3 7 0 0,-3-7-11 0,4 1-3 16,-4-4 0-16,3-3 0 0,-3 3-12 0,0-6-8 15,0 0 10-15,0 0-10 16,-4 0-81-16,4 0-23 0,-3 0-4 0,-1 0-1247 16</inkml:trace>
  <inkml:trace contextRef="#ctx0" brushRef="#br0" timeOffset="146423.348">8449 11773 2336 0,'0'0'52'0,"-3"-6"10"0,-1-4 2 0,0 1 1 0,1-1-52 0,-1 4-13 0,1-3 0 0,-1 6 0 15,4 3 101-15,0 0 18 16,0 0 3-16,0 0 1 0,0 0-70 0,0 0-13 15,7 3-4-15,4 3 0 0,3 3-27 0,4 1-9 16,6-1 0-16,5 1 0 0,-1 5 8 0,7-12-8 16,0 7 0-16,8-4 0 0,3 3 12 0,10-9 0 15,4 0-1-15,0 0 0 0,0-3 1 0,0-3 0 16,0 6 0-16,0-9 0 0,-4 9 1 0,1-7 1 16,-8 4 0-16,1 3 0 0,-5-6-14 0,-2 6-10 0,-8 0 2 0,-7 0 0 31,0 6-25-31,-6-6-5 0,-8 3-1 0,-4 4-833 0,-10-7-168 0</inkml:trace>
  <inkml:trace contextRef="#ctx0" brushRef="#br0" timeOffset="146782.263">8837 11428 1944 0,'14'-19'43'0,"-10"16"9"0,3-13 1 0,0 10 1 0,3-3-43 0,-6 5-11 16,-1-2 0-16,-3 6 0 16,0 0 75-16,-7 0 13 0,-3 6 2 0,-4 4 1 0,-4-1-51 0,-7 10-11 15,-3 0-1-15,-7 0-1 0,0 6-27 0,-1 3 0 16,-6 7 8-16,0-1-8 0,-1 4 16 0,5 2 0 15,2 4 1-15,8-3 0 0,0 0 12 0,7-4 3 16,3-2 0-16,7-1 0 0,4-12-21 0,7 4-11 16,4-1 12-16,10-13-12 0,4 4 11 0,3 3-11 15,7-10 10-15,7 0-10 0,4 1 24 0,0-4 0 0,3 0-1 0,1-6 0 16,2 0-10-16,1 0-1 0,4-6-1 0,-8 6 0 16,0 6-11-16,-3-2 0 0,4-4 0 0,-8 9-1205 15</inkml:trace>
  <inkml:trace contextRef="#ctx0" brushRef="#br0" timeOffset="147602.5">8886 11027 2070 0,'0'0'45'0,"0"0"10"0,4-4 1 0,-4-5 3 0,0 0-47 0,-4-1-12 0,4-2 0 0,-3 2 0 16,-4 1 85-16,0-1 15 0,0 7 4 0,-4-3 0 0,-3-3-48 0,0 2-10 15,0 4-2-15,-4 3 0 16,1 0-12-16,-1 0-4 0,4 3 0 0,-4 4 0 15,4 2-20-15,0 0-8 0,0 7 0 0,3-3 0 16,1 2 0-16,-1 4 0 0,4 6 0 0,4 0 0 16,3-3 0-16,0 10 0 0,3-10 8 0,1 3-8 0,3 3 0 0,3-9-16 15,-3-4 1-15,7 4 1 16,-3-9 14-16,3-1 0 0,4-3 0 0,-4-3 0 16,3-3 0-16,-2-3 0 0,-1 3 0 0,3-9 10 0,-3-7-10 0,1 7 0 15,-5-10 0-15,1 3 0 16,-1-3-33-16,1 1-9 0,-4-1-2 0,-4 0 0 15,1 0 5-15,0-3 1 0,-4 0 0 0,0-3 0 0,-4 6 12 0,0-6 2 16,-3 0 1-16,0 3 0 16,-3-12-5-16,3-1-2 0,-4-2 0 0,1-4 0 0,-1 3 30 0,4 4-9 15,0-1 9-15,0 7 0 0,3 9 38 0,-3 0 13 16,7 10 2-16,-3 0 1 0,3 9 3 0,0 0 1 0,0 0 0 0,3 12 0 16,4 4-33-16,-3 9-6 0,3 3-2 0,0 0 0 15,0 1-5-15,-3 5-2 0,3-6 0 0,0 7 0 16,-4-4 15-16,1 1 3 0,-4 2 1 0,3 1 0 15,-3 2-6-15,0 4-2 0,0-3 0 0,4 5 0 16,-4-8-9-16,3-4-3 0,1 1 0 0,-4-10 0 31,7-4-101-31,-4-2-21 0,4 0-4 0</inkml:trace>
  <inkml:trace contextRef="#ctx0" brushRef="#br0" timeOffset="148323.396">9303 10983 1306 0,'0'0'36'0,"0"0"10"0,0 0-37 0,3-3-9 0,4-4 0 0,-3 7 0 16,3-9 96-16,-4 6 18 0,1-4 3 0,3-2 1 0,-3 6-17 0,-4-3-3 16,3-4-1-16,1 4 0 15,-8-3-8-15,1-1-1 0,-1 7-1 0,1-6 0 16,-5-1-7-16,1-2 0 0,-3 8-1 0,-1-5 0 15,-3 3-30-15,0 3-5 0,0 3-2 0,0 0 0 16,0 3-29-16,0 6-5 0,-4 1-8 0,4 5 11 16,-4-5-11-16,1 9 0 0,2-4 0 0,1 4-11 15,4 6 11-15,-1 0 0 0,4 3 0 0,0 1-8 16,7 5 8-16,0-6-13 0,0 1 5 0,7 2 8 16,0-3-10-16,4-9 10 0,-1 0 0 0,4-4-9 0,-3-2 9 0,0-7 0 15,-1 4 0-15,4-10 0 0,0 0 0 0,-3 0 0 16,3-10 0-16,0 4 0 0,-3-7 0 0,-1-2 0 15,4-4 8-15,-3 3-8 0,-4-3 8 0,0 1-8 16,0-7 10-16,-3 6-10 0,-1 0 14 0,-3 3-3 16,0-3-1-16,0 7 0 0,0-4-10 0,0 7 0 15,-3-1 0-15,3 1 0 0,0 9 18 0,0 0-2 16,0 0 0-16,0 0 0 0,0 0 0 0,0 0 0 16,-4 9 0-16,4 1 0 0,0 2-16 0,4 4 0 15,-4 3 8-15,3 6-8 0,1 0 0 0,-1-3 0 0,1 3 0 0,3-6 0 16,-4 6 0-16,1-6 0 0,3 0 0 0,0-4 0 31,-3 1-120-31,3-4-27 0,-4-2-5 0</inkml:trace>
  <inkml:trace contextRef="#ctx0" brushRef="#br0" timeOffset="150283.204">9557 10578 1846 0,'0'0'40'0,"3"-6"9"0,1-4 2 0,-4 1 1 16,0 0-41-16,0-1-11 0,0 1 0 0,-4-1 0 0,1 1 87 0,-1 0 15 15,-3-1 3-15,0 4 1 16,0-3-39-16,-4-1-8 0,4 4-2 0,0 6 0 16,-3-3-24-16,-1 3-5 0,-3 0 0 0,4 3-1 0,-5-3-19 0,5 6-8 15,-4 4 0-15,3-1 8 0,1 0-8 0,-1 7 0 16,4-3 0-16,-4 2 8 0,4 4-8 0,4 6-12 16,-1-6 2-16,4 6 1 0,-3-6 9 0,6 6 0 15,1-3-9-15,-1-6 9 0,1 2 0 0,3 1 0 16,0-3 0-16,0 0 0 0,0-4 0 0,4-3 0 15,-4 1 0-15,3-1 0 0,1 4 0 0,-1-4 0 0,-3-6 0 16,1 7 0-16,-1-1 0 0,0-3 8 0,0-2 0 0,0 2 0 16,0 3-8-16,-7-9 10 0,3 7-10 0,4-4 10 15,-3 3-10-15,-4-6 10 0,0 0-10 0,10 3 10 16,-2-3-10-16,2 6 10 0,-3-6-10 0,4 0 10 16,-4 0-10-16,3-6 0 0,1 6-10 0,0 0-755 15,3-3-151-15</inkml:trace>
  <inkml:trace contextRef="#ctx0" brushRef="#br0" timeOffset="151272.985">9726 10773 1489 0,'0'0'42'0,"0"0"10"0,0 0-42 0,0 0-10 0,4-7 0 0,-1-2 0 16,1-1 93-16,-1 1 17 0,4 0 3 0,-3-7 1 0,3 0-22 0,-4 4-5 15,4-4-1-15,-3-3 0 16,-1 0-15-16,1 4-3 0,0 2-1 0,-1-2 0 16,-3-1-8-16,4 6-2 0,-4-2 0 0,3 6 0 15,-3-4-23-15,0 10-5 0,0 0-1 0,0 0 0 16,0 0-17-16,0 0-11 0,0 0 12 0,-7 6-12 15,4 4 0-15,-1-1 0 0,4 4 0 0,0 3 0 16,0 9 0-16,4-7 0 0,-4 8 0 0,0-5 0 0,3-5 0 0,4 9 0 16,-3-6 0-16,-1 0 0 0,1-3 0 0,-1 2 0 15,1-5 0-15,-1 3 0 0,-3-7 0 0,4 7-12 16,-1-7 12-16,1-6-12 16,-4-3-139-16,0 0-27 0,0 0-6 0,0 0-828 15</inkml:trace>
  <inkml:trace contextRef="#ctx0" brushRef="#br0" timeOffset="152202.541">10001 10515 1800 0,'0'0'40'0,"0"0"8"0,0 0 1 0,0 0 1 0,0 0-40 0,-3-6-10 0,-4 3 0 0,7 3 0 16,0 0 75-16,0 0 13 0,0 0 2 0,0 0 1 15,-4-6-29-15,4 6-6 0,4-10 0 0,3 10-1 16,0-9-4-16,0 9-1 0,3-9 0 0,1 9 0 16,7-7-12-16,-1 4-2 0,-3 3-1 0,1 0 0 15,6-6-12-15,-7 6-3 0,0 0 0 0,-4 0 0 16,5 0-20-16,-1-3 8 0,-4 3-8 0,1 3 0 15,-11-3 16-15,10 0-2 0,-10 0 0 0,8 0 0 16,-1 0 2-16,-7 0 0 0,0 0 0 0,0 0 0 16,0 0 6-16,0 0 2 0,0 0 0 0,0 0 0 0,0 0-12 0,0 0-1 15,0 0-1-15,0 0 0 0,0 0 0 0,0 6 0 16,0-6 0-16,3 10 0 0,-3-10-10 0,4 9 10 16,-1 0-10-16,1-2 10 0,3 2-10 0,0 0 0 15,-4 1 0-15,1 9 0 0,-1-4 0 0,4-2 0 16,-3 9 0-16,-1-3 0 0,1-1 0 0,0 8 0 15,3-5 0-15,-7 5 0 0,3-1 0 0,1-3 0 16,-4 3 0-16,3-7 0 0,1 8 0 0,-4-8 0 16,0 1 0-16,0-3 0 0,0 3 0 0,0-4 0 15,-4-2 0-15,1-4 8 0,3 4 0 0,-4-4-8 0,-3-6 12 0,0 7-4 16,0-4 20-16,0-3 3 0,7-3 1 0,-7 7 0 16,-4-7-5-16,1 0-1 0,-4 0 0 0,7 0 0 15,-1 0-13-15,-2 0-2 0,-8-7-1 0,4 7 0 16,7 0-10-16,-4-3 0 0,-3-3 0 0,4 6 0 31,-4 0-103-31,7 0-19 0,7 0-4 0,-7 0-1 0</inkml:trace>
  <inkml:trace contextRef="#ctx0" brushRef="#br0" timeOffset="154653.446">5556 12246 2084 0,'0'0'46'0,"0"0"10"0,7-6 1 0,0 3 1 0,0-3-46 0,0-4-12 0,-3 10 0 0,-4 0 0 16,7-9 48-16,-7 9 8 15,0 0 2-15,0 0 0 0,0 0-31 0,0 0-7 16,0 0 0-16,0 0-1 0,0 0 14 0,0 0 3 16,0 0 1-16,7 9 0 0,0-2-14 0,-7-7-3 15,7 3-1-15,0 6 0 0,0-3-11 0,0-2-8 16,0 2 9-16,1-3-9 0,-1 3 8 0,0 0-8 0,0-2 0 0,3-4 9 15,-3 0 5-15,4 0 1 0,-4 0 0 0,0-4 0 16,0-2 10-16,-7 6 3 0,7-6 0 0,-3 3 0 16,-4-3 8-16,0-4 3 0,-4 7 0 0,1-3 0 15,-4 6-5-15,-4 0-1 0,0-10 0 0,-6 10 0 16,-4-3-11-16,-8-3-2 0,5 6-1 0,-19-6 0 16,5 6-19-16,-8 6 0 0,0-6 0 0,-7 0-9 15,-4 6 19-15,12-3 4 16,-1 4 1-16,-7-4 0 0,0 6-15 0,7 1 0 0,-7-4 0 0,11 3 0 15,-1 1 8-15,-6-1-8 0,7-3 0 0,6 4 9 16,12-7-9-16,-1 6 0 0,7-3 0 0,4 4 0 16,4-4 0-16,6-3-12 0,4-3 4 0,0 10 8 15,4-4-14-15,3-3 5 0,7-3 1 0,-4 0 0 16,5 0 0-16,2 0 0 0,4 0 0 0,-3-3 0 16,0-3-33-16,3-4-7 0,-4 7 0 0,1-6-824 15,7-4-165-15</inkml:trace>
  <inkml:trace contextRef="#ctx0" brushRef="#br0" timeOffset="154937.897">4992 11970 2113 0,'0'0'46'0,"-7"0"10"0,0 0 1 0,0 4 3 0,-4 2-48 0,4 3-12 16,-4 1 0-16,1-1 0 0,3 7 36 0,-11 3 4 15,1-1 0-15,-1 1 1 0,0 6-24 0,4 3-5 0,-14 4 0 16,7-4-1-16,0 10 9 0,-1-10 1 0,5 6 1 0,6-2 0 16,-6-1 26-16,6-6 6 0,4 3 1 0,7-2 0 15,0-8-10-15,3 1-1 0,4 0-1 0,8-3 0 16,-1-1-23-16,7-2-5 0,0-4-1 0,7-2 0 16,0 2-4-16,1-9-1 0,2 9 0 0,5-9 0 15,6 0-1-15,-7 0-8 0,4 0 12 0,0 0-4 16,-4 7-106-16,1-4-22 0,-8-3-4 15,0 6 0-15</inkml:trace>
  <inkml:trace contextRef="#ctx0" brushRef="#br0" timeOffset="159913.315">4868 12071 1378 0,'0'0'30'0,"0"-10"6"0,0 7 2 0,0-3 2 0,0-3-32 0,0-1-8 0,0 4 0 0,0 3 0 0,0 3 48 0,0 0 8 16,0 0 1-16,0 0 1 0,0 0-17 0,0 0-3 15,0 0-1-15,0 0 0 16,-3 0-7-16,-8 9-2 0,4-3 0 0,0 4 0 16,-11 2-12-16,4-2-2 0,-3 5-1 0,6 4 0 15,-14 0-4-15,8 6-1 0,-1 0 0 0,-7-3 0 16,4 3 3-16,0 4 0 0,0-8 0 0,-4 1 0 15,4-3 10-15,3 3 3 0,-3-3 0 0,4-6 0 16,3 2 0-16,-4 4 1 0,7-3 0 0,-3-7 0 16,4 7-1-16,3-7 0 0,0-6 0 0,3 7 0 15,-3-1-1-15,3-3-1 0,4-6 0 0,0 0 0 16,0 0-2-16,0 0 0 0,0 0 0 0,0 0 0 16,0 0-8-16,0 0-3 0,0 0 0 0,0 0 0 15,0 0-1-15,0 0 0 0,0 0 0 0,0 0 0 0,0 0 17 0,11-6 3 16,0 6 1-16,-11-3 0 0,7-3-29 0,-7 6 0 15,7-3 0-15,-7 3 0 0,10-7 0 0,-10 7 11 16,0 0-11-16,0 0 10 0,0 0-10 0,4 0 0 16,-4 0 0-16,0 0 0 0,0 0 0 0,7 7 0 15,-7-7 0-15,7 3 0 0,-7-3 0 0,7 9 0 16,-7-9 0-16,4 6 0 0,3-2 0 0,-4 2 0 16,4-3 0-16,7 3 0 0,-7 1 0 0,4-4 0 15,3 6 0-15,4-3-11 0,-1 4 11 0,4-7 0 0,1 6 0 0,2 4-8 16,-3-4 8-16,4 4 0 0,3-4 0 0,-3 1 0 15,0-4 0-15,-4 3 0 0,0 1 0 0,-3-1 0 16,3-3 8-16,0 4-8 0,-10-7 8 0,6-3-8 16,-3 6 0-16,4-3 0 0,-7-3 0 0,3 0 0 15,-7 0 0-15,3 0 11 0,-3-3-3 0,-7 3 0 16,11 0 2-16,-11 0 0 0,0 0 0 0,0 0 0 16,0 0-10-16,0 0 12 0,0 0-12 0,0 0 12 31,-7-6-90-31,0 6-18 0,-4 0-3 0</inkml:trace>
  <inkml:trace contextRef="#ctx0" brushRef="#br0" timeOffset="167180.845">6660 5382 1242 0,'-10'-22'27'0,"10"13"5"0,-4-1 2 0,4 1 2 0,4 0-36 0,-4-1 0 0,0 1 0 0,0 9 0 0,0 0 0 0,3 0 0 15,-3 0 0-15,0 0-552 16</inkml:trace>
  <inkml:trace contextRef="#ctx0" brushRef="#br0" timeOffset="167628.47">11628 5072 961 0,'0'0'20'0,"0"0"5"0,0 0 1 0,0 0 2 0,0 0-28 0,0 0 0 0,0 0 0 0</inkml:trace>
  <inkml:trace contextRef="#ctx0" brushRef="#br0" timeOffset="172822.197">29401 5429 885 0,'0'0'19'0,"3"-6"4"0,1 3 1 0,6-4 2 0,-3-2-26 0,4 6 0 0,-4-3 0 0,14 3 0 15,-7-4 32-15,4 4 2 16,3-3 0-16,0 6 0 0,4-6-18 0,-1 6-4 0,12 0-1 0,-1 6-471 31</inkml:trace>
  <inkml:trace contextRef="#ctx0" brushRef="#br0" timeOffset="173493.819">29312 8857 645 0,'0'0'18'0,"0"0"5"0,0 0-23 0,7 9 0 0,4-9 0 0,0 0 0 0,-1 6 31 0,4-6 1 16,0 0 1-16,4 0 0 0,3-6-20 15,11 6-4-15,-4 0-1 0,4 0 0 0,-4 0-18 0</inkml:trace>
  <inkml:trace contextRef="#ctx0" brushRef="#br0" timeOffset="175804.077">21685 9945 638 0,'0'0'18'0,"4"9"4"0,3 7-22 0,0-4 0 0,-7 13 0 0,3 10 0 16,4 9 11-16,1 3-3 0,2 16 0 0,-10 9 0 15,0 6-8-15,0 13 0 0,14 6 0 0,-10 16 0 0,-4-3 8 0,0 6-8 16,7 9 12-16,3-2-4 0,5-4-8 16,-8-3 0-16,-4-10-10 0,8-8 10 0,13-7-12 0,-6-13 12 15,-4-15-13-15,0-7 5 16,4-6-42-16,3-6-8 0,7-16-2 0,-7 7-89 15,-3-16-19-15</inkml:trace>
  <inkml:trace contextRef="#ctx0" brushRef="#br0" timeOffset="176064.674">22754 9606 664 0,'81'-25'19'0,"-42"12"4"0,7-2-23 0,14-4 0 0,7 3 0 0,11-3 0 15,3 4 0-15,3 5 0 0,8-2 0 0,-4 2 0 16,1 4 0-16,6 6-15 0,4 0 3 0,-1 6 0 15,-2-2-8-15</inkml:trace>
  <inkml:trace contextRef="#ctx0" brushRef="#br0" timeOffset="176270.113">25880 9866 788 0,'7'16'17'0,"7"9"4"0,-3 3 1 0,-1 16 0 0,1 0-22 0,3 3 0 16,-4 6 0-16,-3 1 0 15,-3 2 36-15,3 4 2 0,0-4 1 0,0 10 0 0,-7-3 7 0,0 3 2 16,0 3 0-16,-3-4 0 0,3-2-16 0,-7 6-4 16,0 3 0-16,-4-3 0 0,0-3-13 0,-3 6-3 15,4-9-1-15,-4-3 0 0,-1-4 1 0,-2 4 1 16,3-7 0-16,-4 0 0 16,0 1-35-16,1-7-7 0,-8-4-2 0,-3 1 0 0</inkml:trace>
  <inkml:trace contextRef="#ctx0" brushRef="#br0" timeOffset="183586.287">5965 14915 1141 0,'0'0'24'0,"0"0"6"0,0 0 1 0,4-6 2 0,7 3-33 0,3-4 0 0,3 4 0 0,1-3 0 15,7-4 0-15,3 1 0 16,7 0 0-16,0 2 0 0</inkml:trace>
  <inkml:trace contextRef="#ctx0" brushRef="#br0" timeOffset="183947.188">6265 15818 1235 0,'14'0'35'0,"-6"0"8"0,2 6-35 0,4-6-8 0,4 0 0 0,3 0 0 15,4-6 0-15</inkml:trace>
  <inkml:trace contextRef="#ctx0" brushRef="#br0" timeOffset="189070.105">12887 15181 2322 0,'-11'-18'51'0,"8"5"10"0,3 4 3 0,-4-1 1 0,4-2-52 0,-3 2-13 0,-1-2 0 0,4 9 0 16,-3-4 48-16,3 7 6 0,0 0 2 0,0 0 0 15,0 7-40-15,-4-4-7 0,4 9-1 0,-3 7-8 16,-1 0 0-16,4 6 0 0,-3-3 0 0,3 13-9 16,0-7 9-16,0 6 0 0,0-6 0 0,3 4-8 15,-3-4 8-15,4-3 0 0,3-3 0 0,-4-3 0 16,4-3 0-16,-3 2 0 0,3-8 0 0,0-1 8 15,-7-9 0-15,7 6 0 0,4-6 0 0,-1-6 0 0,-3-3 11 0,0-1 2 16,0-8 1-16,0 2 0 0,4-3-4 0,-4-9-1 16,0 3 0-16,-3 3 0 0,3-10-1 0,-4 11-1 15,-3-5 0-15,4 1 0 16,-1 7-5-16,-3-1-1 0,0 3 0 0,4 7 0 0,-4-1-9 0,0 10 12 16,0 0-12-16,0 0 12 0,7 10-12 0,-4-1 0 15,1 7 0-15,3 9 0 0,0-6 0 0,0 6 0 16,0-3-12-16,4 6 12 0,-1-3 0 0,1 0 0 15,-1 3 0-15,5-9 0 0,-1 0-9 0,0-3 9 16,3 2 0-16,1-8 0 0,0-1 0 0,-1-3 0 0,1 1 0 0,3-7 0 16,-3-7 0-16,-1 1 9 0,5-3-9 0,-5-4 12 15,1-6 8-15,0-3 3 0,-4-6 0 0,0 0 0 16,0-6 5-16,-4 5 2 0,-2-5 0 0,-1 6 0 16,0-1-9-16,-4-2-1 0,1 9-1 0,-4-3 0 15,0 9-11-15,0-3-8 0,-4 10 12 0,4 0-12 31,-3 2-44-31,3 7-15 0,0 0-3 0,0 0-1 16,-4 7-122-16,1 2-25 0,3 0-5 0</inkml:trace>
  <inkml:trace contextRef="#ctx0" brushRef="#br0" timeOffset="189377.411">13776 15031 2934 0,'7'-9'64'0,"-7"9"14"0,0 0 2 0,4-10 3 0,-4 4-67 0,3-4-16 0,1 7 0 0,-4 3 0 15,0 0 21-15,3-6 1 16,1 0 0-16,-4 6-905 0,0 0-181 0</inkml:trace>
  <inkml:trace contextRef="#ctx0" brushRef="#br0" timeOffset="189527.894">13776 15310 1807 0,'0'0'40'0,"0"6"8"0,-4-3 1 0,4-3 2 0,0 0-41 0,0 7-10 0,-3 2 0 0,3-9 0 15,0 0 125-15,0 0 23 0,0 0 5 0,0 0 1 16,0 0-62-16,0 0-12 0,0 0-2 0,3 0-1 16,8-6-58-16,-4 3-19 0,4 3 10 0,-1-7-1186 15</inkml:trace>
  <inkml:trace contextRef="#ctx0" brushRef="#br0" timeOffset="189842.925">14164 15138 2304 0,'0'0'51'0,"0"0"10"0,11 0 3 0,6 0 0 0,4-7-52 0,4 4-12 0,0-3 0 0,7-4 0 15,-1 1 0-15,5 0 0 0,-5 2 0 0,5-2 0 32,-5 0-137-32,1 5-27 0,-4-2-6 0,-6 3-409 0,-5 3-81 0</inkml:trace>
  <inkml:trace contextRef="#ctx0" brushRef="#br0" timeOffset="189993.359">14273 15335 1948 0,'0'0'55'0,"0"0"13"15,0 0-55-15,7 6-13 0,-7-6 0 0,11 4 0 0,0 5 88 0,3-3 14 16,3-3 3-16,-3-3 1 0,8 7-60 0,-5-7-12 16,8-7-2-16,-4 7-1 0,4 0-31 0,0-9 0 15,-1 6-13-15,1-3-687 16,0 2-136-16</inkml:trace>
  <inkml:trace contextRef="#ctx0" brushRef="#br0" timeOffset="190503.39">14919 15025 2415 0,'0'0'68'0,"-4"-3"16"0,-3-4-68 0,0 7-16 0,0-3 0 0,0-3 0 15,0 6 74-15,0 6 11 0,0-6 3 0,0 3 0 16,0 4-49-16,-4 2-10 0,8 0-1 0,-4 7-1 15,0-3-13-15,3 5-2 0,1 4-1 0,3 0 0 16,0-3 5-16,0 6 2 0,3-6 0 0,4 6 0 16,-3-6 8-16,6 0 2 0,-3-4 0 0,0 1 0 15,4-3-28-15,0-4 0 0,-1 0 0 0,4-2 0 16,-3-7 11-16,0 0-3 0,3-7-8 0,0 4 12 16,-4-6-4-16,4-7-8 0,-3 4 11 0,3-4-11 15,-3 0 12-15,3-2-4 0,-7-1 0 0,3 3-8 16,1-3 8-16,-7 0-8 0,3 4 0 0,-4 2 0 15,1-3 0-15,3 1 0 0,-4 5 0 0,-3 7 0 16,0-3 0-16,0 6 0 0,0 0-10 0,0 0 10 0,4 9-13 0,-1-2 5 16,-3 11 8-16,4-2-13 15,-1-3 13-15,1 9 0 0,3 0 0 0,-4-4 0 16,1 8-12-16,3-8 12 0,4 1-13 0,-4 3 5 0,3-3 8 0,-3-7 0 16,7 4 0-16,-3-6 0 0,0-1 0 0,-1-9 8 15,1 0-8-15,3 0 11 0,-4-3 7 0,1-3 2 16,3-10 0-16,-3 6 0 0,-1-2 13 0,1-4 3 15,-4-3 1-15,-3 1 0 0,3-7-19 0,-4 6-4 16,4 0-1-16,-3-6 0 0,-1 6-4 0,-3 0-1 16,0-6 0-16,0 9 0 0,-3 4-8 0,-1-4-11 0,1 4 3 15,-4-1 0 1,3 10-157-16,-3-3-31 0,7 6-7 0,0 0-1 0</inkml:trace>
  <inkml:trace contextRef="#ctx0" brushRef="#br0" timeOffset="190924.246">15812 15112 2254 0,'-15'-3'64'0,"15"3"14"0,0 0-62 0,0 0-16 0,0 0 0 0,0 0 0 16,0 0 113-16,-3-6 20 15,3 6 4-15,0 0 1 0,0 0-51 0,7-6-11 0,7 3-1 0,4-4-1 16,-1 7-44-16,4-3-9 16,1-3-1-16,6 3-1 0,-3-3-19 0,3 6 10 0,0-4-10 0,-3-2 8 15,-1 6-8-15,5 0 0 0,-8 0 0 0,0 0-893 16,0 0-181-16</inkml:trace>
  <inkml:trace contextRef="#ctx0" brushRef="#br0" timeOffset="191419.636">17018 14833 2372 0,'0'0'52'0,"0"0"12"0,0 0 1 0,0 0 1 0,0 0-53 0,0 0-13 0,-7 10 0 0,0-1 0 15,0 1 40-15,-4 8 6 16,-3 1 1-16,-3-3 0 0,-5 9-29 0,1-3-6 16,4-3 0-16,-5 3-1 0,1 0 2 0,0-7 1 15,0 4 0-15,0-3 0 0,3-7 19 0,4 1 4 16,0-1 1-16,0 0 0 0,0-9-10 0,3 0-1 16,0 0-1-16,-3 0 0 0,0-9-12 0,4 0-2 0,3-1-1 0,0 1 0 15,-4-7-11-15,7 4 0 0,1-4 0 0,-1 0 0 16,4 4 0-16,4-4-14 0,-1 0 3 0,4 4 1 15,4 2-2-15,0 1-1 0,3 3 0 16,0 3 0-16,4-4 0 0,3 7 0 0,0 7 0 16,4-4 0-16,-4 6 13 0,3 1 0 0,1-1-10 0,-4 0 10 15,4 7 0-15,-4 0 0 0,4-4 10 0,-4 4-10 16,4 0 15-16,-8-4-4 0,-3 4-1 0,4-4 0 16,-4 4 8-16,-3 0 2 0,3-4 0 0,-4-2 0 15,-2 5-10-15,-1-5-2 0,0-4 0 0,-7-6-869 16,0 0-175-16</inkml:trace>
  <inkml:trace contextRef="#ctx0" brushRef="#br0" timeOffset="193010.664">17886 14896 1829 0,'0'-6'52'0,"0"-4"11"0,-4 10-51 0,4-9-12 16,-7 0 0-16,4 2 0 0,-4-2 119 0,-4 0 21 0,-3-1 4 0,0 1 0 15,0 6-70-15,-4-10-14 16,-3 4-4-16,-4 6 0 0,1-4-26 0,-1 4-6 16,0-3 0-16,-7 6-1 0,8 0-2 0,-4 0 0 15,3 0 0-15,4 6 0 0,-4-3-1 0,4 7 0 16,0-1 0-16,10 7 0 0,0 3-32 0,1-1-8 16,3 4 0-16,3-3-1 0,1 0 21 0,6 0-11 15,1-4 11-15,3-2-8 0,3 3 8 0,5-7 0 16,2 0-9-16,4 1 9 0,-3-4 0 0,7-3-11 0,-1-3 11 0,1-3-8 15,0-3 16-15,-1-4 4 16,1-5 1-16,0 2 0 0,0-6-24 0,-1 1-5 16,1-7 0-16,-4-1-1 15,-3 1-151-15,-1-3-31 0,-2-6-5 0,-5 5-2 16,1-5 101-16,-8 3 20 0,-6-4 4 0,-1-6 1 16,1 10 20-16,-4-4 5 0,-4-5 1 0,0 8 0 0,1-2 54 0,-4 6 18 0,3-4 0 0,4 4 0 15,-4 3 78-15,8 16 16 16,-1-4 4-16,-3 7 0 0,7-4-19 0,0 10-3 0,0 0-1 0,-3 10 0 15,3 5-60-15,0 4-12 0,0 0-2 0,3 9-1 16,-3 4-4-16,7-4-1 0,-3 9 0 0,3-2 0 16,-3 9 28-16,3 0 6 0,0 0 1 0,3-7 0 15,-3 7-12-15,4-6-1 0,-1 6-1 0,5-7 0 16,-5-2-18-16,1-7-4 0,-1 3-1 0,1-2-1173 16</inkml:trace>
  <inkml:trace contextRef="#ctx0" brushRef="#br0" timeOffset="194334.32">18225 14686 1616 0,'-4'-19'36'0,"0"7"7"0,4-4 1 0,-3 0 1 0,-1 4-36 0,1-7-9 0,3 3 0 0,0 7 0 31,-4-1 80-31,8 1 13 0,-4 0 3 0,-4 2 1 0,4 7-22 0,0 0-5 16,0 0-1-16,0 0 0 0,0 0-26 0,0 10-6 15,-3-1-1-15,-1 1 0 0,4 5-19 0,-3 4-4 0,3 0-1 0,0-3 0 16,0 12-12-16,-4-9 0 0,4 6 0 0,0-6 0 16,0 6 8-16,0-7-8 0,0 1 0 0,0-3 0 15,4 3 9-15,-1-4-9 0,1-2 8 0,-1-4-8 16,1-2 9-16,3 2-9 0,0 0 10 0,0-9-10 15,0 7 11-15,0-7-11 0,4-7 12 0,-1 7-12 16,1-9 16-16,-4 3-3 0,0-4-1 0,4-2 0 16,-4-4 0-16,0-3-1 0,3 1 0 0,-3-8 0 15,0 8-3-15,0-7 0 0,1 3 0 0,-1 0 0 16,-4 0-8-16,4 0 0 0,-3 3 0 0,-4 6 8 16,3-2-8-16,1 5 12 0,-4 1-12 0,0 3 12 15,0 6 0-15,0 0 1 0,0 0 0 0,0 0 0 16,3 9-13-16,1 4 0 0,3-1 0 0,-4 7 0 15,1 0 0-15,-1 6-10 0,4-6 10 0,-3 6-8 0,3-6 8 0,0-1 0 16,-3-2 0-16,6 9 0 0,-3-12 0 0,0 9 11 16,4-10-3-16,0 4 0 0,-4-7-8 0,3 1 0 15,-3-10 0-15,4 3 8 0,-1-3 23 0,1-3 4 16,-4-4 1-16,4-2 0 0,3 0 7 0,-4-10 1 16,1 0 1-16,-1 3 0 0,1-3-19 0,0-6-4 15,-4 7-1-15,0-11 0 0,0 14-21 0,0-4 0 16,-4 0 0-16,1 3 0 0,-1 4 0 0,1-4 0 15,-4 7 0-15,3-1 0 16,1 4-43-16,-4 6-6 0,0 0-2 0,0 0-811 16,0 0-162-16</inkml:trace>
  <inkml:trace contextRef="#ctx0" brushRef="#br0" timeOffset="196224.042">12883 16075 1886 0,'-10'-19'41'0,"3"4"9"0,0-1 2 0,0 3 1 0,0-2-42 0,-4-4-11 0,4 3 0 0,0 7 0 16,3-4 100-16,-3 7 17 0,4-3 4 0,3 9 1 15,0 0-86-15,0 0-16 0,0 9-4 0,3 10-1 16,1 6-15-16,3 0 0 0,-4 3 0 0,5 10 0 16,-1-4 0-16,0 10 0 0,3 0 8 0,-3 0-8 15,0 3 13-15,0-3-3 0,0 0-1 0,1 0 0 16,-5-7-1-16,4-2 0 0,-3-7 0 0,3-3 0 16,-4 0 6-16,1-6 1 0,-1-6 0 0,-3-4 0 15,4 7 21-15,-4-16 4 0,0 0 0 0,0 0 1 16,0 0 4-16,-4-10 1 0,4 1 0 0,0 0 0 15,-3-7-24-15,3-3-5 0,3 0-1 0,1 0 0 16,-1-12-16-16,1 3 8 0,6 0-8 0,1-1 0 0,0-2 0 0,3 9 0 16,3-3 0-16,1 6 0 0,-4 4-11 0,7 5 1 15,0 7 0-15,4 3 0 0,-4 3 0 0,0 7 0 16,1-1 0-16,-1 7 0 0,-4-1 10 0,-2 7-8 16,-1-3 8-16,0 6-8 0,-7 0 8 0,-4 3 0 15,1-9 0-15,-8 6-8 0,1 4 8 0,-1-4 0 16,-3-6 0-16,-3-1 8 0,-4 1 8 0,-1 3 3 15,-2-3 0-15,-1-7 0 0,1 4 4 0,-5-6 1 16,5-1 0-16,-1-3 0 0,0-3-24 0,1-3 0 16,3-3 0-16,3-3-869 15,4-3-179-15</inkml:trace>
  <inkml:trace contextRef="#ctx0" brushRef="#br0" timeOffset="196408.364">13744 16147 2938 0,'-10'7'84'0,"10"-7"16"0,-4 3-80 0,1 3-20 0,-1-3 0 0,-3 3 0 16,3-2 48-16,4-4 6 0,-3 6 1 0,3-6 0 16,0 0-41-16,0 3-14 0,-4 6 9 0,4-9-909 15,0 0-181-15</inkml:trace>
  <inkml:trace contextRef="#ctx0" brushRef="#br0" timeOffset="196554.094">13787 16549 2908 0,'0'0'64'0,"0"0"14"0,0 0 2 0,0 0 1 0,0 0-65 0,0 0-16 15,3-10 0-15,4 4 0 0,-3 6 23 0,-4 0 1 16,7-3 0-16,-4-3-900 15,-3 6-180-15</inkml:trace>
  <inkml:trace contextRef="#ctx0" brushRef="#br0" timeOffset="197064.624">14510 16132 2740 0,'0'0'78'0,"0"0"16"0,-4-10-75 0,4 10-19 0,0 0 0 0,0-3 0 0,0 3 60 0,7-6 8 15,0-4 1-15,4 10 1 0,0-9-44 0,6 6-9 16,1-3-1-16,-1-1-1 16,1 4-41-16,3 3-8 0,0 0-2 0,1-6 0 15,-1 6-26-15,0 0-6 0,-3 6 0 0,-1-6-1 16,-3 10 10-16,0-4 3 0,-7 3 0 0,1-6 0 15,-1 7 19-15,-4-1 4 0,-3 1 1 0,-3-1 0 16,-4 7-48-16,-1-7-10 0,-2 10-2 0,-1-10 0 16,-3 7 50-16,-3 0 10 0,-1-4 1 0,-3-2 1 0,0 5 48 0,3-5 10 15,0-1 1-15,4 1 1 0,4-1 60 0,3-3 12 16,-1 4 2-16,5-1 1 0,3-3-37 0,3-3-8 16,1 4-2-16,3-4 0 0,4-3-32 0,3 0-6 0,3 0-2 0,5 0 0 15,2 0-8-15,1-3-2 16,3 3 0-16,0 0 0 0,-3-7-17 0,3 4-4 0,-3-3-1 0,-4 6-749 15,4 0-149-15</inkml:trace>
  <inkml:trace contextRef="#ctx0" brushRef="#br0" timeOffset="197636.649">15434 15711 2278 0,'-3'-9'50'0,"3"9"10"0,0 0 3 0,0-9 1 0,0 9-51 0,0 0-13 0,0 0 0 0,0 0 0 16,-4 9 55-16,8 10 8 15,-4-3 1-15,3 2 1 0,1 11-51 0,-1 2-14 0,1-3 0 0,-4 0 0 16,3 7 0-16,1 2 0 16,-1-2 0-16,-3-7 0 0,0 7 13 0,0-1-2 15,0-6-1-15,0 1 0 0,4-4 29 0,-4-6 5 16,0-1 2-16,3 4 0 0,-3-9-18 0,4 3-3 0,-4-7-1 0,0-6 0 15,0-3-6-15,0 0-2 0,0 0 0 0,0 0 0 16,7-3 7-16,0-13 1 0,-4 7 0 0,4-10 0 16,1 0-24-16,2 4 0 0,1-4 0 0,-1 0 0 15,8-6 0-15,-4 6 0 0,4 0 0 0,3 4-8 16,-4 2 0-16,8-3 0 0,-4 7 0 0,1 9 0 16,-5-6 8-16,4 12 12 0,0-6-2 0,1 9-1 15,-1 1-23-15,-4-1-5 0,-6 1-1 0,0-1 0 16,3 7 20-16,-11-7-8 0,1 10 8 0,-8-10 0 15,4 7 0-15,-3 3 0 0,-8-10 0 0,4 10 0 16,-11-3 22-16,4-7-2 0,-7 7 0 0,4-4 0 16,-8-2 14-16,4-1 2 0,-4 4 1 0,0-10 0 15,4 6-19-15,0-9-4 0,0 0-1 0,3 0 0 0,4 0-13 0,3-3-15 16,1-3 3-16,3-10-906 16,0 4-182-16</inkml:trace>
  <inkml:trace contextRef="#ctx0" brushRef="#br0" timeOffset="197954.139">16436 15940 2196 0,'0'0'48'0,"-7"0"11"0,-4 3 1 0,1-3 1 0,-4 0-49 0,7 0-12 0,7 0 0 0,-11 0 0 15,4 0 44-15,0 0 5 0,7 0 2 0,0 0 0 16,0 0 32-16,0 0 6 0,0 0 2 0,3-3 0 16,4-3-14-16,4 6-2 0,0 0-1 0,3-3 0 15,3-3-49-15,1 6-9 0,3-3-3 0,0-4 0 16,0 7-13-16,4 0 0 0,0 0 0 0,0 0-10 31,-4 0-14-31,7 0-4 0,-3 0 0 0,-1 0-845 0,5 0-170 0</inkml:trace>
  <inkml:trace contextRef="#ctx0" brushRef="#br0" timeOffset="198355.457">17187 15605 2848 0,'0'0'81'0,"0"0"17"0,0 0-78 0,0 0-20 15,0 0 0-15,0 6 0 0,-3 3 14 0,3 7-1 16,-4-3 0-16,-3 6 0 0,4 6-13 0,-4 0 0 16,0 3 0-16,-4 0 0 0,0 7 0 0,-3-7 0 15,0-3 0-15,0 3 0 0,-4 7 9 0,4-10 3 16,-7 0 0-16,4-3 0 0,-1-3 22 0,-3-4 5 0,3 4 1 0,-7-3 0 15,1-7-27-15,3 1-5 0,3-4 0 0,0-3-8 16,1-3 12-16,-5-3-12 0,8-3 12 0,-3-4-12 16,6-5 0-16,-3 2 0 0,3-3 0 0,8-9 0 15,-4 6-11-15,3-6 11 0,4 3-12 0,0-9 12 16,7 9-12-16,0-6 12 0,8-4-12 0,-1 11 12 16,0-1-13-16,3 3 4 0,1 0 1 0,0 10 0 15,-1-1 8-15,4 10 0 0,-3-6 0 0,7 12 0 16,-4 4 0-16,-3-1 0 0,3 7 0 0,0 2 0 15,0 1 0-15,-3 6 0 0,-1-6 0 0,1 9-8 16,0-3 16-16,-1 4 4 0,1-11 1 0,0 8 0 16,-1-8-13-16,1 1 0 0,0 0 0 0,-1 3-884 15,-3-9-173-15</inkml:trace>
  <inkml:trace contextRef="#ctx0" brushRef="#br0" timeOffset="199332.026">17868 15843 2469 0,'0'0'54'0,"0"-6"11"0,0-4 3 0,0 1 2 0,0-3-56 0,0-4-14 0,-7 6 0 0,0-5 0 15,0 5 54-15,-4 1 8 0,-3 0 2 0,0-1 0 16,0 1-47-16,-7 2-9 0,0 4-8 0,0 3 12 16,-4 0-12-16,4 0 0 0,0 3 0 0,-1 7 0 15,1-1 17-15,4 7 2 0,-1 0 0 0,4-4 0 16,0 7-10-16,3 6-1 0,-3-6-8 0,11 6 12 15,-5 0-12-15,8-6 0 0,0 0 0 0,4 6 0 16,7-13 0-16,-1 4 0 0,1 0 12 0,-1-4-3 16,1-2-9-16,7-4 0 0,-1 3 0 0,1-9 0 15,-1 0 10-15,5 0 0 0,-1-9 0 0,0 3 0 16,0-7-10-16,4-3-17 0,-4-2 4 0,0 2 1 16,0-3-41-16,1-6-8 0,-8 6-2 0,3-3 0 15,-6-9 22-15,-1 9 4 0,-3-9 1 0,4-1 0 16,-7-2-12-16,-4-7-3 0,0 3 0 0,-4 1 0 15,1-7-2-15,-5 9-1 0,1-2 0 0,0-4 0 0,0 13 78 0,0-1 15 16,-3 4 3-16,3 7 1 0,0 2 44 0,0 6 9 16,-1 1 1-16,1 9 1 0,0 0-46 0,0 6-8 15,0 4-3-15,4-1 0 0,-4 10-29 0,0 0-12 16,3 6 8-16,1 0-8 0,-1 3 10 0,4 0-10 16,-4 7 12-16,4 3-12 0,0-4 16 0,0 7-3 15,4 0-1-15,0-1 0 0,-1-2-12 0,1 0 11 16,3-4-11-16,3 1 10 0,1-7-10 0,-1 0 10 15,5-3-10-15,-1-6 10 16,0 3-110-16,0-10-21 0,3-2-5 0,-2-4-1019 0</inkml:trace>
  <inkml:trace contextRef="#ctx0" brushRef="#br0" timeOffset="199722.405">18136 15244 2654 0,'0'0'76'0,"0"3"15"0,0 7-73 0,0-4-18 0,-3 3 0 0,3 1 0 16,0 9 26-16,0 6 2 0,0 3 0 0,-4-3 0 16,8 10-10-16,-4-4-2 0,-4 10 0 0,4-4 0 15,0 1-16-15,0 6 0 0,-3-3 0 0,3-4-9 16,-4 7 29-16,8-6 7 0,-4-4 1 0,0 1 0 16,0-7 2-16,0-3 1 0,0-6 0 0,3 0 0 15,1-4-8-15,-4-5-2 0,3-1 0 0,-3-9 0 16,0 0-9-16,0 0-1 0,7-6-1 0,0 3 0 0,0-13-2 0,1 7 0 15,2-10 0-15,4 0 0 0,0 0 7 0,0-6 1 16,4 6 0-16,0 1 0 0,-1-4-16 0,1 9 0 16,0-3 0-16,-1 7 0 0,4 6-8 0,-3-3 8 15,0 6-12-15,-1 0 12 0,1 9-10 0,-4-3 10 16,0 4-8-16,-7 2 8 0,0-2 0 0,0 5-10 16,0-5 10-16,1 5 0 0,-5-2 0 0,-3 3 0 15,-3-1 0-15,-5-2 0 0,-2 6 16 0,-4-4 0 16,0 4 0-16,-4-3 0 0,0 3 13 0,1-10 3 15,-1 10 1-15,0-10 0 0,-3 7-14 0,0-7-3 16,3-2-1-16,1-4 0 0,-4 6-15 0,3-3-12 0,4-6 3 0,0 0-964 16,3 0-193-16</inkml:trace>
  <inkml:trace contextRef="#ctx0" brushRef="#br0" timeOffset="199888.871">19149 16060 3538 0,'0'0'78'0,"0"0"16"0,0 0 3 0,10 0 3 0,-3 0-80 0,-7 0-20 0,0 0 0 0,7-4-1569 16</inkml:trace>
  <inkml:trace contextRef="#ctx0" brushRef="#br0" timeOffset="200616.194">12206 14601 2746 0,'-3'-6'60'0,"-1"-3"13"0,1-1 3 0,-1 1 1 0,0 3-61 0,4 6-16 0,0 0 0 0,8 6 0 0,-1 10-9 0,3 12-5 16,4 9-1-16,-3 17 0 0,-1 8-6 0,5 7-2 15,-5 7 0-15,1 8 0 16,-1 10-17-16,-6 13-4 0,6 0-1 0,-6 15 0 16,-8 3-11-16,4 1-3 0,-3-1 0 0,-4 1 0 0,0-1 33 0,0-9 6 0,0 0 2 0,0-12 0 15,3-10 18-15,4-6 8 0,4-7-8 0,3-3 12 16,0-15 29-16,7-3 6 16,3-13 1-16,1-3 0 0,3 0-23 0,4-16-4 15,10 6-1-15,1-5 0 0,9-11 1 0,5 1 0 16,3 6 0-16,7-9 0 0,0-4-21 0,7 4 0 15,3-6 0-15,8-1 0 0,3-3 8 0,7-3-8 16,-3-3 8-16,14 0-8 0,3-9 0 0,4 0 0 16,7-1 0-16,7-6-8 0,7 4-3 0,3-13 0 0,8 9 0 15,6-3 0-15,8 1 3 0,3-8 0 16,-3 8 0-16,3-1 0 0,7 3 8 0,4-3-10 16,-3 0 10-16,2 1-10 0,5 2 21 0,3 7 4 0,6-10 1 0,1 3 0 15,-3 7-16-15,3-4 0 0,7-3 0 0,0 7 0 16,-4 3 0-16,-7-4 0 0,-3 7 10 0,0-3-2 15,0-3 0-15,-7-1 0 0,-4 1 0 0,-7 9 0 16,-6-10 21-16,-5 4 5 0,-3 6 1 0,-14 0 0 16,-7-9 4-16,-7 9 1 0,-7-3 0 0,-7-4 0 15,-1 4-40-15,-13-3 0 0,-4-4 0 0</inkml:trace>
  <inkml:trace contextRef="#ctx0" brushRef="#br0" timeOffset="212547.417">6456 5144 496 0,'0'0'11'0,"3"6"2"0,4 7 1 0,0-4 0 0,4 16-14 0</inkml:trace>
  <inkml:trace contextRef="#ctx0" brushRef="#br0" timeOffset="212980.202">7045 12155 2440 0,'-21'-22'54'0,"14"10"11"0,3-4 3 0,-3 1 0 0,0 5-55 0,4 1-13 0,3 6 0 0,0 3-720 15,0 0-148-15</inkml:trace>
  <inkml:trace contextRef="#ctx0" brushRef="#br0" timeOffset="-194867.218">4960 4341 1166 0,'0'0'25'0,"-7"-9"6"0,3 2 1 0,-3 7 1 0,-3-3-33 0,3 6 0 0,-4-3 0 0,1 7 0 0,-1 2 38 0,0 0 1 0,1 10 0 0,3-3 0 16,-7 3-31-16,3 6-8 0,11 3 0 0,-10 0 0 16,6 7 0-16,4 2-10 15,0 7 10-15,0 0-13 0,7 9 13 0,0 1-12 16,-3 5 12-16,3 7-12 0,0-3 4 0,0 9 8 15,0 0-13-15,-4 7 5 0,-3 8 8 0,0-5 0 16,0-1 0-16,0-2-8 0,-3-1 8 0,-1-6 8 16,1 0-8-16,-4-3 11 0,3-6 10 0,1-6 3 15,3-4 0-15,0-9 0 0,3 0-24 0,8-7 0 16,-8-8 0-16,4 5 0 0,0-9 8 0</inkml:trace>
  <inkml:trace contextRef="#ctx0" brushRef="#br0" timeOffset="-194636.497">5278 6188 806 0,'10'0'17'0,"8"0"4"0,10 0 1 16,11 6 2-16,3-6-24 0,8 3 0 0,-5-3 0 0,8 0 0 15,7 0 28-15,4 0 0 0,-4 0 1 0</inkml:trace>
  <inkml:trace contextRef="#ctx0" brushRef="#br0" timeOffset="7606.047">20475 10443 1630 0,'0'0'36'0,"0"0"7"0,7-6 1 0,0-3 3 0,-3 9-38 0,-1-10-9 0,1 7 0 0,-4-3 0 16,0-4 40-16,0 4 5 0,-7-3 2 0,0 6 0 15,0-4 19-15,-7-2 4 0,0-1 1 0,-4 1 0 16,-3 3 7-16,0-7 2 0,-1 4 0 0,-2-7 0 16,-1 7-32-16,0 2-7 0,-3 4-1 0,3 3 0 15,1-6-21-15,-1 12-5 0,0-6-1 0,4 3 0 16,0 10-13-16,0-4 0 0,3 4 0 0,4-4 0 15,3 7 0-15,1 3 0 0,-1 0-9 0,4-4 9 16,4 4 0-16,-1 6 0 0,4-6 0 0,0 9 0 16,4-9 0-16,-1 6 0 0,4 3 0 0,0-9 0 15,4 6 0-15,0-9 0 0,-1-3 0 0,4 2-9 16,0-5 9-16,0-1 0 0,4-3 10 0,-4-6-10 0,4 0 10 0,-1-6-10 16,1-3 10-16,3-10-10 0,-3 3 0 0,3-3 0 15,-7-6 0-15,0 3 0 0,0-3 0 0,-3 0 0 16,3-3 0-16,-7 3 0 0,0-3 0 0,0-10-8 15,-3-6 8-15,-1-3-10 0,-3-6 0 0,-3-7 0 16,-1 7 0-16,1 0 0 0,-4 5 10 0,3-2 0 16,-3 13 8-16,0-7-8 0,0 9 8 0,3 7-8 15,1 3 8-15,3 6-8 0,-4 10 34 0,1-1 2 16,3 10 1-16,0 0 0 0,0 0-9 0,3 10-1 0,1 5-1 16,-4-2 0-16,3 6-26 0,1 6 0 0,3-6-9 0,-3 15 9 15,3-6 0-15,-4 16 0 0,1 6 0 0,-1 4 0 16,1-1 0-16,3-6 0 0,-4 6-10 0,1-9 10 15,-4 3 0-15,3-6 8 16,1-3 0-16,-4-1 0 0,3-2 1 0,1-1 1 0,3 1 0 0,-3-7 0 31,6-9-69-31,-3 0-13 0,4-10-4 0</inkml:trace>
  <inkml:trace contextRef="#ctx0" brushRef="#br0" timeOffset="8154.249">20828 10277 1584 0,'-4'-9'35'0,"4"9"7"0,-3-10 2 0,3 1 0 0,-4-7-36 0,4 7-8 0,-7-1 0 0,0 1 0 15,0-4 120-15,0 4 23 0,0-4 4 0,-3 10 1 16,-1-3-51-16,0 3-9 0,-3 3-3 16,0 3 0-16,0-3-45 0,0 9-10 0,-4 4-2 0,4 0 0 15,-3 5-16-15,2 7-3 0,1 1-1 0,0-5 0 16,0 11-8-16,4-10 0 0,-1 3 0 0,0 3 0 15,4-3 0-15,0 3 0 0,4-2 0 0,3-1 0 16,0-3 0-16,3 3 0 0,1-7 9 0,3 1-9 16,0-3 10-16,3 0-2 0,5-13-8 0,-1 3 12 15,3-6-4-15,1-6-8 0,3-4 11 0,0-2-11 16,4-10 15-16,-4 9-4 0,0-12-1 0,1 6 0 16,-5 1-10-16,1-1 8 0,-1-3-8 0,-10 3 8 15,1 0 11-15,-1 0 1 0,-4 1 1 0,-3-1 0 16,0-3 7-16,0 9 2 0,0-2 0 0,-3 5 0 15,-1 1-8-15,1 2-2 0,3 7 0 0,0 0 0 16,0 0 0-16,-8 13 0 0,5-4 0 0,-1 4 0 16,-3 3-20-16,7-4 0 0,0 4-10 0,-3 3 10 15,3 0-8-15,0 2 8 0,3 1 0 0,-3 4 0 0,4-1 0 16,-1 3 0-16,1 0 0 0,-1-3 0 0,5 3 0 0,-1-9 0 16,-4 6 0-16,4-6-882 15,0-3-172-15</inkml:trace>
  <inkml:trace contextRef="#ctx0" brushRef="#br0" timeOffset="8858.064">21057 9863 1773 0,'0'0'50'0,"0"-6"11"0,0 6-49 0,0-10-12 0,-3 1 0 0,-1 0 0 16,1-1 96-16,-1 1 17 15,1-1 3-15,-1-5 1 0,-3 5-45 0,4 1-10 16,-4 0-2-16,-1-1 0 0,-2-6-16 0,-1 7-4 0,8 3-1 0,-4 3 0 15,3-7-11-15,-6 10-1 0,-1-6-1 0,4 6 0 16,0 0-6-16,3 6-2 0,-3 4 0 0,0-1 0 16,0 7-18-16,0-4-9 0,4 7 1 0,-1 3 0 15,1 0 8-15,-1-6-13 0,4 9 5 0,0-6 8 16,0-1-8-16,0 7 8 0,-3-6 0 0,-1 10 0 16,8-11 0-16,-4 14 0 0,-4-4 0 0,4-3 0 15,-4 3 0-15,4-6 0 0,0 3 0 0,-3 0 0 16,-1-6 0-16,4 0 0 0,0-3 0 0,0-4 0 15,0 4 9-15,4-7-9 0,-1 1 10 0,1-1-10 16,-4-9 11-16,7 0-11 0,-7 0 12 0,0 0-12 16,7 0 0-16,4 0 0 0,3-3 0 0,-4-6-778 15,-3-1-158-15</inkml:trace>
  <inkml:trace contextRef="#ctx0" brushRef="#br0" timeOffset="9277.964">21008 10080 1839 0,'0'0'40'0,"0"0"9"0,0 0 2 0,0 0 1 0,0 0-42 0,7 6-10 15,-7-6 0-15,11-6 0 0,-4 6 52 0,3-4 8 0,-3-2 1 0,0-3 1 16,0-1-29-16,0 1-5 15,4-7-2-15,0 7 0 0,-4-7 8 0,3 4 2 16,1-4 0-16,-1 3 0 0,1-2 11 0,0-1 2 0,-4 3 1 0,0-2 0 16,-4-4-17-16,4 3-3 0,-7 4-1 0,0-4 0 15,4-3-13-15,-4 4-2 0,-4-4-1 0,4 9 0 16,-7 1-13-16,4 0 8 0,-1 2-8 0,1 4 0 16,-4-3 9-16,7 6-9 0,-7 0 8 0,7 0-8 15,-4 6 9-15,-3-3-9 0,3 7 10 0,-3-1-10 16,7 7 0-16,-3-1 0 0,-1-2 0 0,4 3 0 15,-3 2 0-15,3 1 0 0,0-3-8 0,0 3 8 16,0 6 0-16,-4-6 0 0,4 6 0 0,0-3 0 16,4 3 15-16,-4 3-3 0,3-3-1 0,-3 3 0 15,4-3-3-15,-1-6 0 0,1 0 0 0,-1 3 0 16,1-9-8-16,3 2 0 0,-3-5 0 0,3-7 0 16,-7-3-133-16,10 6-23 0,1-12-4 0,-1 3-885 15</inkml:trace>
  <inkml:trace contextRef="#ctx0" brushRef="#br0" timeOffset="10000.135">21244 10032 1778 0,'0'0'39'0,"0"0"8"0,0 0 1 0,0 0 3 0,0 0-41 0,0 0-10 0,0 0 0 0,0 0 0 16,0 0 118-16,0 0 22 0,0 0 4 0,0 0 0 15,0 0-60-15,0 0-12 0,11 0-2 0,-4 0-1 16,4-6-37-16,-1 6-8 0,1 0-2 0,3 0 0 16,0-3-14-16,0 3-8 0,0 0 8 0,0-6-8 15,4 6 0-15,-4 0-13 0,-3 0 1 0,-1 0-764 16,1 0-154-16</inkml:trace>
  <inkml:trace contextRef="#ctx0" brushRef="#br0" timeOffset="10398.124">21438 10070 1340 0,'0'0'38'0,"0"0"8"0,0 0-37 0,0 0-9 16,7 0 0-16,0-3 0 0,0-3 52 0,-3-1 8 0,0-2 1 0,3 9 1 15,3-9-10-15,-3 5-3 0,-7-5 0 16,7 3 0-16,4-4 3 0,-4 1 0 0,-4 3 0 0,1-4 0 16,3 1 4-16,-3 0 0 0,6-1 1 0,-6 1 0 15,-1-1-9-15,-3 4-3 0,0-3 0 0,4 5 0 16,3-5-10-16,-4 3-3 0,-6-4 0 0,6 1 0 16,-3 3-17-16,0 6-4 0,-3-3-1 0,3 3 0 15,0 0 3-15,0 0 1 0,0 0 0 0,0 0 0 16,0 0 2-16,0 0 0 0,0 0 0 0,0 0 0 15,0 0-5-15,0 0-1 0,0 9 0 0,0 0 0 16,3 1 1-16,-3-1 0 0,-3 1 0 0,3 5 0 16,3-5 5-16,-3 9 0 0,0-4 1 0,0 4 0 15,-3 0-17-15,-1-4 0 0,1 4 0 0,3 0 0 16,0 0 0-16,-4 0 0 0,4-4-11 0,0 1 11 16,0-3-180-16,0-4-30 0,-3 0-6 0</inkml:trace>
  <inkml:trace contextRef="#ctx0" brushRef="#br0" timeOffset="10929.773">21615 9804 1980 0,'0'0'44'0,"0"0"8"0,0 0 3 0,0 0 0 0,3-4-44 0,-3 4-11 0,4-6 0 0,-1-3 0 16,8-1 53-16,-4 10 9 0,0-9 2 0,-3 3 0 0,3 6-25 0,0-10-5 15,0 7-1-15,0-3 0 16,0 6 15-16,0-3 4 0,3-4 0 0,-3 7 0 16,-7 0-17-16,8 0-3 0,-1 0-1 0,0 0 0 15,3 7-13-15,-6-4-2 0,-4-3-1 0,7 9 0 16,0-2-5-16,-4 2-1 0,1 0 0 0,-4 7 0 16,3-3 0-16,-3-4 0 0,0 7 0 0,0-7 0 15,4 7-9-15,-4-4 0 0,4 4 9 0,-4 0-9 16,3-4 0-16,1 7 0 0,-1-3 0 0,-3 3 0 15,0 6 0-15,0 0 0 0,0-3 0 0,0 3 0 16,0 3 0-16,0-3 0 0,0 3 0 0,-3-3 0 0,-1 0 8 0,1-3-8 16,-1-3 8-16,-3 6-8 0,3-6 20 0,-3-3-1 15,0-1 0-15,0-2 0 0,0-4 13 0,0 1 2 16,-3-1 1-16,2 4 0 0,1-10-2 0,0 6 0 16,0-9 0-16,0 7 0 0,-3-4-17 0,3-3-3 15,0 0-1-15,0 0 0 16,-1 0-68-16,1 0-13 0,0 0-3 0,7 0-1246 0</inkml:trace>
  <inkml:trace contextRef="#ctx0" brushRef="#br0" timeOffset="15400.677">22976 14372 946 0,'0'0'20'0,"0"0"5"0,0 0 1 0,0 0 2 0,-3-9-28 0,3 9 0 0,0-3 0 0,0 3 0 16,3-6 72-16,-3 6 10 0,0 0 2 0,4-10 0 16,-1 4-8-16,-3 6-2 0,11-3 0 0,-4 3 0 15,-7 0-17-15,7-6-3 0,4 6-1 0,-1 0 0 16,1 0-33-16,3 6-6 0,-3-6-2 0,3 0 0 16,0 3-12-16,0 3-13 0,4-6 2 0</inkml:trace>
  <inkml:trace contextRef="#ctx0" brushRef="#br0" timeOffset="16092.338">23019 15307 1490 0,'0'0'32'0,"0"0"8"0,14 0 0 0,-4 0 3 0,5 0-35 0,-5 0-8 0,4-6 0 0,4 6 0 16,0 0 19-16,-1 0 1 0,1-3 1 0</inkml:trace>
  <inkml:trace contextRef="#ctx0" brushRef="#br0" timeOffset="17086.383">20207 10936 1134 0,'0'0'24'0,"0"0"6"0,0 0 1 0,7 0 1 0,0 0-32 0,4 0 0 0,3 0 0 0,-3 6 0 16,3-6 56-16,-4 3 5 15,1-3 1-15,3 0 0 0,0 0-18 0,4 0-4 16,-4 0-1-16,3 0 0 0,8 6-7 0,0-6 0 15,-4-6-1-15,4 6 0 0,-1-9 1 0,5 2 0 16,-5 4 0-16,4-3-528 16,1-3-106-16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26T13:42:15.93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5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1" timeString="2018-09-26T13:43:07.879"/>
    </inkml:context>
  </inkml:definitions>
  <inkml:trace contextRef="#ctx0" brushRef="#br0">3298 8339 2214 0,'0'0'48'0,"-7"0"11"0,0-3 1 0,-3-3 3 0,3 6-51 0,0-7-12 0,-4 4 0 0,4 3 0 16,4 0 64-16,-5-6 9 0,8 6 3 0,0 0 0 15,4-9-57-15,0 6-11 16,3-7-8-16,3 1 9 0,1-7-9 0,3 7 0 15,0-1 0-15,7 1 0 0,-7 3 0 0,7-4 0 16,-3 7 0-16,3-3 0 0,0 12 0 0,-3-3 0 0,0 7 12 0,-4-1-4 16,-4 7-8-16,-3-1 10 0,0-2-10 0,-7 6 10 15,-3 6-10-15,-1 3 10 0,-3 3-10 0,-3 1 10 16,-4 12-10-16,3-4 0 0,-7 1 9 0,11 3-9 16,-10-9 8-16,10 2-8 0,-4-2 8 0,-3-1-8 15,7-9 0-15,3-3 0 0,-3 3 0 0,7-6 0 16,0-3 0-16,7-7 0 0,-3 1 0 0,3-1 0 15,7-9 0-15,0 0 0 0,7 0 0 0,-3-9 0 16,7-1-71-16,3 1-15 0,-3-7-3 0,3-3-968 16</inkml:trace>
  <inkml:trace contextRef="#ctx0" brushRef="#br0" timeOffset="183.064">2932 8653 2504 0,'0'0'71'0,"0"0"16"0,0 0-70 0,0 0-17 16,0 0 0-16,7 0 0 0,10 0 21 0,-3 0 1 15,11 0 0-15,7 0 0 0,3 0-13 0,7-3-9 16,1-7 12-16,-1 4-12 0,8-3 0 0,2-7 0 16,-2 3 0-16,10-2-739 15,-7-4-154-15</inkml:trace>
  <inkml:trace contextRef="#ctx0" brushRef="#br0" timeOffset="961.014">3634 7991 1184 0,'0'0'26'0,"0"0"6"0,0 0 0 0,7 0 1 0,3-9-33 0,-6 9 0 0,6-10 0 0,-6 10 0 16,3-6 96-16,-7 6 12 0,7-9 2 0,0 5 1 15,4-2-12-15,-8-3-3 16,4 6 0-16,-7-7 0 0,7 4-3 0,0-3-1 0,-7 2 0 0,0-2 0 16,-7-1-13-16,7 1-3 0,-3 0-1 0,-1-1 0 15,4 1-25-15,-10 3-5 0,3-4-1 0,0 7 0 16,-1-6-23-16,-2 2-5 0,-1 7 0 0,4 0-1 16,-3 0-15-16,-1 7 8 0,1-4-8 0,-1 6 0 15,0 1 0-15,4-1 0 0,-3 0 0 0,-4 7 0 16,3 0 0-16,4-4 0 0,0 4 0 0,0 3-10 0,3 6 10 0,-3-6-8 15,4 9 8-15,3-3-8 0,0-6 8 0,0 6 0 16,3-6 0-16,4 6-8 0,-7-3 8 0,7 0 0 16,-3-3 0-16,-1-7 0 0,8 4 0 0,-7-1 0 15,3-2 0-15,0-4 0 0,0-2 12 0,-4 2-3 16,4 0 0-16,0-9 0 0,4 7 2 0,-4-4 0 16,0-3 0-16,0 0 0 0,4 0-3 0,-1-3-8 15,4-4 12-15,-3 7-4 16,0-9-80-16,3 3-16 0,-4 3-3 0,4-4-689 15,0-2-137-15</inkml:trace>
  <inkml:trace contextRef="#ctx0" brushRef="#br0" timeOffset="1324.535">3923 8204 1861 0,'0'0'40'0,"0"0"9"0,0 0 2 0,0 0 2 0,0 0-42 0,0-9-11 0,3 0 0 0,1-1 0 15,7-6 58-15,-8 1 10 0,4 2 1 0,0-6 1 16,0-3-26-16,4 4-6 0,-8-4-1 0,4-3 0 16,0-1-3-16,1 8-1 0,-1-7 0 0,-4-4 0 15,1 11 7-15,-1-8 2 0,-3 8 0 0,7 8 0 16,-7-5-14-16,0 5-4 0,-7 7 0 0,7 3 0 0,0 0 5 0,-7 3 1 15,4-3 0-15,-4 10 0 0,-1-1-30 0,1 0-13 16,0 7 1-16,4 0 0 0,-4 3 12 0,3-1 16 16,-3 7-3-16,7-6-1 15,0 9-25-15,0-2-6 0,0-1-1 0,7-3 0 0,-3 3 20 0,3 0 0 16,-4-3 0-16,4 0 0 0,8-10 0 0,-5 7 0 16,4-13 0-16,0 4 0 0,0-1 0 0,4 1-18 15,7-10 4-15,-8 0-762 16,1 0-153-16</inkml:trace>
  <inkml:trace contextRef="#ctx0" brushRef="#br0" timeOffset="1651.832">4113 7812 1799 0,'0'0'51'0,"0"-9"11"0,0 0-50 0,7 2-12 0,-3-5 0 0,3-4 0 16,0 7 74-16,4-7 12 0,-1 3 2 0,4 4 1 15,0-7-45-15,4 7-10 16,-4 0-2-16,0 2 0 0,4-2 2 0,0 6 0 0,-8 3 0 0,4-7 0 16,0 7 10-16,4 7 1 0,-7-4 1 0,-4 3 0 15,3-3-14-15,-3 7-4 0,4 5 0 0,3 1 0 16,-3-3-12-16,-11 12-4 0,10-7 0 0,-3 1 0 16,4 6-12-16,-8 4 0 0,4-4 0 0,4 0 0 15,0-3 0-15,-8 3 0 0,8 3 0 0,-8-3 0 16,4 0 26-16,0-6 6 0,-3 6 0 0,3-12 1 15,-7 2-33-15,0 4 0 0,0-9 0 0,-4 8 0 0,1-8 18 0,-1 5 3 16,-3-5 1-16,-3 6 0 0,-1-4-9 0,1-3-1 16,-1 7-1-16,0-6 0 15,4-4-58-15,-7 3-11 0,4-6-2 0,-1 4-1137 16</inkml:trace>
  <inkml:trace contextRef="#ctx0" brushRef="#br0" timeOffset="2052.505">5126 8493 2358 0,'0'0'52'0,"0"0"10"0,0 0 2 0,0 0 3 16,0 0-54-16,0 0-13 0,0 0 0 0,7 6 0 0,0 0 48 0,4-3 8 15,3-3 0-15,0 0 1 0,0 0-33 0,4 0-8 16,3 0 0-16,3 0-1 16,5 0-15-16,-5-3 0 0,1-3 0 0,-4 0 0 15,4 6 0-15,0-3 0 0,-8 3 0 0,1 0 0 16,-1 3-24-16,-6-3-8 0,-4 6-2 0,4 3 0 16,-4-2-166-16</inkml:trace>
  <inkml:trace contextRef="#ctx0" brushRef="#br0" timeOffset="2192.859">5246 8769 1846 0,'0'0'40'0,"0"0"9"0,-4 9 2 0,4-3 1 0,0 4-41 0,0-1-11 0,0 1 0 0,4-4 0 16,-1 3 116-16,4-6 20 15,0 4 5-15,4-4 1 0,0 3-50 0,6-6-9 0,1 6-3 0,0-6 0 16,-1 0-42-16,4-6-9 0,1 6-1 0,-5-6-1 31,8 3-65-31,0-4-13 0,-8-2-2 0,4 0-1112 0</inkml:trace>
  <inkml:trace contextRef="#ctx0" brushRef="#br0" timeOffset="3318.032">6428 8330 1683 0,'0'-16'48'0,"0"16"10"0,-4-3-46 0,-3-6-12 0,4-7 0 0,-5-3 0 0,5 10 131 0,-4-7 24 16,3 7 5-16,1-4 0 0,-4-3-55 0,3 10-11 0,1-3-2 0,3 9-1 31,0 0-25-31,0 0-5 0,0 0-1 15,-4 9 0-15,1-3-38 0,-1 13-8 16,4 0-2-16,0 6 0 0,0 3-12 0,4 0-10 0,-1 7 2 0,4-1 0 16,0 4 8-16,0 6 0 0,4-10 0 0,0 10 0 15,-1-6 0-15,4-3 0 0,-3-7 0 0,3-3 0 16,0 3 0-16,0-9 0 0,0-3 0 0,0-1 0 16,0-5 12-16,1-7-1 0,-1-3-1 0,0 0 0 15,0-3 3-15,0-7 1 0,-3-5 0 0,-1-4 0 16,1 0 2-16,-4-12 1 0,0 2 0 0,-4 1 0 15,1-6-1-15,-4-1-1 0,0-3 0 0,-4 10 0 16,1-6-15-16,-1-1 0 0,1 1 0 0,-1 12 0 16,1-3 0-16,-1 6 0 0,1 3 0 0,3 4 0 0,-4 5 0 0,4 7 0 15,0 0 0-15,0 0 0 0,4 7-9 0,-4 5-5 16,7 4-1-16,-4 3 0 0,1 6 15 0,-1 3 12 16,4 0-3-16,0 1 0 0,4 2-25 0,0-3-6 15,-1 0-1-15,4 1 0 0,0 2 23 0,4-9 0 16,0 3 0-16,-1-6 0 0,1-4 0 0,3-5 0 15,-3 6 0-15,3-13 0 0,0 3 15 16,0-6-3-16,-3-6 0 0,0 3 0 0,-1-7 21 0,1-6 4 16,-4 1 1-16,4-4 0 0,-8 0 7 0,1-6 2 15,-1 6 0-15,1 0 0 0,-4-6-13 0,0 6-2 16,-3-6-1-16,-1 3 0 0,4-3-19 0,-7 0-4 0,0 6-8 0,0 1 12 16,0-1-21-16,0 3-5 0,-3-3-1 0,3 10-972 15,-4 0-194-15</inkml:trace>
  <inkml:trace contextRef="#ctx0" brushRef="#br0" timeOffset="4669.362">7458 7866 1782 0,'0'0'39'0,"3"-10"8"0,1 4 1 0,-1-3 3 0,4-1-41 0,-7-2-10 0,4-4 0 0,-8 7 0 15,1-1 128-15,-1-6 23 16,-3 7 5-16,0-7 0 0,-3 7-68 0,-1 0-13 0,0-1-3 0,-3 7-1 16,0-3-35-16,0-4-8 0,-4 10 0 0,4-6-1 15,0 6-17-15,-3 6-10 0,3-6 12 0,-1 10-12 16,1-1 0-16,0 1 0 0,4-1 0 0,-1 7 0 16,4-1 0-16,0 4-9 0,0-6 9 0,0 9-8 15,3-4 8-15,1 1 0 0,-1 0 10 0,1 6-10 16,-1-6 0-16,4 9-12 0,0-9 1 0,0 3 0 15,7 0 11-15,-3-3-12 0,-1 3 12 0,4-4-12 16,0-5 12-16,0 3 0 0,0-7 0 0,4 7 0 16,-4-7 0-16,4 1 0 0,-1-1 0 0,1-3 0 15,-1-3 0-15,5-3 0 0,-5 0 10 0,1 0-10 16,3 0 0-16,-4 0-16 0,1-3 1 0,3-3-1158 16</inkml:trace>
  <inkml:trace contextRef="#ctx0" brushRef="#br0" timeOffset="5029.651">7437 8044 2221 0,'0'0'48'0,"0"0"11"0,0 0 1 0,3-9 4 0,4 0-52 0,0 2-12 0,4-5 0 0,-1-4 0 16,1 7 40-16,3-7 4 15,0 3 2-15,0-5 0 0,0-4-30 0,-3 3-7 0,3 0-1 0,-3 0 0 16,-1 0 16-16,1 1 4 0,-4-4 0 0,0 3 0 16,-4 6 25-16,1-2 6 0,0-1 1 0,-4 7 0 15,0-1-16-15,0 1-4 0,0 9 0 0,0 0 0 16,0 0-23-16,-8 0-5 0,1 6 0 0,0-3-1 16,0 7-11-16,0 5-9 0,4-5 9 0,-4 8-13 15,3-2 13-15,1 3-9 0,-1 0 9 0,1 6-8 16,3-6 8-16,-4 6 0 0,4-6-9 0,4-1 9 15,-4 7 0-15,3-12 0 0,4 9 0 0,-3-10 0 16,6 7 0-16,1-3 0 0,-1 0 0 0,5-7 0 16,-1-6-12-16,3 3-4 0,-3-2 0 0,8-4-1 15,-5-4-178-15,1-2-35 0,-1 3-7 0,1-3-774 16</inkml:trace>
  <inkml:trace contextRef="#ctx0" brushRef="#br0" timeOffset="5315.793">7863 7715 2019 0,'0'0'44'0,"0"0"10"0,0-9 2 0,7-1 0 0,-7 1-44 0,4 3-12 15,3-4 0-15,0 7 0 0,0-6 52 0,0 2 9 0,0-2 2 0,0 9 0 16,0 0-38-16,4 0-7 16,-11 0-2-16,7 0 0 0,4 6-3 0,-1-3-1 15,-3 7 0-15,0-1 0 0,0 1 6 0,0 5 1 16,0-5 0-16,4 5 0 0,-4 4 9 0,0 0 1 15,4 0 1-15,-4 0 0 0,0 6-3 0,0-6-1 16,-4 6 0-16,1-7 0 0,0 8-8 0,-1-8-2 0,1 1 0 0,-4 0 0 16,0-3 5-16,-4-1 1 0,4-2 0 0,0 3 0 15,-7-1 16-15,3-2 3 0,-3-4 1 0,4 1 0 16,-4-1-21-16,-4 7-4 0,1-7-1 0,-1-3 0 16,0-2-16-16,1 2 8 0,-1-3-8 0,1-3-876 15,-1 6-179-15</inkml:trace>
  <inkml:trace contextRef="#ctx0" brushRef="#br0" timeOffset="7044.653">8714 8339 918 0,'0'0'26'0,"0"0"6"0,0 0-32 0,0 0 0 16,0 0 0-16,0 0 0 0,0 0 64 0,0 0 8 15,0 0 0-15,0 0 1 0,0 0-17 0,0 0-3 16,0 0-1-16,0 0 0 0,0 0 10 0,0 0 2 16,0 0 0-16,0 0 0 0,0 0 8 0,0 0 1 15,0-9 1-15,0 9 0 0,0 0-3 0,0 0-1 16,0-10 0-16,0 10 0 0,0 0-15 0,0 0-3 15,0-6-1-15,-4 3 0 0,1-3-12 0,-1 3-3 16,4-4 0-16,-3 4 0 0,-1-3-3 0,0 3-1 16,-3-4 0-16,0-2 0 0,0 9-5 0,0-6-2 0,-3 3 0 0,-4-4 0 15,3 7-12-15,-7 0-2 0,4 0-1 0,0 0 0 16,-7 7-10-16,7-4 0 0,-7 3 0 0,3 10 0 16,-3-4 0-16,0 7 0 0,0 3 0 0,-1 0 0 15,5 3-10-15,-4 10 10 0,3-1 0 0,4-3-9 16,3 4 9-16,-3 3-8 0,7-4 8 0,0 1-8 15,7-1 8-15,0-6 0 0,4-3 0 0,3-6 0 16,0 0 0-16,7 0 0 0,-4-10 8 0,8-3-8 16,0 4 9-16,-4-10-9 15,7 0 12-15,-3-6-12 0,3 2 16 0,0-5-4 0,-4 0-1 0,1-7 0 16,0 3 3-16,3-9 1 0,0 1 0 0,-3-5 0 16,-8 1-4-16,1-3-1 0,-1 3 0 0,-2 3 0 15,-5-9 5-15,1 12 1 0,-4-6 0 0,0 6 0 16,0 6 14-16,0-2 3 0,-4 5 1 0,4 10 0 15,0 0-34-15,0 0 0 0,0 0 0 0,-3 4 0 16,-5 11 0-16,8 4 0 0,-3 0 0 0,-1 12 0 0,8-3 0 0,-4 1-12 16,0-1 0-16,3 6 0 0,1-5 12 0,3 5 0 15,0-9 0-15,0 3 0 0,4-3 0 0,-1 4 0 16,4-11 0-16,-3-8-862 16,3-4-172-16</inkml:trace>
  <inkml:trace contextRef="#ctx0" brushRef="#br0" timeOffset="7605.088">9088 7928 1785 0,'0'0'39'0,"7"-3"8"0,0-3 1 0,0 0 4 0,0-4-42 0,-4 1-10 15,4-1 0-15,-3 1 0 0,-1 0 104 0,-3-1 20 16,0 1 3-16,-3-1 1 0,-1-5-26 0,1 5-5 0,-8 1-1 0,4 0 0 31,-3 2-40-31,-1-2-8 0,-3 6-1 0,3-4-1 0,1 7-31 0,-4 0-7 16,0 0 0-16,-1 7-8 0,5-4 8 0,-4 6-8 15,3 7 0-15,-3 0 0 0,3-4 0 0,-3 7-14 16,4 6 2-16,3 0 1 0,0 0 11 0,3-3-8 0,1 3 8 0,-1 3-8 16,4-2 8-16,0 2 0 0,4 0 0 0,-1-3 0 15,1 0 0-15,3-6-10 0,0 6 10 0,3-6-10 16,-3 0 10-16,4-4 0 0,-4-2 0 0,4-4 0 16,-1 1 0-16,4 2 11 0,-3-9-3 0,3 7 0 15,0-10 7-15,0 0 1 0,4 0 0 0,-4-3 0 16,0-4-16-16,4 4 0 0,-4-3 0 0,0-3 0 31,0 2-154-31,-3 4-37 0,3-3-7 0</inkml:trace>
  <inkml:trace contextRef="#ctx0" brushRef="#br0" timeOffset="8182.07">9356 8145 1907 0,'0'0'54'0,"3"-3"12"0,1-7-53 0,3 1-13 0,0-7 0 0,3 0 0 16,1 4 102-16,0-4 18 0,-1-3 3 0,1 1 1 16,-1-8-51-16,1 8-9 0,0-7-3 0,-4 3 0 15,0-3-13-15,0-1-2 0,-4-2-1 0,-3 3 0 16,0-3-21-16,0 9-5 0,0-6-1 0,-3 6 0 16,-4 4-18-16,3 2 10 0,-3-3-10 0,4 7 8 15,-5 3-8-15,1 6 0 0,-3 6 0 0,-1-6 8 16,1 9-8-16,-1 7-16 0,-3-3 4 0,3 2 1 15,1 10 1-15,-1-3 0 0,1 3 0 0,3 10 0 0,-4-7 10 0,7 7-10 16,-3-1 10-16,4-6-10 16,3 10 10-16,0-7 0 0,7 1 0 0,-4-7-8 0,8 3 8 15,0-3 0-15,3-6 8 0,3 0-8 0,5-4 12 0,-1 4-3 16,3-9 0-16,1-4 0 0,-4-3-9 0,0-3 8 16,4 0-8-16,0-3-798 15,3-3-165-15</inkml:trace>
  <inkml:trace contextRef="#ctx0" brushRef="#br0" timeOffset="8363.253">9652 8063 2484 0,'0'0'55'0,"0"0"11"0,0 0 2 0,0 0 1 0,0 0-55 0,7 0-14 0,4 6 0 0,-4-6 0 15,-7 0 58-15,10 0 9 0,1 0 1 0,-1-6 1 16,5 6-46-16,-1 0-10 0,0-3-1 0,3-3-1 15,1 6-27-15,0-3-4 0,-1-4-2 0,1-2-786 16,0 9-158-16</inkml:trace>
  <inkml:trace contextRef="#ctx0" brushRef="#br0" timeOffset="8722.112">10107 8079 1785 0,'0'0'39'0,"0"0"8"0,0 0 1 0,11-6 4 0,-1 2-42 0,-3-2-10 0,0-3 0 0,0 6 0 16,4-13 112-16,0 7 20 15,-1 2 4-15,-3-5 0 0,0-4-40 0,4-3-8 16,-8 4-1-16,4-4-1 0,-3 6-27 0,3-9-6 15,-3 3-1-15,-4 1 0 0,3 2-21 0,1-3-5 16,-4 7-1-16,0-4 0 0,0 0 3 0,0 13 0 16,-4-6 0-16,4 9 0 0,0 0-5 0,0 0-1 15,0 0 0-15,-7 0 0 0,7 0-22 0,-7 3 8 0,3 6-8 16,-3 1 0-16,4 5 0 0,-1 1 0 16,4-3 0-16,0 5-8 0,4 7 8 0,-1-6 0 0,-3-3 0 0,4 12 0 15,-4-9 0-15,3 6 0 16,1 0 0-16,3-6 0 0,-3 6-8 0,3-6 8 0,0-7-8 0,0 4-890 15,3 0-178-15</inkml:trace>
  <inkml:trace contextRef="#ctx0" brushRef="#br0" timeOffset="9195.849">10478 7740 2415 0,'0'0'68'0,"-4"-6"16"0,4 6-68 0,4-9-16 0,-4 5 0 0,3-2 0 15,1-3 82-15,-1-1 13 16,4 4 2-16,-3 3 1 0,3-6-54 0,0 2-12 16,0 4-1-16,0-3-1 0,3 3-16 0,-10 3-3 15,4-7-1-15,-4 7 0 0,0 0 16 0,0 0 3 16,11 7 1-16,-4-4 0 0,0 6-8 0,0 1-2 16,0-1 0-16,3 7 0 0,1-1-20 0,-4-2 0 15,0 9 0-15,4-3 0 0,-1 3 0 0,-3 3 0 0,0 0 0 0,4 0 0 16,-8 3 0-16,8-3 0 0,0 3 0 0,-8 1 0 15,-3-1 0-15,0-3 0 0,7 9 0 0,-3-12 0 16,-4 4 0-16,-4-1 0 0,1 0 0 0,3-6 8 16,3-1 8-16,-3-2 3 0,-10-3 0 0,6 2 0 15,-3-5 6-15,-4-1 2 0,1 0 0 0,-4 1 0 16,-4-4-8-16,4-3-2 0,-4 4 0 0,4-4 0 16,-7-3-17-16,3 0 0 0,-3 0 0 0,4 6 0 31,-1-3-166-31,0-3-27 0,4 6-6 0</inkml:trace>
  <inkml:trace contextRef="#ctx0" brushRef="#br0" timeOffset="10269.064">11208 8546 2466 0,'0'0'54'0,"0"0"11"0,7 0 3 0,7 0 1 0,0 0-55 0,4-9-14 0,-1 9 0 0,8-3 0 15,7-4 27-15,0 4 2 0,3-3 1 0,7-4 0 16,0 7-21-16,4-3-9 0,0 0 8 0,0 3-8 31,0-4-110-31,-4 4-27 0,-3-6-6 0,0-1-1 0</inkml:trace>
  <inkml:trace contextRef="#ctx0" brushRef="#br0" timeOffset="10456.154">11412 8251 2336 0,'0'0'52'0,"7"7"10"0,0 2 2 0,4 10 1 16,0 0-52-16,3-4-13 0,-4 14 0 0,8-4 0 0,-4 3 0 0,7 0 11 16,-3 7-11-16,0-1 10 15,3-6-10-15,-4 7-14 0,1-1 3 0,3 1-681 16,-3-4-136-16</inkml:trace>
  <inkml:trace contextRef="#ctx0" brushRef="#br0" timeOffset="10914.618">12368 7919 2671 0,'0'0'59'0,"0"0"12"0,0 0 2 0,0 0 2 0,0 0-60 0,0 0-15 0,0 0 0 0,-3 9 0 16,-1 10 10-16,1 0-1 0,3 12 0 0,-4-2 0 15,1 8-9-15,3-2 0 0,-4 2 0 0,1 7 0 16,-1 0-8-16,1 0 8 0,-1 3-10 0,1 6 10 16,-1-9 0-16,1 6 0 0,-1-6 11 0,4-3-3 15,0 0-8-15,0-7 0 0,0-5 0 0,0-1 0 16,4-9 10-16,-1-1 1 0,-6-2 0 0,-1-6 0 15,4-10 5-15,0 0 0 0,0 0 1 0,0 0 0 16,0-10 11-16,-4-6 3 0,1 4 0 0,3-7 0 16,0-3-19-16,3-6-3 0,-3 0-1 0,4-7 0 15,3 1-8-15,0 5 0 0,0-5 9 0,7 6-9 16,-3 0 0-16,3 2 0 0,4 8-10 0,-4-1 10 0,3 3-16 16,-3 7 3-16,4 2 1 0,3 4 0 0,-3 6-1 15,3 4 0-15,-7 2 0 0,4 1 0 0,-4 5 4 0,0-2 1 16,-3 9 0-16,-4-3 0 0,0 3 8 0,0 3 0 15,-4-7 0-15,-6 4 0 0,-1 0 0 0,-6 3 0 16,-1 4 0-16,-3-4 8 0,-4-6 9 0,-3 6 3 16,0-7 0-16,0 1 0 0,0 0 1 0,0-3 1 15,-8-7 0-15,1 7 0 0,3-7-22 0,4-6 0 16,0 4 0-16,0-7-876 16,0 0-183-16</inkml:trace>
  <inkml:trace contextRef="#ctx0" brushRef="#br0" timeOffset="11531.396">12905 7894 2448 0,'0'0'54'0,"0"-10"11"0,0 1 3 0,-4 0 0 0,1-1-55 0,-1 1-13 15,1-1 0-15,-5 4 0 0,-2-3 57 0,3 9 9 0,-4-3 2 0,4-4 0 16,-3 7-52-16,-1 0-16 0,-3 7 8 0,3-4-8 16,-3 6 0-16,4 1 0 0,-1-1 0 15,-3 7 0-15,3 2-9 0,4-2 9 16,-3 3-8-16,6 0 8 0,-3 0 0 0,4 6-8 0,3-7 8 0,0 8 0 16,0 2 0-16,0-3-10 0,0 0 10 0,3 3 0 15,-3-9 0-15,4 9 0 0,-1-9 0 0,1 6 0 16,-4-6 0-16,3-3 0 0,1-1 0 0,-1-2 0 15,4 3 8-15,-3-4-8 0,3-6 11 0,-4 4-11 16,5-4 16-16,-1-3-3 0,3-3-1 0,1 0 0 16,-1-3 3-16,1-3 0 0,-1-1 0 0,5 4 0 15,-5-3-25-15,8 3-5 0,-1-6-1 0,1 2-1208 16</inkml:trace>
  <inkml:trace contextRef="#ctx0" brushRef="#br0" timeOffset="11876.131">13049 8176 2293 0,'0'0'50'0,"0"0"10"0,0 0 3 0,0 0 2 0,4-6-52 0,3-4-13 15,0 1 0-15,3 0 0 0,1-1 58 0,3-5 9 0,-3 2 1 0,-1-3 1 0,4 1-41 0,-3-4-9 31,0 0-2-31,-1 3 0 0,1-6 12 0,-4-3 3 0,0 10 0 16,-4-4 0-16,1 0 1 0,-1 3 1 0,-3-3 0 0,4 10 0 16,-4 0-7-16,-4-1-2 0,4 10 0 0,-3 0 0 15,-1-6-13-15,-3 6-4 0,0 6 0 0,0-6 0 16,0 10-8-16,0-4 0 0,4 6-10 0,-4-2 10 16,3 6-11-16,1-1 11 0,-1-2-12 0,4 6 12 15,-4-4-10-15,4 10 10 0,4-3-8 0,0 0 8 16,-1 0 0-16,4-3 0 0,0-3 0 0,4 3 0 15,-4-1 0-15,3-2 0 0,1 3 0 0,3-10 0 16,-3 1-77-16,-1 5-14 0,1-5-2 0,3-4-712 16,-3-3-143-16</inkml:trace>
  <inkml:trace contextRef="#ctx0" brushRef="#br0" timeOffset="12190.972">13402 8098 1972 0,'11'-10'44'0,"-4"4"8"0,0-3 3 0,3-4 0 0,4-3-44 0,-3 1-11 0,3-4 0 0,0 0 0 16,0 0 56-16,4 0 8 15,-4 1 3-15,0-7 0 0,0 6 10 0,-3-6 3 16,-1 0 0-16,-2 6 0 0,2 0 6 0,-6 0 2 16,3 0 0-16,-7 4 0 0,0-1-23 0,0 7-4 15,-4-1-1-15,1 1 0 0,-4 9-28 0,0-10-5 16,3 10-2-16,-7 0 0 0,4 10-25 0,0-4 0 15,-3 3 0-15,3 1 0 0,3-1 0 0,1 10 0 0,-1 0-9 0,4-3 9 16,-3 9-11-16,3-3 11 0,0 3-10 16,3 3 10-16,1 3 0 0,-1 1 0 15,1 2 0-15,-1-6 0 0,4 7 0 0,0-7 0 0,-3 7 0 16,6-10 0-16,-3 3 0 0,1 0 8 0,-1-3-8 0,0-6 0 31,3 0-92-31,-3 3-26 0,0-3-5 0,0-7-1133 0</inkml:trace>
  <inkml:trace contextRef="#ctx0" brushRef="#br0" timeOffset="13190.403">13483 7794 1922 0,'0'0'42'0,"-3"0"9"0,-8-7 1 0,4 7 3 0,7 0-44 0,-4-3-11 0,-3 3 0 0,0-6 0 16,0 6 80-16,7 0 13 0,0 0 3 0,0 0 1 16,0 0-52-16,0 0-10 15,0 0-3-15,7-3 0 0,-3-4 4 0,3 4 0 0,4-3 0 0,3-3 0 16,-4-1 1-16,4 4 1 0,0-7 0 0,1 4 0 15,-1 0-6-15,0 2-2 0,-4-2 0 0,4 3 0 16,-3 3-6-16,0 3 0 0,-1 0-1 0,-3 0 0 16,0 3-11-16,-3 6-1 0,-1 4-1 0,-3-4 0 15,0 4-10-15,0-4 0 0,-3 7 9 0,-1 2-9 16,1-2 0-16,-1-3 0 0,1 9 0 0,-1-4 8 16,4 1-8-16,-3 9 0 0,-1-2 0 0,4 8 0 15,0-6 0-15,0 7 0 0,4-7 0 0,-4 6 0 16,3-5 0-16,1-1 0 0,-1-3 8 0,1 3-8 15,-1-9 8-15,1 6-8 0,-1-6 10 0,1-3-10 0,-1-7 14 0,-3 7-3 16,0-7-1-16,-3 1 0 0,-1-7 22 0,1 6 5 16,-4-3 1-16,-4-3 0 0,1 4 5 0,-4-7 1 15,-4 6 0-15,0-3 0 0,1-3-23 0,-5 0-4 16,-2 0-1-16,-1 0 0 0,4 0-16 0,-4 0 8 16,1 0-8-16,2 0 0 15,1 0-111-15,0 0-29 0,3 0-5 0</inkml:trace>
  <inkml:trace contextRef="#ctx0" brushRef="#br0" timeOffset="18206.993">3489 10183 2090 0,'7'-25'44'0,"-7"16"8"0,0-1-41 0,0-6-11 0,0 7 0 0,0-7 0 15,-11 4 107-15,4-4 19 0,0-3 4 0,-10 4 1 16,3-4-51-16,-8 0-11 16,-2 3-1-16,-1 7-1 0,-3 0-23 0,-4-1-4 0,4 4 0 0,-4 6-1 15,4 6-7-15,3 4 0 0,-7 5-1 0,4-2 0 16,4 12-31-16,-8 9 0 0,7 1 0 0,4-4 0 15,3 13 0-15,4-9 0 0,4 2-12 0,3 4 12 16,3-3-9-16,8-1 9 0,3 4 0 0,3-3-9 16,4-4 9-16,11 1 0 0,-7-7 0 0,10-3 0 15,-3-3 0-15,-1-6 0 0,4-7-10 0,4-9 10 16,3 0-16-16,1-9 4 0,-5-7 1 0,1-3 0 16,0-3 11-16,-4-3 0 0,0-3 0 0,-3-4 0 15,-4 10 0-15,-3-3 8 0,-4 0-8 0,-7 0 11 16,0 6-3-16,-3-9-8 0,-8 9 12 0,1-6-4 0,-4 6 8 15,-4 4 0-15,0-4 1 0,4 10 0 16,-10-1-3-16,10 10-1 0,0 0 0 0,-4 0 0 0,0 10-13 0,4-1 0 16,-3 0 0-16,3 7 0 0,3 3 0 0,1 9 0 15,3-3 0-15,0 3 0 0,0 4 0 0,0-1 0 16,7-6 0-16,0 10 9 0,3-7-9 0,-3 0 0 16,0-3 0-16,4 0 0 0,3-3 0 0,0 3 0 15,0-6-12-15,4-9-880 16,-7 2-175-16</inkml:trace>
  <inkml:trace contextRef="#ctx0" brushRef="#br0" timeOffset="19368.351">3905 9706 1638 0,'0'0'36'0,"0"0"7"0,4-9 1 0,3 0 3 0,-7-4-38 0,0-3-9 0,3 7 0 0,-3-7 0 16,-3 7 135-16,3-4 25 0,0 1 4 0,0 2 2 0,-7 7-60 16,3-3-12-16,-3 3-2 0,0 3-1 15,7-6-32-15,-10 6-7 0,-1 0 0 0,4 0-1 16,0 6-25-16,-4-3-5 0,1 3-1 0,-1 4 0 15,1-1-9-15,-1 10-3 0,4-3 0 0,0 2 0 16,-4 1-8-16,4-3-11 0,7 3 3 0,-10-1 0 16,10 8 8-16,-11-8 0 0,8 7 0 0,-1-3 0 15,0 3 0-15,1 4 0 0,-4-7 0 0,7-4 0 0,0 1 0 0,7 0 0 16,-7-9 0-16,3 5 0 0,1-2 0 0,3-4 0 16,4 4 0-16,-8-4 11 0,8-6 1 0,-1 3 0 15,1-2 0-15,-1 2 0 0,8-3-4 0,-4-3 0 16,4 0 0-16,0 0 0 0,-1 6 4 0,-3-6 0 15,4 0 0-15,0 0 0 16,-1 0-115-16,1-6-22 0,7 6-5 0,-11-9-665 16,7 9-133-16</inkml:trace>
  <inkml:trace contextRef="#ctx0" brushRef="#br0" timeOffset="19737.091">4004 10007 1764 0,'0'0'39'0,"0"0"8"0,0 0 1 0,7-6 1 0,-3 3-39 0,6-6-10 0,-6-1 0 0,6-5 0 15,1 5 67-15,-1-6 11 0,5 4 2 0,-1-7 1 16,-4 3-9-16,1-2-3 0,-1-8 0 0,-2 8 0 16,2-1 11-16,-3-6 1 0,-3 0 1 0,3-4 0 15,-7 4-30-15,0 3-7 0,0-3-1 0,-7 0 0 16,7 6-16-16,-4 1-3 0,-3 8-1 0,4 4 0 15,-4-3-5-15,3 5-2 0,0-2 0 0,-6 6 0 16,3 6-17-16,0-2-9 0,0 5 1 0,3 0 0 16,-6 7-1-16,6 3 0 0,-3 6 0 0,3-6 0 15,4 9 9-15,-7-9-13 0,7 6 5 0,0 0 8 16,0 0-9-16,0-3 9 0,7 3 0 0,-7 0 0 0,4-3 0 0,0 3 0 16,-1 0 0-16,11-6 0 0,-10 0 14 0,10 0-3 15,3 3-1-15,-2-10 0 0,6-2-2 0,-7-1 0 16,7-9 0-16,4 0 0 15,-8-3-44-15,1-3-8 0,0-4-3 0,-1 1 0 16,4-1-186-16,-3 1-38 0,-7 0-7 0</inkml:trace>
  <inkml:trace contextRef="#ctx0" brushRef="#br0" timeOffset="20118.433">4406 9713 1728 0,'0'0'38'0,"0"-7"8"0,0-2 2 0,0 6 0 0,7-13-39 0,0 7-9 0,-3-10 0 0,3 10 0 16,7-7 80-16,-3 6 13 0,-4 1 3 0,3 0 1 15,1-7-29-15,3 13-7 0,-3-7-1 0,-1 4 0 16,1-3-13-16,-1 9-3 0,-3-3-1 0,4-4 0 15,-4 7-3-15,-7 0-1 0,7 0 0 0,0 10 0 16,0-10-8-16,-3 9-2 0,-1 7 0 0,4-4 0 16,-7 13-14-16,4-6-3 0,-4 6-1 0,3 0 0 15,-3-3-11-15,4 10 0 0,-1-10 0 0,1 9 0 16,3-3 0-16,-4 0 0 0,5-2 0 0,-1-1 0 0,-4-3 0 0,4 3 0 16,0 3 0-16,-7-3 0 0,4 0 8 0,-4-6-8 15,3 0 12-15,-3-4-4 0,0 4 15 0,0-6 2 16,-3-7 1-16,-1 10 0 0,4-7 1 0,-10-6 0 15,3 7 0-15,0-4 0 0,-4-3-15 0,4 3-4 16,-4-6 0-16,4 0-886 16,-10 0-178-16</inkml:trace>
  <inkml:trace contextRef="#ctx0" brushRef="#br0" timeOffset="20528.261">5447 10205 2440 0,'0'0'54'0,"10"0"11"0,1-9 3 0,3-1 0 0,4 1-55 0,7 2-13 0,-1-2 0 0,4 0 0 16,1-1 15-1,2 7 0-15,1-6 0 0,-4 2 0 0,1-2-15 0,-5 9 0 0,-6 0 8 0,0 0-8 32,-8 0-30-32,1 9-9 0,-8-2-1 0,1 2-1 15,-8 1-102-15,-3 2-20 0,-3-3-4 0,-4 7-429 16,-4 3-87-16</inkml:trace>
  <inkml:trace contextRef="#ctx0" brushRef="#br0" timeOffset="20645.711">5426 10434 1630 0,'-7'12'36'0,"7"-12"7"0,0 7 1 0,0 2 3 0,0-6-38 0,3 10-9 0,4-10 0 0,4 6 0 15,-1-9 117-15,5 7 22 0,6-7 4 0,3-7 1 16,5 7-60-16,2-9-12 0,1 6-3 0,3-3 0 16,4-4-57-16,-4 4-12 0,-3 6 0 0,0-10-1065 15</inkml:trace>
  <inkml:trace contextRef="#ctx0" brushRef="#br0" timeOffset="23647.59">6784 10283 2095 0,'0'0'46'0,"0"-6"10"0,7 3 1 0,-7-6 2 0,4-1-47 0,-4-6-12 0,0 7 0 0,-4-7 0 16,0 7 108-16,-3 0 19 0,-3-1 4 0,-1-6 1 16,-3 7-54-16,-4 0-10 0,1-1-3 0,-8 7 0 15,4-3-23-15,-4 6-5 0,1 0-1 0,2 6 0 16,1-3-21-16,0 7-5 0,0-1-1 0,3 7 0 15,4-1-9-15,0 4 0 0,0 0 0 0,3 6 0 16,1-6-12-16,6 0 12 0,-3-4-12 0,4 4 12 16,3-6-11-16,3 2 11 0,4 4-8 0,0-9 8 15,0-1 0-15,7 7 8 0,4-10 0 0,3-3 0 16,-3-3-24-16,3 0-5 0,4-9-1 0,-1 3 0 16,-2-4 22-16,-1 1 0 0,0-1 0 0,-3 1 0 15,-1-7 0-15,-3 7 0 0,0-4 0 0,-3-2 0 16,0 5 0-16,-4 1 0 0,-7-1 9 0,3 4-9 15,-3 6 8-15,0-3-8 0,-3 3 10 0,3 0-10 16,-7 3 0-16,3 3 0 0,4 4 0 0,-3-1 0 0,-4 10 0 0,7-3 0 16,0-4 0-16,0 10-10 0,3 0 10 0,4 0 0 15,-3 0-9-15,-1 3 9 0,4 0 0 0,-3-3-9 16,3 3 9-16,-4 3 0 0,4 4 0 0,-7-4 0 16,0-3 0-16,0-3 0 0,-3 3 0 0,-1-9 0 15,1-4 0-15,-4 7 0 0,0-9 0 0,0 5 0 16,-4-5 8-16,-3 5-8 0,-4-12 18 0,-3 7-2 15,-4-4-1-15,-3 4 0 0,0-4-2 0,3-3 0 16,-3-3 0-16,3 0 0 0,1 0-13 0,3-9 9 16,-1 9-9-16,5-10 8 0,-1 4-19 0,4-4-4 0,0 1-1 0,3 0-1302 15</inkml:trace>
  <inkml:trace contextRef="#ctx0" brushRef="#br0" timeOffset="24429.592">7059 9782 1638 0,'0'0'36'0,"0"0"7"0,0 0 1 0,0 0 3 16,0 0-38-16,0 0-9 0,0-13 0 0,0 10 0 0,4-3 98 0,-4-4 18 15,-4 1 3-15,4-1 1 16,-3 7-29-16,3-3-6 0,-7-3-1 0,3-1 0 0,0 4-23 0,-3 6-5 16,0-3 0-16,0 3-1 15,-3 0-24-15,-1 0-5 0,1 3-1 0,-5 3 0 0,1-3-25 0,4 7 8 16,-4 2-8-16,3 1 0 0,0-4 0 0,1 7 0 16,-1 0 0-16,4 2 0 0,0-5 0 0,4 12-11 15,-1-6 11-15,1 6-12 0,3-6 12 0,-4 6 0 16,4-6 0-16,0 0 0 0,4-1 0 0,-1 1 0 15,1 3 0-15,-1-3 0 0,4-7 0 0,0 10 8 16,0-9-8-16,0 6 11 0,0-10 0 0,4 7 0 16,0-7 0-16,-4 1 0 0,3-1 1 0,-3-3 0 15,0-3 0-15,0 4 0 0,4-1-4 0,-4-3 0 16,-7-3 0-16,11-3 0 0,-1-3-26 0,1 6-6 0,-1-10 0 0,1 4-1184 31</inkml:trace>
  <inkml:trace contextRef="#ctx0" brushRef="#br0" timeOffset="24803.016">7123 10095 2242 0,'0'0'49'0,"0"0"11"0,0 0 1 0,0 0 3 15,3-9-52-15,4 3-12 0,-3-4 0 0,3-6 0 0,3 7 49 0,1-4 7 16,0-5 2-16,-1-4 0 0,4 3-24 0,0 0-5 15,-3-6-1-15,3 6 0 16,-3-9 6-16,3 3 1 0,-4-3 0 0,-3 3 0 0,0 3 0 16,-3-3 0-16,-1-1 0 0,-3 8 0 0,0-1-6 15,0 0-1-15,-3 3 0 0,-1 7 0 0,1 3-14 0,-4-4-3 16,3 10-1-16,-3-3 0 0,0 6-10 0,-3-3 0 16,3 10-12-16,-1-4 12 15,1 10-14-15,0-4 5 0,0 7 1 0,4-3 0 0,-1 2 8 0,1-2 0 16,3 3 0-16,0 0 0 0,0 6 0 0,0-6 0 15,3 6 0-15,1-3 0 0,-1 0 9 0,4 0 1 16,4-4 0-16,0 4 0 0,-1-9-2 0,4 3-8 16,0-7 12-16,0 7-4 0,4-7 2 0,0-6 0 15,-1-3 0-15,-3 6 0 16,4-6-30-16,0 0-5 0,-1-6-2 0,-2 6 0 16,-1-9-181-16,0 9-37 0,0-10-7 0,0 4-2 0</inkml:trace>
  <inkml:trace contextRef="#ctx0" brushRef="#br0" timeOffset="25569.364">7662 9625 2008 0,'0'0'44'0,"0"0"10"0,0 0 2 0,0 0 0 0,0 0-45 0,0 0-11 0,0 0 0 0,4-10 0 15,3 1 60-15,0 3 9 0,0 3 3 0,0-4 0 0,4 4-36 0,-1-3-6 16,1-3-2-16,-1 5 0 16,5-2 8-16,-8 6 0 0,3 0 1 0,1-3 0 15,-1 3-16-15,-3 0-3 0,0 0-1 0,4 3 0 16,-11-3 1-16,4 6 0 0,3 4 0 0,0-1 0 16,-4 4-18-16,1 9 8 0,-1-3-8 0,1-1 0 15,-1 7 0-15,-3-3 0 0,4 10 0 0,-1-10 0 0,1 3 0 0,3 3 0 16,-4-3 10-16,5 0-10 0,-5-6 0 0,4 9 0 15,-3-9 0-15,-1-3 0 0,1 9 0 0,-1-13 0 16,4 4 0-16,-7 3 0 0,0-10 0 0,0 10 0 16,0-10 0-16,-3 7 0 0,-1 3 28 0,-3-10 4 15,-3 1 1-15,3-4 0 0,-4 10-4 0,0-7-1 16,-3 1 0-16,0-7 0 0,0 6-16 0,3-3-3 16,-3-3-1-16,0 4 0 0,4 2-25 0,-4-3-6 0,3-2-1 0,4-4-818 15,-4 0-164-15</inkml:trace>
  <inkml:trace contextRef="#ctx0" brushRef="#br0" timeOffset="26523.739">8661 9474 2329 0,'0'-12'51'0,"0"12"10"0,0 0 3 0,0 0 2 0,0 0-53 0,0 0-13 0,-7 0 0 0,0 9 0 16,-4 1 48-16,0 8 6 0,-3 7 2 0,0 4 0 0,-3 5-48 0,-5 10-8 15,1 3 0-15,0 3-8 16,0-3 19-16,7-3 4 0,-4 3 1 0,1 7 0 15,2-1 20-15,1 6 4 0,4-2 0 0,6 3 1 16,1-7-15-16,3 13-3 0,3-7-1 0,8-2 0 16,-1-7-7-16,8-6-2 0,3-7 0 0,4 1 0 15,0-3-158-15,-1-10-32 0,4-7-7 0</inkml:trace>
  <inkml:trace contextRef="#ctx0" brushRef="#br0" timeOffset="27024.248">8886 10108 2422 0,'0'-13'68'0,"0"13"16"0,0-6-67 0,8-3-17 0,-5-1 0 0,4 1 0 16,4-7 37-16,3 7 4 0,0-1 1 0,0 1 0 0,7-7-27 0,0 7-6 16,-3 6-1-16,7-7 0 15,-4 4-8-15,0-3 0 0,-3 9 0 0,-1 0 0 16,-3 0 0-16,1 9 0 0,-5-3 9 0,1 4-1 16,-4-1-8-16,-4 10 0 0,-3 0 0 0,-3-1 0 15,3 8 8-15,-7 2 6 0,0 6 2 0,-4 1 0 0,-3 2-4 0,0-2 0 16,3 2 0-16,-3-2 0 0,0-7 0 0,3 7 0 15,4-4 0-15,4-3 0 0,-4 1-2 0,7-4-1 16,0-7 0-16,3 7 0 0,4-12-1 0,4 6 0 16,3-13 0-16,0 4 0 15,4-1-39-15,-1-9-8 0,5-3-1 0,-1-3-744 16,4-10-149-16</inkml:trace>
  <inkml:trace contextRef="#ctx0" brushRef="#br0" timeOffset="27218.998">8848 10393 2478 0,'0'0'70'0,"0"0"16"0,0 0-69 0,0 0-17 16,7-3 0-16,3-3 0 0,8 3 51 0,0-4 6 0,6-2 2 0,5-1 0 16,2 1-28-16,5 3-6 0,2-4-1 0,1-2 0 15,-4-4-16-15,1 7-8 0,3-7 8 0,-4 7-8 31,0-1-43-31,-3 1-13 0,-4-1-4 0,0 4-704 0,-3 3-142 0</inkml:trace>
  <inkml:trace contextRef="#ctx0" brushRef="#br0" timeOffset="27831.324">9733 9804 1474 0,'0'0'41'0,"0"0"11"0,0 0-42 0,0 0-10 0,0-4 0 0,4-2 0 0,-4-3 115 0,0-1 21 16,0 1 4-16,0 0 0 16,0-1-23-16,-4 4-5 0,-3-4 0 0,4-5-1 15,-8 5-29-15,4 1-6 0,0 0 0 0,-4-1-1 16,-3 1-32-16,0-1-7 0,3 4 0 0,-3 3-1 16,4 3-18-16,-1-6-3 0,1 6-1 0,-1 0 0 15,4 0-13-15,0 0 0 0,-4 6 0 0,8 3 0 16,-4 1 0-16,3-1 0 0,1 1-10 0,-1 5 10 0,1 4-10 0,3-3 10 15,0 3-12-15,0-1 12 0,0 7-8 0,0-6 8 16,3 6 0-16,-3-3 0 0,7-3 0 0,-7 6-8 16,4-6 8-16,-1 0 0 0,1 6 0 0,-1-6 0 15,1-4 0-15,-1 4 0 0,1-3 0 0,-4-7 8 16,3 1-8-16,5-1 12 0,-5 1-2 0,4-1-1 16,0-9 0-16,4 0 0 0,-4 6 2 0,3-6 0 15,4-6 0-15,-3 6 0 16,7-9-83-16,-4-1-17 0,0 1-3 0</inkml:trace>
  <inkml:trace contextRef="#ctx0" brushRef="#br0" timeOffset="28210.551">9860 9992 1970 0,'0'0'56'0,"0"0"12"0,0 0-54 0,0 0-14 0,0 0 0 0,0 0 0 0,0 0 92 0,0 0 16 15,7-3 4-15,0-4 0 0,0 4-44 0,4-3-8 16,-1-3-1-16,1-1-1 16,-4 1-14-16,4-7-2 0,-1 3-1 0,1-2 0 15,-1-1-4-15,1 4-1 0,-4-4 0 0,0-3 0 16,4 3-8-16,-8 4-3 0,1-4 0 0,-1-3 0 16,-3 4-5-16,4 5-2 0,-4 1 0 0,0-1 0 15,-4 1-4-15,1 0-1 0,-1 2 0 0,4 7 0 0,-3-3-4 0,3 3-1 16,0 0 0-16,0 0 0 0,0 0-8 0,-7 3 0 15,-4 4 0-15,8 2 0 0,-1-3 0 0,4 4 0 16,-7-1 0-16,3 4 0 0,1 2-8 0,-1 4 8 16,4-3 0-16,0 3 0 0,0-1 0 0,4 1 0 15,-1 0 0-15,1 3 0 0,7-3 0 16,-4 0 0-16,3 0 0 0,1-4 8 0,3-2-8 0,0 2 0 16,-3-5 0-16,3-1 0 15,0-3-24-15,0-2-6 0,-3-4-2 0,3 0 0 16,-4-4-136-16,4-2-28 0,4 3-6 0,-7-3-886 0</inkml:trace>
  <inkml:trace contextRef="#ctx0" brushRef="#br0" timeOffset="28811.259">10340 9750 1829 0,'0'0'52'0,"0"0"11"0,0 0-51 0,0-3-12 15,0 3 0-15,0-6 0 0,0 6 115 0,-4-10 20 16,4 7 4-16,4-3 1 0,-4-3-62 0,7-1-12 16,-3 4-2-16,-1-3-1 0,1 5-27 0,3-2-4 15,0-3-2-15,3-1 0 0,1 1-7 0,3 3-2 16,0 3 0-16,-3-4 0 0,3-5-6 0,0 2-2 15,0-2 0-15,0 9 0 0,0-7-2 0,-3 10-1 16,-1-6 0-16,1 6 0 0,-4-3 2 0,4 3 0 0,-11 0 0 0,0 0 0 16,0 0 4-16,0 0 2 15,0 0 0-15,0 0 0 0,0 0 2 0,0 0 0 16,0 0 0-16,3 9 0 0,-3 1-12 0,0-1-8 0,0-9 12 0,4 9-12 16,-1 7 8-16,1-3-8 0,-1-7 0 0,1 13 0 15,-1-4 0-15,4-2 0 0,-3 6 0 0,-1 3 0 16,-3-3 0-16,7-1 0 0,-3 1 0 0,-4 0 0 15,0-3 0-15,0 2 0 0,4-2 0 0,-1 3 0 16,1-3 0-16,-4-4 0 0,0 4 8 0,0-4-8 16,0 4 8-16,0 0-8 0,-4-7 12 0,-3 1-12 15,3-7 13-15,-3 6-4 0,4-3-1 0,-4 1 0 16,0-4-8-16,7-3 10 0,-4 6-10 0,1-3 10 16,-8 3-29-16,8-2-5 0,-1 5-2 0,4-9-860 15,-7 6-172-15</inkml:trace>
  <inkml:trace contextRef="#ctx0" brushRef="#br0" timeOffset="29561.724">10848 9452 2174 0,'-7'-15'48'0,"0"5"9"0,0 1 3 0,0 3 1 0,-4-4-49 0,8 1-12 0,-1-1 0 0,-3 1 0 16,3 0 88-16,4 2 14 0,0 7 3 0,0 0 1 16,0 0-52-16,0 0-10 0,0 0-3 0,0 0 0 15,11 7-24-15,-4 8-5 0,4 4 0 0,6 0-1 16,-3 0-11-16,8 9 10 0,2 3-10 0,1 1 10 15,0 2-2-15,-1 10 0 0,5-6 0 0,-1 12 0 16,4-3 12-16,-11 3 1 0,-4-3 1 0,-2 6 0 16,-1 4 2-16,-4 2 1 0,-10-5 0 0,0 2 0 15,-3 4-12-15,-4 2-2 0,-7-8-1 0,-4-1 0 16,0 4-1-16,-6 2 0 0,-1-2 0 0,-3-4 0 16,-1 0-9-16,5 0-14 0,-5-2 3 0,8-7-880 15,0-7-176-15</inkml:trace>
  <inkml:trace contextRef="#ctx0" brushRef="#br0" timeOffset="34492.014">8139 9089 666 0,'0'0'14'0,"0"0"3"0,0 0 1 0,10-4 2 0,1-2-20 0,3 6 0 0,-4 0 0 0,8 0 0 15,0-6 24-15,6 6 0 0,-2-3 1 0,2 3 0 16,5 0-17-16</inkml:trace>
  <inkml:trace contextRef="#ctx0" brushRef="#br0" timeOffset="41637.277">8410 8998 633 0,'0'0'13'0,"0"0"3"0,0 0 1 0,0 0 3 0,0 0-20 0</inkml:trace>
  <inkml:trace contextRef="#ctx0" brushRef="#br0" timeOffset="48000.765">19191 7634 1875 0,'0'0'41'0,"-7"-7"9"0,0 4 2 0,3-3 0 0,1 3-41 0,-4-3-11 0,0 2 0 0,3-2 0 15,4 6 102-15,-7 0 18 0,4-3 4 0,-1-3 1 16,4 3-53-16,0 3-12 16,0 0-1-16,7-7-1 0,0-2-38 0,7 9-8 15,-3-10-2-15,7 4 0 0,-1 6-10 0,1-9 0 16,3 6 0-16,0-4 0 0,4 7 0 0,-4-3 0 15,4 3 0-15,-4 0 0 0,-3 3-9 0,-4-3 9 16,3 0-12-16,-3 10 12 0,1-1-15 0,-8 1 4 0,-4 5 1 0,-3 1 0 16,-3 3 10-16,-4 0-13 0,0 6 5 0,-4-3 8 15,-7 9-8-15,1-3 8 0,-1 0 0 0,-3 7 0 16,0-1-12-16,-4 4 1 0,0-3 1 0,1 2 0 16,-1 4 10-16,4-10 0 0,-4 4 0 0,7-7 0 15,1 7 0-15,6-10 0 0,1-7 0 0,3 8 0 16,0-8 0-16,7 1 0 0,3-9 0 0,4 5 8 15,4-12-8-15,-1 4 8 0,4 2-8 0,4-9 8 16,0 0-34-16,3 0-6 0,0-6-2 0,11 3-1028 16</inkml:trace>
  <inkml:trace contextRef="#ctx0" brushRef="#br0" timeOffset="48195.998">18740 8063 2460 0,'3'-19'70'0,"1"16"14"0,6-3-67 0,4-3-17 15,7-1 0-15,4 1 0 0,7-7 35 0,3 7 3 16,8-1 1-16,9 1 0 0,1-7-23 0,7 4-5 16,0-4-1-16,4 0 0 0,-4 7-10 0,-4-1 0 15,1-2 9-15,-8-4-765 16,4 10-152-16</inkml:trace>
  <inkml:trace contextRef="#ctx0" brushRef="#br0" timeOffset="48779.587">19995 7270 1868 0,'0'0'41'0,"-3"-10"9"0,-1 1 2 0,4 6 0 0,-3-7-42 0,3-2-10 0,3 3 0 0,-3-1 0 15,0-2 104-15,4 2 20 16,-1-5 3-16,-3 5 1 0,4-6-58 0,0 7-11 16,-4 0-3-16,0-1 0 0,0 1-28 0,0 9-7 0,0 0-1 0,0 0 0 15,0 0-20-15,0 0 0 0,-4 9 0 0,-3 1 0 16,3-1 0-16,-3 0 0 0,-3 7 0 0,3 0 0 16,0 3 0-16,0-1 0 0,-4 1 0 0,0 9 0 15,4-2 0-15,-3-1 0 0,3-3 0 0,0 3 0 16,0 0 0-16,3-6 0 0,1-1 0 0,-1 1 0 15,1 6 16-15,-1-6-2 0,4 0 0 0,4-3 0 16,-1 2 3-16,1-8 1 0,-1 5 0 0,-3-15 0 16,11 10-18-16,-1-1 0 0,1-9-8 0,-1 10 8 15,5-4 0-15,-1-3 15 0,0-3-2 0,0-3-821 16,7-3-164-16</inkml:trace>
  <inkml:trace contextRef="#ctx0" brushRef="#br0" timeOffset="49170.11">20189 7376 1698 0,'0'0'48'0,"0"0"11"0,0 0-47 0,0 0-12 16,0 0 0-16,8-3 0 0,-1-3 80 0,0-3 13 0,3 6 3 0,-3-4 1 0,4-2-40 0,-1-7-8 31,1 7-1-31,0-4-1 0,3-2-5 0,-4-1-1 0,1-3 0 0,3 6 0 16,-3-8 15-16,-1 8 2 0,1-12 1 0,-1 6 0 15,1 3-16-15,0-2-3 0,-4-1-1 0,-4 3 0 16,1 4-15-16,-1-4-2 0,1 6-1 0,-4 4 0 16,0 6-10-16,0 0-3 0,0 0 0 0,0 0 0 15,-4 6-8-15,1 4 0 0,-1-4 0 0,1 4 8 16,-1 2-8-16,1-2 0 0,-1 5 0 0,0 4 0 15,4 0 0-15,0-3-11 0,-3 2 11 0,3 1-8 16,0 6 8-16,0-6 0 0,3 0 0 0,-3 3 0 16,0-3 0-16,4-1 0 0,0 1 0 0,3 0 0 15,-4 0 0-15,4-3 0 0,-3 2 0 0,3-8 8 16,0-1-8-16,0 1-12 0,0-1 4 0,3-3-804 16,1-6-161-16</inkml:trace>
  <inkml:trace contextRef="#ctx0" brushRef="#br0" timeOffset="49529.837">20620 7091 2000 0,'0'0'56'0,"-7"0"14"0,3-3-56 0,-3-3-14 16,4-4 0-16,-1 7 0 0,1-3 104 0,3 6 19 15,-4-10 3-15,4 10 1 0,0 0-73 0,0-6-14 0,4-3-4 0,-1 9 0 16,4-3-27-16,0-4-9 15,0 7 0-15,4-3 0 0,3-3 9 0,-3 3-9 16,3-3 0-16,0 2 9 0,3-2 5 0,-2 6 1 0,-1-6 0 0,3 6 0 16,-3 6 1-16,4-6 1 0,0 6 0 0,-8-2 0 15,1 5-17-15,-4 7 8 0,4-7-8 0,-4 10 0 16,0 0 0-16,-4 0 0 0,-3 6 0 0,0-7 0 16,4 8 0-16,-4-8 0 0,-4 1 0 0,1 0 0 15,-1 3 10-15,4-3-10 0,-3 0 8 0,-1-1-8 16,1-2 12-16,3-3-4 0,-4 2 0 0,0 4 0 15,1-3 22-15,3-4 4 0,-4 4 1 0,1-7 0 16,-1 7-3-16,1-7-1 0,-8 4 0 0,4 0 0 16,0-4-18-16,-3 0-3 0,3-6-1 0,-1 7 0 15,-2-4-56-15,-1-3-11 0,4 4-2 0,-3-7-784 16,-1 6-157-16</inkml:trace>
  <inkml:trace contextRef="#ctx0" brushRef="#br0" timeOffset="50237.06">20278 7386 1980 0,'0'0'44'0,"0"0"8"0,3-3 3 0,4-4 0 0,-3 4-44 0,3-3-11 16,0-3 0-16,0-1 0 0,4 1 68 0,-1-1 12 16,1-5 3-16,-1 5 0 0,4-8-46 15,1 2-9-15,-1 3-1 0,0-6-1 0,3-2-2 0,-3 2 0 16,1 0 0-16,-1 0 0 0,-4 0 11 0,1-6 1 15,-4 10 1-15,0-7 0 0,-3 6 2 0,-1-3 0 16,1 3 0-16,-4 7 0 0,0 0-7 0,0-1 0 16,-4 1-1-16,4 9 0 0,-7 0-20 0,0 0-11 0,0 9 12 0,0-3-12 15,0 7 0-15,0-4 0 0,-4 7 0 0,4 3 0 16,0 6-10-16,0-6 10 0,0 9-10 0,0-9 10 16,3 6-9-16,-3 0 9 0,4-3-8 0,-1 3 8 15,1 0 0-15,3 3 0 0,-4-3 0 0,4 1 0 16,0-5 0-16,4 5 0 0,-4-8 0 0,7 1 0 31,0 0-77-31,3 3-11 0,1-3-1 0,3-10-1074 0</inkml:trace>
  <inkml:trace contextRef="#ctx0" brushRef="#br0" timeOffset="50896.972">21205 7841 2329 0,'0'0'51'0,"0"0"10"0,0 0 3 0,0 0 2 15,0 0-53-15,8 9-13 0,-1-9 0 0,7 6 0 0,0-6 38 0,3 3 5 16,8 4 1-16,0-7 0 15,7 0-30-15,-1-7-6 0,1 4 0 0,0 3-8 16,7-6-12-16,-8 6-8 0,-2-3-3 0,-5 3 0 16,-3 0-66-16,-3 0-14 0,-7 3-2 0,-1-3-1 15,-3 0 34-15,-7 0 8 0,0 0 0 0,-7 9 1 16,0 4 27-16,-10-1 4 0,-5-2 2 0,-2-1 0 0,-1 7 4 0,-3-7 1 16,-4 10 0-16,-3-9 0 0,3 5 25 15,0 1 0-15,1-4 0 0,2-2 0 0,1-1 0 0,7-2 14 16,3-4-2-16,8 3 0 0,-1 3 72 0,11-9 15 15,0 0 2-15,0 0 1 0,7 0 3 0,7 0 1 16,0 0 0-16,8 0 0 0,2 0-50 0,8-9-11 16,0 9-1-16,0-6-1 0,3 3-43 0,0-4 0 0,0-2 0 0,1 6-1138 15</inkml:trace>
  <inkml:trace contextRef="#ctx0" brushRef="#br0" timeOffset="51619.351">22281 7634 2098 0,'-3'-29'46'0,"3"14"10"0,0-4 1 0,0 3 3 0,-4-3-48 0,4 1-12 0,4 2 0 0,-4 3 0 16,3-2 99-16,1 5 17 15,-4 1 4-15,4 3 1 0,3 2-47 0,-7 4-10 16,0 0-1-16,3 10-1 0,8-1-37 0,-4 10-7 16,0 6-2-16,0 3 0 0,0 7-16 0,0 3 0 15,0-4 0-15,-3 10 0 0,3-6 0 0,-4 5 0 16,4 1 0-16,0-6 0 0,0 3 0 0,0-13 0 0,0 10 0 0,0-7 0 16,8 0 13-16,-5-6-4 15,1 0-1-15,-1-6 0 0,4 0 4 0,-3-3 0 16,-4-7 0-16,0-6 0 0,-7-3 4 0,7 0 2 15,4-3 0-15,3-6 0 0,-4-7 5 0,1-3 1 0,-4 4 0 0,0-14 0 16,-3 4-11-16,3-3-1 0,-4-6-1 0,4-4 0 16,0 0-11-16,4-2 0 0,-8-4 9 0,1 6-9 15,0 0 8-15,-1 4-8 0,1-1 8 0,-1 7-8 16,1 3 0-16,-1 13-10 0,1-4 1 0,-4 10 0 16,0 6-2-16,0 0 0 0,7 9 0 0,-4 7 0 15,1 3-1-15,-1 6 0 0,-3 3 0 0,7-3 0 16,-3 9 3-16,3-5 0 0,-3-1 0 0,3-3 0 15,-4 9 9-15,4-5 0 0,0-1 0 0,4-3 0 16,-4-6 0-16,3 0 0 0,1-4 0 0,3 1 0 16,-3-7 0-16,3-6 9 0,0 4 0 0,0-7 0 0,0-7 16 0,0 7 3 15,-3-9 1-15,3-7 0 0,-3 4 9 0,-1-7 2 16,1-6 0-16,-1 6 0 0,-3-6-3 0,4-3 0 16,-4 0 0-16,-3-4 0 0,3 4-12 0,-4-6-2 15,-3-4-1-15,0 10 0 0,0-7-14 0,0 10-8 16,0 0 10-16,4 6-10 0,-4 0 8 0,0 1-8 15,3 2 0-15,-3 6 0 16,4 7-63-16,-4-3-18 0,0-3-4 0,0 9-893 16,0 0-178-16</inkml:trace>
  <inkml:trace contextRef="#ctx1" brushRef="#br0">24709 15219 0,'0'0'16,"45"-16"-1</inkml:trace>
  <inkml:trace contextRef="#ctx0" brushRef="#br0" timeOffset="52490.452">23283 6937 1844 0,'11'-15'52'0,"-8"5"12"0,5 7-52 0,-5-6-12 0,1-7 0 0,-1 7 0 16,1 2 112-16,-1-2 20 0,-6 0 4 0,3-1 1 15,-4 1-52-15,-3-1-10 16,0 1-3-16,0 0 0 0,-4 2-40 0,1 4-8 15,3-3-1-15,-4 6-1 0,1 0-13 0,-5 6-9 16,1-3 12-16,0 4-12 0,4 2 0 0,-4 0 0 16,3 1 0-16,4 9 0 0,-4-1 0 0,4-2-12 15,0 3 12-15,0 0-12 0,0 6 12 0,4 0-11 0,3-3 11 0,-4 3-10 16,4 0 10-16,0 3 0 0,0-9 0 0,7 6 0 16,0 0 0-16,0-6 0 0,-3 0 0 0,-1 0 0 15,4-4 0-15,4 4 0 0,-8-3 0 0,4-4 0 16,1 4 0-16,-1-6 9 0,0-1-9 0,0 0 0 15,0 1 13-15,0-4-4 0,3-6-1 0,1 0-783 16,0 0-157-16</inkml:trace>
  <inkml:trace contextRef="#ctx0" brushRef="#br0" timeOffset="52864.406">23354 7232 2214 0,'0'0'48'0,"0"0"11"0,3-9 1 0,4 3 3 0,1-4-51 0,-1 7-12 0,3-6 0 0,1 2 0 31,-4-5 59-31,7-4 9 0,-3 7 1 0,-1-7 1 0,4 3-42 0,-3-2-8 16,-1-1-1-16,1-3-1 0,0 0-18 0,-1-6 0 15,-3 7 0-15,0-8 0 0,0 8 16 0,0-1-3 16,-7 3-1-16,4-3 0 0,-4 1 19 0,-4 2 3 15,4 6 1-15,-3-2 0 0,-1-4-11 0,-3 7-3 16,0 6 0-16,0-4 0 0,-3 7-21 0,2 0 9 16,-2 0-9-16,-1 7 0 0,1 2 0 0,3 1 0 15,-4-1-15-15,8 3 5 0,-4 4 0 0,-1 0 0 16,1-4 0-16,4 4 0 0,3 3 10 0,0-3-10 16,0 5 10-16,0-5-10 0,3 9 10 0,1-6 0 15,3 0 10-15,0 0-10 0,0-4 11 0,4 4-11 16,-1-3 12-16,1-4-12 0,-1 4 10 0,5-6-10 0,-5-1 8 0,1 0-8 15,-4 1-15-15,3-4-8 0,4-3-1 0,-3 7-778 16,3-10-155-16</inkml:trace>
  <inkml:trace contextRef="#ctx0" brushRef="#br0" timeOffset="53223.95">23742 6912 2185 0,'0'0'48'0,"0"-9"9"0,3 0 3 0,1-10 2 16,0 3-50-16,-1 7-12 0,1-10 0 0,-4 3 0 15,3 7 59-15,1-4 9 0,-1 4 1 0,1-7 1 16,-1 7-42-16,1 2-8 0,3-2-1 0,-4 0-1 0,4 5-7 0,-3-2-2 16,-4 6 0-16,0 0 0 15,0 0 7-15,0 0 2 0,0 0 0 0,0 0 0 16,3 10-6-16,5-1 0 0,-5 7-1 0,1-1 0 0,-4-2-11 0,3 6 0 15,-3-4 0-15,4 11 0 0,-1-5 0 0,1 5 0 16,-1-8 0-16,4 7 0 0,-3 1 0 0,3-5 0 16,-4 5 0-16,4-1 0 0,0 0 0 0,1-3 0 15,-5 3 0-15,1-6 0 0,-1-1 12 0,-3-2 0 16,4 3 0-16,-4-3 0 0,-4-4 7 0,1 4 1 0,-4-1 1 16,-1-2 0-16,1-4 3 0,-3 1 0 0,-1-4 0 0,1 4 0 15,-1-1-7-15,-3-3-1 0,0-3 0 0,0 4 0 31,-4-4-65-31,0 3-14 0,1-3-2 0,-4-3-755 0,3 6-152 0</inkml:trace>
  <inkml:trace contextRef="#ctx1" brushRef="#br0" timeOffset="1680.443">25887 16345 0,'46'-19'16,"24"-9"-1,33-16 1,13-3-1,18-13 1</inkml:trace>
  <inkml:trace contextRef="#ctx0" brushRef="#br0" timeOffset="54410.022">24553 7101 2246 0,'0'0'49'0,"0"-10"11"0,0 10 1 0,0 0 3 0,0 0-52 0,0 0-12 0,0 0 0 0,-3 16 0 15,-1-1 50-15,1 7 7 0,-4 4 2 0,0 8 0 16,0 0-25-16,-4 4-5 16,4 9-1-16,-4 3 0 0,1-12 8 0,-1 9 0 0,1 3 1 0,-4-3 0 15,3 3-5-15,0-6-2 0,1-6 0 0,-1 6 0 16,4-7 9-16,-3-2 1 0,6-1 1 0,-3-5 0 0,3-1-24 0,-3-3-5 15,7-6 0-15,-3 0-1 16,3-10 0-16,0 7 0 0,0-7 0 0,0 0 0 16,0-9 5-16,0 0 2 0,0 0 0 0,0 0 0 15,7-9-5-15,0 6-1 0,0-10 0 0,0 4 0 16,0-13-44-16,4-3-8 0,-4 0-3 0,0-3 0 16,3-7-52-16,1 1-10 0,0-4-3 0,3 4 0 15,-4-10 2-15,4 6 0 0,0-6 0 0,1 0 0 16,-1 0 47-16,-4 7 10 0,4-7 1 0,1 6 1 0,-5 1 27 0,1-4 6 15,-4 6 1-15,0 4 0 0,0 0 13 0,-7-1 8 16,0 1 0-16,0 3-8 0,0 3 41 0,-4 6 2 16,4-3 0-16,-3 0 0 0,-1 12 13 0,4-2 4 15,-3 6 0-15,3 6 0 0,0 0-16 0,0 0-4 16,3 6 0-16,1 6 0 0,-1 4-15 0,4 9-3 16,0 3-1-16,4 1 0 0,0 5 2 0,-4 4 0 15,7 6 0-15,-4 0 0 0,1-1 3 0,0 4 1 16,-1-3 0-16,-3 10 0 0,0-4-11 0,-3-3-3 15,-1 0 0-15,1-3 0 0,3-3-13 0,-4-4 11 0,-3 1-11 16,4-4 10-16,-4 1-1 0,3-1 0 0,1-5 0 0,-4-1 0 16,-4-3 3-16,4 0 0 0,0-3 0 0,0-6 0 31,-3 2-100-31,3-8-20 0,-4-1-4 0,-3-9-1078 0</inkml:trace>
  <inkml:trace contextRef="#ctx0" brushRef="#br0" timeOffset="54575.352">24373 7721 2570 0,'0'0'56'0,"0"0"12"0,0 0 3 0,0 0 1 15,4-6-57-15,7-3-15 0,-4 6 0 0,3-4 0 16,1 1 77-16,3 3 13 0,4-3 2 0,3 3 1 16,3-4-61-16,5 7-12 0,2-3-2 0,5-3-1 15,-1 6-17-15,-3 0 8 0,3 0-8 0,-3-3-877 16,-4 3-180-16</inkml:trace>
  <inkml:trace contextRef="#ctx0" brushRef="#br0" timeOffset="56033.82">25015 6947 1742 0,'0'0'38'0,"4"-10"8"0,0 4 2 0,-1-3 1 0,1 6-39 0,-1-7-10 16,1-5 0-16,3 5 0 0,-4-6 132 0,4 4 24 0,0-4 4 0,0 4 2 15,-3-4-57-15,-1 0-11 16,1 4-2-16,-4-4-1 0,-4 0-38 0,4 7-7 16,-7-4-2-16,0-2 0 0,0 5-17 0,0 1-4 15,-3 3-1-15,3 3 0 0,-4-4-14 0,4 7-8 16,-4 0 8-16,1 0-8 0,3 10 0 0,0-4 0 0,-4 3 0 0,8 1-12 16,-4 5 3-16,3 4 0 0,0 0 0 0,-3 0 0 15,7 6 9-15,-3 3 0 0,3 0-9 0,-4 7 9 16,4-7 0-16,0 7 0 0,4-1 0 0,-4-6 0 15,3-3 0-15,1 4 0 0,-1-4 0 0,5-6 0 16,-5-1 0-16,4-2 0 0,0 0 0 0,0-4 0 16,0-2 0-16,0-4 0 0,0-3 10 0,4 7-10 15,-4-10 9-15,4 6-9 0,-4-6 0 0,3 0-844 16,-3-6-176-16</inkml:trace>
  <inkml:trace contextRef="#ctx0" brushRef="#br0" timeOffset="56377.374">25146 7053 2210 0,'0'0'48'0,"7"-6"11"0,4 3 1 0,-1-6 3 0,4-1-51 0,0-5-12 15,1 5 0-15,-1-6 0 0,0-2 54 0,0 5 8 16,0-9 2-16,0 3 0 0,0 1-44 0,0-1-8 15,-3 0-1-15,0-6-1 0,-1 6-2 0,-6 3-8 16,3-2 12-16,-4-1-4 0,-3 0 13 0,-3 3 3 16,3-3 0-16,-4 1 0 0,1 2 17 0,-1 7 4 15,-3-7 1-15,0 6 0 0,0 10-18 0,-4-3-3 16,4 6-1-16,-7-3 0 0,4 7-24 0,-1 2 0 0,0 7 0 0,1-7 0 16,-1 4 0-16,1 2-9 0,3 4 9 0,0 0-13 15,0 0 13-15,3 6-12 0,4 0 12 0,4 3-12 16,-1 0 12-16,1 7 0 0,6-7 0 0,-3 4 0 15,4-11 0-15,3 5 0 0,0-1 12 0,0-7-12 16,-3 1 0-16,3-9 0 0,3-1 0 0,1 1-834 16,0-4-162-16</inkml:trace>
  <inkml:trace contextRef="#ctx0" brushRef="#br0" timeOffset="56748.075">25520 7016 1886 0,'3'-16'41'0,"1"7"9"0,0 2 2 0,-1-2 1 0,1-3-42 0,3-4-11 16,0-3 0-16,0 3 0 0,0-2 104 0,3-1 18 15,1 3 4-15,0 7 1 0,-1-4-72 0,1-3-15 16,-4 7-2-16,3 3-1 0,-3-4-17 0,0 7-3 16,1-3-1-16,-8 6 0 0,3-3-4 0,-3 3-2 15,0 0 0-15,0 0 0 0,0 0 2 0,0 0 1 16,0 0 0-16,0 0 0 0,7 3-5 0,0 3-8 15,-7-6 11-15,0 10-11 0,4-1 8 0,-1 0-8 16,-3 1 0-16,0 6 0 0,4-7 0 0,-1 3 8 16,1-5-8-16,-1 8 0 0,1-2 10 0,3-4-10 15,-4 1 8-15,5-4-8 0,-5 3 13 0,1 1-2 16,-1-1-1-16,-3-9 0 0,7 0 3 0,-7 0 1 0,0 0 0 0,0 0 0 16,0 0-1-16,0 0 0 0,0 0 0 0,0 0 0 15,0-3-22-15,4-3-5 0,-1-4-1 0,1 1 0 31,-4 0-186-31,0-1-38 0,0 1-7 0,-4 3-2 16,4-4 124-16,0 1 24 0,-3 2 4 0,3 7 2 16,-4-3 31-16,1-3 7 0,3 6 0 0</inkml:trace>
  <inkml:trace contextRef="#ctx0" brushRef="#br0" timeOffset="57084.211">25576 6884 1728 0,'0'0'49'0,"0"0"11"15,0 0-48-15,0 0-12 0,0 0 0 0,0 0 0 16,0 0 136-16,0 0 26 0,0 0 5 0,0 0 1 15,11 0-68-15,0 6-14 0,-1-2-2 0,4-4-1 16,7 0-42-16,1 0-8 0,-1 0-1 0,3 0-1 0,5-4-15 16,-1-2-4-16,0 6 0 0,0-6 0 15,-3 3 5-15,0 3 1 0,-8 0 0 0,-3-7 0 0,4 7-18 0,-7 0 8 16,-4-3-8-16,3 3 0 0,-10 0 12 0,0 0-4 16,0 0 0-16,0 0-8 0,0 0 8 0,-10 3-8 15,3-3 0-15,-4 7 0 0,1-4 0 0,-8 3 0 16,-3 0 0-16,-7-2-9 0,3 5 9 0,0-9 0 15,0 6 0-15,1-3 0 0,-4 4 0 0,6-4 0 16,1 3 0-16,4-3 0 0,2 3 0 0,5 1 0 16,3-4 0-16,7-3 0 0,0 0 0 0,0 0 0 15,0 0 0-15,10 0 0 0,1 6 0 0,7-6 16 0,3 0-4 16,0-6-1-16,4 6-2 0,3-10 0 0,-3 10 0 0,-1-9 0 16,4 3-9-16,-3 3 0 0,0-7 0 0,-4 4 0 31,4-3-61-31,-8 9-18 0,5-10-3 0,-8 4-725 0,3 3-145 0</inkml:trace>
  <inkml:trace contextRef="#ctx0" brushRef="#br0" timeOffset="57908.086">26074 6975 1630 0,'0'0'36'0,"0"0"7"0,3-3 1 0,4-6 3 0,0-1-38 0,1-6-9 0,2 1 0 0,1 5 0 16,-1-8 92-16,1-1 16 15,-1 3 3-15,1 4 1 0,3-7-40 0,-3 3-7 16,-4 0-1-16,0-2-1 0,-4 2 4 0,1 3 1 16,-1-2 0-16,1 2 0 0,-4-3-11 0,0 7-1 15,0 3-1-15,0-4 0 0,0 10-27 0,0 0-4 0,0 0-2 0,0 0 0 16,0 0-22-16,-4 10 0 15,-3-1 0-15,4 7 0 0,-1-1 0 0,1-2-18 16,-4 12 3-16,3 0 1 0,1 3 14 0,3 1 0 0,-4-1 0 0,4 6 0 16,0 1 0-16,0-7 0 0,4-3 0 0,-1 0-9 15,1-6 9-15,3 0-12 0,0-3 12 0,0-4-809 16,3-2-155-16</inkml:trace>
  <inkml:trace contextRef="#ctx0" brushRef="#br0" timeOffset="58653.697">26314 6734 1630 0,'0'0'36'0,"0"0"7"0,0 0 1 0,0 0 3 0,0 0-38 0,0 0-9 15,0 0 0-15,0 0 0 0,-4-4 95 0,4 4 17 16,-3-6 3-16,3 6 1 0,0 0-32 0,0 0-5 16,-4-3-2-16,4 3 0 0,0 0-19 0,0 0-4 15,0 0-1-15,0 0 0 0,4-6-23 0,3-4-5 16,-7 10-1-16,3 0 0 0,4-6-9 0,0 3-3 16,-7 3 0-16,7-6 0 0,0 6-12 0,-7 0 0 15,0 0 0-15,0 0 0 0,8-10 11 0,-8 10 2 0,3-3 1 0,-3 3 0 16,0 0 10-16,0 0 3 0,0 0 0 0,0 0 0 15,0 0-11-15,0 0-3 0,0 0 0 0,0 0 0 16,0 0-13-16,0 0 0 0,0 0 0 0,0 0 0 16,0 0 0-16,0 0 0 0,0 0 0 0,0 0 0 15,0 0 8-15,0 0-8 0,0 0 0 0,0 0 0 16,-7 0 12-16,7 0-4 0,0 0-8 0,0 0 12 16,0 0-12-16,0 0 0 0,0 0 0 0,0 0 0 15,-4 0 0-15,4 0 11 0,-7-6 0 0,0 6 0 16,7 0-2-16,-7 0 0 0,4 0 0 0,3 0 0 15,-7-3-9-15,7 3 12 0,0 0-12 0,0 0 12 16,0 0-12-16,0 0 10 0,0 0-10 0,0 0 10 16,0 0-10-16,7 0 0 0,3-6 0 0,4 6 8 15,1 0-8-15,2 0 0 0,1-4 0 0,-4 4 0 16,4-6 0-16,-1 6 0 0,1 0 9 0,0-6-9 0,-4 3 0 0,3 3 0 16,-3 0 0-16,0 0 0 0,1-7 0 0,-5 7 0 15,1 0 0-15,-4 0 0 0,-7 0 0 0,0 0 0 16,0 0 0-16,0 0 8 0,0 0-8 0,0 0 12 15,0 0-4-15,0 0 0 0,0 0 2 0,0 0 1 16,0 0 0-16,-4 7 0 0,1 2-11 0,-1-3 10 16,4 4-10-16,-3-1 10 0,-1 1-10 0,4-1 0 15,4 0 0-15,-4 10 0 0,3-3-11 0,-3 3 3 16,0 0 0-16,0 9 0 0,0-3 8 0,0 3 0 16,0 7 0-16,0-1 0 0,0 1 0 0,0-7 0 0,0 0 0 0,-3-3 0 15,3 3 0-15,-4 1 0 0,1-4 0 0,-1-7 0 16,1-2 0-16,-4 3 0 15,-1 0 0-15,5-10 0 0,-4 1 0 0,0 5 9 16,0-9-9-16,0 4 10 0,0-7-10 0,0 6 10 0,-4-2-10 0,4-4 10 16,-4 3-2-16,1-6-8 0,3 0 12 0,-4 0-4 31,4 0-132-31,-3 0-26 0,-1-6-6 0</inkml:trace>
  <inkml:trace contextRef="#ctx0" brushRef="#br0" timeOffset="59140.146">27019 7652 2456 0,'0'0'70'0,"0"0"14"0,0 0-67 0,4-9-17 0,3 6 0 0,3-3 0 15,5-4 61-15,-1 4 9 0,3 6 2 0,8-9 0 16,0 9-39-16,3-4-7 0,4-2-2 0,-1-3 0 15,1-1-14-15,0 4-10 0,0 3 12 0,-1-7-12 16,8 1 0-16,-7 0 0 0,-11 2-15 0,-7-2 5 16,0 0-167-16,-3-1-34 0,0 4-6 0,-4-4-2 15</inkml:trace>
  <inkml:trace contextRef="#ctx0" brushRef="#br0" timeOffset="59305.8">27217 7267 2124 0,'0'0'47'0,"7"3"9"0,0 3 3 0,0 4 0 0,0 5-47 0,0 4-12 16,0 0 0-16,4 0 0 0,-1 9 67 0,-3 6 11 15,0 1 2-15,0 2 1 0,1-2-49 0,-1 3-11 16,-4 6-1-16,4-10-1 0,-3 1-19 0,-1-7 0 16,1 6-8-16,-4-6-726 15,3-2-145-15</inkml:trace>
  <inkml:trace contextRef="#ctx0" brushRef="#br0" timeOffset="59830.347">27866 7126 2343 0,'39'-25'52'0,"-32"12"10"0,-14-6 2 0,3-6 2 0,11 6-53 0,0-6-13 0,-10 6 0 0,3 4 0 16,3 2 48-16,-3 4 8 0,0 9 0 0,0 0 1 15,11 12-27-15,-8 4-6 0,-10 6 0 0,7 9-1 16,11 4-8-16,-11-4-2 0,-14 10 0 0,10-3 0 16,8-4-2-16,-8 4-1 0,-17 6 0 0,7 3 0 15,14 6-1-15,-11-3 0 0,-3-3 0 0,0-3 0 0,7-6 11 16,-3 2 1-16,3-11 1 0,-1-1 0 15,1-3 4-15,4-6 1 0,-1 0 0 0,8-4 0 16,6-5 0-16,-6-1 0 0,-11-3 0 0,18-3 0 0,24-3 0 0,-21 0 0 16,-35 0 0-16,14-3 0 0,24-3-3 0,-10-3-1 15,-21-7 0-15,11 3 0 0,13-12-11 0,-6 0-1 16,-4 3-1-16,10-9 0 0,15 0-10 0,-4-1 0 16,-14 4 0-16,11 3 0 0,7 3 0 0,-4 0-12 15,-11 9 2-15,-2 4 1 0,-1 3-2 0,7 6 0 16,3 9 0-16,1-3 0 0,-4 7-2 0,0 9-1 15,0 0 0-15,-3 0 0 0,3 0 3 0,-7 3 1 0,-3 3 0 0,-4-3 0 16,0 3 10-16,0-9-12 0,-7 6 12 0,-1 0-12 16,-2-12 12-16,-1 9 0 0,-3-10 0 0,0 7 0 15,-7-9 0-15,3 5 9 0,-6-5-1 0,6-1-8 16,4-3 17-16,-11 4-3 0,-10-7-1 0,-4 3 0 16,7-6-5-16,4 3-8 0,-7 4 11 0,3-7-11 31,7-7-54-31,8 4-18 0,-4 3-3 0,10-6-1249 0</inkml:trace>
  <inkml:trace contextRef="#ctx0" brushRef="#br0" timeOffset="60671.616">28660 6875 1274 0,'0'0'28'0,"0"0"5"0,0 0 2 0,3-7 1 16,-3 7-28-16,4-9-8 0,-4 9 0 0,0-3 0 0,0 3 79 0,0 0 14 15,0 0 3-15,0 0 1 16,0 0-16-16,0 0-3 0,0 0-1 0,0 0 0 0,0 0-13 0,0 0-4 16,0 0 0-16,0 0 0 0,0 0-20 0,0-6-4 15,0 6 0-15,0 0-1 0,0 0 14 0,0-3 3 16,0 3 1-16,0-7 0 0,0-2 1 0,0 9 0 16,-4-10 0-16,1 4 0 0,-1 3-14 0,-3-3-2 15,4 3-1-15,-4-4 0 0,-4 4-12 0,0-3-2 16,1 3-1-16,-1-3 0 0,-6 6-11 0,9-4-3 15,-2 4 0-15,3-6 0 0,7 6-8 0,-7 0 0 16,-4 0 0-16,4 6 0 0,7-6 0 0,0 0 0 0,-14 4 0 0,7 5 0 16,3 0 0-16,-3 1-11 0,0 5 11 0,0 1-12 15,4-3 12-15,-1 5-8 0,1 4 8 0,3-3-8 16,3 3 8-16,-3 3 0 0,0 0-9 0,4 0 9 16,-1-3 0-16,1 3 0 0,-8-6 0 15,-3 10 0-15,0-8 0 0,4 1 0 0,3-6 0 0,-7 3 0 16,7-3 0-16,0-4 0 0,0 4 0 0,0-7 0 15,0 1 11-15,0-1-3 0,7 0-8 0,0 1 12 16,3-4 1-16,1-3 0 0,-11-3 0 0,10 7 0 16,5-7 3-16,6 0 1 0,-14 0 0 0,0-7 0 15,3 4-9-15,1 3-8 0,3-6 9 0,-3 6-9 16,-4-3-78-16,3-4-22 0,8 4-4 0,-4 3-716 16,0-6-143-16</inkml:trace>
  <inkml:trace contextRef="#ctx0" brushRef="#br0" timeOffset="61091.621">28818 7170 1994 0,'0'0'44'0,"0"0"8"0,0 0 3 0,0-7 1 0,15-2-44 0,-8 6-12 0,-4-7 0 0,11 1 0 16,-3-1 65-16,-1-5 11 0,1-1 3 0,0 4 0 16,3-4-27-16,0-3-6 0,-7 0-1 0,3-6 0 15,1 0 0-15,-4 3 0 0,0-3 0 0,7 0 0 16,7 0-13-16,-14 6-4 0,-14 0 0 0,7 0 0 15,11 10-4-15,-7 0-2 0,-19-1 0 0,1 4 0 16,4 3-8-16,-1-3-2 0,1 12 0 0,34-3 0 16,36 3-12-16,-46 4 0 0,-56 2 0 0,0 4 0 15,20 3 0-15,1-1 0 0,4 8 0 0,6-1 0 16,-3 3-10-16,3-3 2 0,8 3 0 0,-1-3 0 16,1-3 8-16,6 3 0 0,-3 4 8 0,7-8-8 15,0-2 8-15,1 0-8 0,-1-3 8 0,-4-4-8 16,15-2 0-16,-8 5 0 0,-3-5 0 0,4-7-832 15,3 3-169-15</inkml:trace>
  <inkml:trace contextRef="#ctx0" brushRef="#br0" timeOffset="61564.919">29143 6847 1183 0,'0'0'33'0,"0"-16"8"0,0 6-33 0,7-5-8 16,-3 5 0-16,-1-2 0 0,-3-4 137 0,0 0 26 0,4 4 5 0,-1 2 0 15,1-5-35-15,-1 5-7 0,-3-5-2 0,4 12 0 16,-1-7-28-16,-3 4-7 0,7-3-1 0,-7 9 0 15,4-4-34-15,-4 4-7 0,3-6-2 0,-3 6 0 16,0 0-28-16,7-9-5 0,-7 9-2 0,0 0 0 16,0 0-10-16,0 0 12 0,11 0-12 0,-11 0 12 15,0 0 3-15,11 0 1 0,-1 3 0 0,-3 3 0 16,4 4-16-16,-1-1 0 0,-6 7-9 0,10-7 9 16,-7 7 0-16,0-4 0 0,0 7 0 0,4 0 0 15,-4 6 0-15,0-6 0 0,-7 3 0 0,7 0 0 16,-7-4 0-16,0 8 0 0,-7-1 0 0,7-7 0 15,0 8 0-15,-7-8 0 0,0 1 10 0,-11 0-10 0,-10 0 24 16,14-4 0-16,10 4 0 0,-3-9 0 0,-3 5 5 0,-1-5 1 16,4-1 0-16,0 7 0 0,0-7-7 0,0 1-2 15,-4-7 0-15,4 6 0 0,4 4-9 0,-4-10-3 16,3 6 0-16,-3-2 0 0,0-4-9 0,7 3 0 16,0-6 0-16,-7 3 0 15,0-3-313-15</inkml:trace>
  <inkml:trace contextRef="#ctx0" brushRef="#br0" timeOffset="64194.21">24134 8427 1190 0,'0'0'33'0,"0"0"9"0,0 0-34 0,0 0-8 15,0 0 0-15,0 0 0 0,0 0 77 0,0 0 14 16,0 0 2-16,0 0 1 0,0 0-31 0,0 0-7 16,-8-6 0-16,1 6-1 0,0 0-3 0,7 0-1 15,0 0 0-15,-7 0 0 0,0 0 4 16,0 0 1-16,7 0 0 0,-7 0 0 0,7 0-4 0,-7 0-1 16,0 0 0-16,7 0 0 0,0 0-11 0,0 0-3 15,-7 0 0-15,7 0 0 0,0 0-12 0,0 0-2 16,0 0-1-16,0 0 0 0,0 0 2 0,0 0 0 0,0 0 0 0,7 0 0 15,0-3-2-15,0-4 0 0,-7 7 0 0,11 0 0 16,3-3-4-16,0 3-1 0,-3 0 0 0,-1-6 0 16,4 6-2-16,0 0-1 0,8 0 0 0,-5-3 0 15,4-4-3-15,-3 7-1 0,7-3 0 0,-1-3 0 16,5 6-2-16,6-6 0 0,0 3 0 0,4 3 0 16,3-7-8-16,1 7 0 0,-1 0 9 0,0 0-9 15,-6-3 0-15,2 3 0 0,-6 0 0 0,0-6 0 16,-4 6 0-16,0-3 8 0,-3-3-8 0,-4 6 11 15,0-10 6-15,-3 10 2 0,0-3 0 0,-4-3 0 16,0 6 8-16,-4-7 1 0,1 4 1 0,0 3 0 16,-11 0-9-16,0 0-1 0,0 0-1 0,0 0 0 15,0 0-4-15,0 0-1 0,0 0 0 0,0 0 0 16,0 0-13-16,0 0 8 0,0 0-8 0,0 0 0 16,0 0 0-16,7 3 0 0,-7-3 0 0,0 0 0 15,3 7-91-15,1 2-21 0,-1 1-4 0</inkml:trace>
  <inkml:trace contextRef="#ctx0" brushRef="#br0" timeOffset="66197.439">18838 8678 1792 0,'0'0'51'0,"0"0"10"0,0 0-49 0,-3-10-12 0,-1 4 0 0,4 6 0 15,0-3 107-15,4-3 18 0,-1 3 4 0,4-4 1 0,-3-2-62 0,7 9-12 16,-4-9-2-16,3 5-1 16,4-2-26-16,0 0-6 0,4 3-1 0,3-4 0 15,4 7-1-15,0-3-1 0,3-3 0 0,4 3 0 16,-4-3 0-16,7 6 0 0,-3-10 0 0,0 10 0 15,-4 0 4-15,4-3 1 0,-1-3 0 0,1 6 0 0,-7-6-2 0,-1 2 0 16,1 4 0-16,0 0 0 0,-4-6-1 0,-3 3-1 16,-4-3 0-16,3 6 0 0,-3 0 1 0,-3 0 0 15,0-3 0-15,-4 3 0 0,0 3-6 0,-7-3-1 16,0 0 0-16,0 0 0 0,0 0-3 0,0 9-1 16,0-3 0-16,0 4 0 0,-7-4-9 0,3-3 0 15,4 7-10-15,0-10-867 16,-3 9-174-16</inkml:trace>
  <inkml:trace contextRef="#ctx0" brushRef="#br0" timeOffset="69589.422">22405 8408 1108 0,'0'0'24'0,"0"0"6"0,0 0 1 0,0 0 0 16,0 0-31-16,0 0 0 0,0 0 0 0,0 0 0 0,0 0 57 0,0 0 6 16,0 0 1-16,-7 0 0 0,3-6 3 0,4 6 1 15,0 0 0-15,0 0 0 0,0 0-4 16,0 0 0-16,0 0 0 0,0 0 0 0,0 0-9 0,0 0-3 15,0 0 0-15,0 0 0 0,0 0-7 0,7 0-1 16,4 0-1-16,0 0 0 0,-1 0-7 0,8 0-2 16,-1 0 0-16,1 0 0 0,0-3-16 0,3 3-3 15,4-7-1-15,-1 7 0 0,1 0-2 0,0-3 0 16,-8-3 0-16,4 6 0 0,1 0 0 0,-1-6 0 16,0 3 0-16,-3 3 0 0,3-7 4 0,-7 7 1 15,4 0 0-15,-4-3 0 0,0 3 1 0,0-6 0 16,-4 6 0-16,1 0 0 0,-4 0-1 0,-7 0 0 15,0 0 0-15,0 0 0 0,0 0-1 0,0 0 0 0,0 0 0 0,-3-3 0 16,-5-3-1-16,-2 6-1 0,-1 0 0 0,-3 0 0 16,0 0-6-16,-4 0-8 0,1 6 11 0,-1-6-11 15,-3 3 12-15,0-3-4 0,0 6 0 0,0-3-8 16,-1-3 0-16,5 0 0 0,-4 7 0 0,-1-7 0 16,5 3 0-16,-4 3 0 0,-1-6 0 0,5 6 0 15,-1-3 0-15,4-3 0 0,0 7 0 0,0-4 0 16,3 3 0-16,4-3 0 0,0-3 0 0,7 0 0 15,0 0 0-15,0 0 0 0,0 0 0 0,7 7 0 16,4-4 0-16,3-3 0 0,0 6 0 0,0-3 0 16,4-3 0-16,6 0 0 0,1-3 0 0,0-3 0 15,-4 6 9-15,4-3-9 0,-4-4 0 0,4 7 9 16,-1-9-9-16,-3 9 0 0,4-10 9 0,-4 10-9 0,0-9 13 0,1 9-1 16,-5-6-1-16,-3 3 0 15,0 3 1-15,1 0 1 0,-8 0 0 0,0 0 0 16,-7 0-13-16,0 0 0 0,0 0 0 0,-4 15-1276 15</inkml:trace>
  <inkml:trace contextRef="#ctx0" brushRef="#br0" timeOffset="71631.749">27601 8305 1706 0,'0'0'37'0,"0"0"8"0,0 0 2 0,-7-3 1 0,0 3-38 0,7 0-10 0,0 0 0 0,0 0 0 16,0 0 73-16,0 0 13 0,0 0 2 0,0 0 1 16,7-7-41-16,4 4-8 0,-4-3-1 0,4 6-1 15,6-3-10-15,1-4-1 0,-1 7-1 0,8 0 0 16,0-3-9-16,3-3-1 0,4 6-1 0,0 0 0 16,3 0-15-16,-3 0 11 0,-1 6-11 0,1-6 10 15,-4 3-10-15,1-3 0 0,-5 0 0 0,-3 0 8 16,4 0-8-16,-7 0 12 0,-4 0-12 0,-4 7 12 15,-3-4-12-15,-7-3 12 0,0 0-12 0,0 0 12 16,0 0 12-16,-7 0 2 0,7 0 1 0,-10 6 0 0,-8-6-27 0,-3 3 8 16,0-3-8-16,-4 0 0 0,-3 7 11 0,-7-7-3 15,-8 0-8-15,1 0 12 0,-4 0-12 0,0 3 0 16,0-3 0-16,4 0 0 0,0 9 30 0,6-9 10 16,8 6 1-16,4-6 1 0,-1 0-13 0,4 0-2 15,3 3-1-15,7-3 0 0,1 0-15 0,3 0-3 16,0 0-8-16,7 0 12 0,7 0 1 0,3 0 0 15,-3 0 0-15,8-3 0 0,2 3 6 0,11-6 1 16,4 6 0-16,3-3 0 0,8-3-20 0,3 6 0 0,3-3 0 16,0 3-858-16,-3 0-168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9-26T13:43:48.26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36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1" timeString="2018-09-26T13:44:17.380"/>
    </inkml:context>
  </inkml:definitions>
  <inkml:trace contextRef="#ctx0" brushRef="#br0">4071 8402 1429 0,'0'0'31'0,"0"0"6"0,0 0 2 0,0 0 2 0,0 0-33 0,14 0-8 0,-14 0 0 0,0 0 0 15,0 0 86-15,0 0 15 0,0-3 3 0,4-4 1 16,-4 7-17-16,0-9-3 16,-4 3-1-16,4 3 0 0,-7-4-4 0,-3-2-2 15,-5 6 0-15,5-3 0 0,-8-4-11 0,-3 1-3 16,0 2 0-16,3 4 0 0,-6-3-16 0,2 3-4 15,-6-3-1-15,0 6 0 0,10 0-19 0,-6 6-4 16,-8-3-1-16,14 3 0 0,-6 4-8 0,2-1-2 0,8 1 0 0,-3 8 0 16,2-2-9-16,5 3 0 0,-1-3 0 0,4 2-11 15,0 1 11-15,4 6-10 0,3-6 10 0,0 0-10 16,3 0 10-16,4-4 0 0,0 4 0 0,0-3-8 16,4-4 8-16,0-2 0 0,3 2-9 0,0-8 9 15,7 2 0-15,-7-3 0 0,11-3 0 0,-1-9 0 16,1 5 0-16,-4-8 0 0,0 2 0 0,4-2 0 15,0-4 0-15,0-3 0 0,-1-6 0 0,-10 6 0 32,8-6-50-32,-5 7-9 0,1-7-1 0,-8 6-1 0,-3-3-63 0,4-3-12 0,-7 6-2 0,-1 0-1 15,-3-3 7-15,-3 3 0 0,-1 0 1 0,4 1 0 16,-4 2 87-16,-6-3 18 0,-1-6 3 0,1 3 1 16,-4-3 10-16,0 0 1 0,-1-3 1 0,-2-1 0 15,-1-11 10-15,-3 11 14 0,7-5-3 0,3 6-1 0,-10-7 49 0,3 13 9 16,11-3 3-16,-3 6 0 0,6 4 52 0,-6 2 10 15,6 1 3-15,4 9 0 0,0 3-46 0,0 0-9 16,0 0-1-16,0 9-1 0,0 7-35 0,0 2-8 16,7 1 0-16,0 9-1 0,-7-2-26 0,11 8-9 15,-4 4 0-15,4-1 9 0,-4 7 1 0,3 0 0 16,-3 0 0-16,4 3 0 0,-4 3 5 0,0-6 1 16,-4-6 0-16,4-1 0 0,1 4-16 0,-5-3 9 15,4-10-9-15,-3 3 8 0,-1-9 7 0,4-3 1 16,-3-3 0-16,-4-1-865 15,7-2-173-15</inkml:trace>
  <inkml:trace contextRef="#ctx0" brushRef="#br0" timeOffset="633.547">4459 8214 1720 0,'0'0'38'0,"0"0"8"0,-3 0 2 0,-8 0 0 0,0 0-39 0,4 0-9 0,4 0 0 15,-1 0 0-15,-6 0 120 0,6 0 23 16,-3 0 4-16,7 0 1 0,0 0-67 0,0 0-13 0,0 0-2 0,0 0-1 16,0 0-29-16,0 0-7 15,7 0-1-15,7-10 0 0,-7 4-16 0,11 3-3 0,-7-3-1 0,3-4 0 16,3 7-8-16,1-3 12 0,-4 6-12 0,0-3 12 16,4 3-1-16,-4 3 0 15,-7-3 0-15,-7 0 0 0,11 9 0 0,-4 1 0 16,3 5 0-16,-10-5 0 0,-7 9-2 0,0-1 0 0,-3 7 0 0,-1-6 0 15,-3 6 0-15,3 4 0 0,-10-4 0 0,7 3 0 16,0 0-9-16,3-3 0 0,-6-6 0 0,10 6 0 16,-4 0 0-16,0-3 0 0,8 0 0 0,-1-3 0 15,1-7 0-15,-1-2 0 0,4-10 8 0,0 0-8 16,0 0 11-16,14 12-3 0,8-8-8 0,-12-4 12 16,8 0-1-16,3-10-1 0,-3-6 0 0,-1 7 0 15,8-4-10-15,-7-2 0 0,-1-1-12 0,1 4 12 16,-4-4-126-16,0 6-18 0,0 1-3 0,-7-7-603 15,-3 7-121-15</inkml:trace>
  <inkml:trace contextRef="#ctx0" brushRef="#br0" timeOffset="811.284">4244 8474 2487 0,'0'0'55'0,"0"0"11"0,3-9 2 0,8 5 2 0,0-2-56 0,-1-3-14 15,4 9 0-15,0-6 0 0,8 2 28 0,-5-2 2 0,8 6 1 0,7-3 0 16,-4-3-15-16,7 3-2 16,4-7-1-16,0 4 0 0,0-4 6 0,3 1 1 15,-14 3 0-15,4 3-816 16,3-4-164-16</inkml:trace>
  <inkml:trace contextRef="#ctx0" brushRef="#br0" timeOffset="1516.871">4978 7872 1839 0,'0'0'40'0,"0"0"9"0,0-6 2 0,0 6 1 0,0-10-42 0,-4 4-10 0,4-3 0 0,-3-1 0 16,3 1 103-16,0-1 18 0,-4-5 4 0,4 5 1 15,-3-2-48-15,-1 2-10 0,4-5-1 0,0 5-1 16,-11 1-12-16,8-1-2 0,-4-5-1 0,3 12 0 16,-3-4-24-16,4-2-5 0,-4 9-1 0,0 0 0 15,0 0-11-15,3 0-2 0,-6 0-8 0,2 3 12 16,1 3-12-16,-3 10 0 0,3-7 0 0,0 4-10 15,0 3 10-15,3 2-12 0,4 1 12 0,-7 6-12 16,4 0 12-16,-1-3-10 0,4 10 10 0,0-4-10 0,0 0 10 0,4-3 0 16,-4 3 0-16,0-2 0 0,3 2 0 0,4-9 0 15,-7 6 0-15,0-6 0 0,0-4 0 0,4-5 0 16,-1 8 0-16,-3-8 0 0,0-1 0 0,0-9 0 16,0 0 10-16,0 0-10 0,0 0 14 0,0 0-3 15,0 0-1-15,0 0 0 0,18-3-2 0,-8 3-8 16,5-6 12-16,-1-4-4 0,0 7-8 0,-4-9 0 15,4 2 0-15,4 1-844 16,-11 0-164-16</inkml:trace>
  <inkml:trace contextRef="#ctx0" brushRef="#br0" timeOffset="1936.652">5105 8029 1792 0,'0'0'40'0,"0"0"8"0,0 0 1 0,0 0 1 0,0 0-40 0,7-10-10 0,-4 7 0 0,4-6 0 16,4-7 60-16,-4 7 11 0,0-7 1 0,4 7 1 0,-4-10-13 0,3 0-4 15,1 0 0-15,-1 0 0 16,-3-6 7-16,1 6 1 0,-1-6 0 0,0 0 0 15,0-3 0-15,-4 3 0 0,1-3 0 0,-1 0 0 16,1 9-36-16,-4-6-6 0,0 9-2 0,0-3 0 0,-4 10-4 0,1-7 0 16,-1 7-1-16,1 5 0 0,3 4-15 0,-7 4 0 15,0-4 0-15,0 9 0 0,-4 7 0 0,7-7 0 16,-6 10 0-16,6-3 0 0,-3 9 0 0,4-6 0 16,-1 9-13-16,1-3 4 0,3 3 9 0,0 0-8 15,0 4 8-15,3-1-8 0,1 0 8 0,3-9 0 16,-4 3 8-16,4 4-8 0,0-4 0 0,4 0 0 15,0-6 0-15,-1-1-8 0,1-2 8 0,3-7 0 16,0 1 8-16,4-7-8 0,-8-3-10 0,4 0-6 16,0-3-2-16,1-3 0 15,-5-4-181-15,4 1-36 0,-3-1-7 0,-1-5-2 0</inkml:trace>
  <inkml:trace contextRef="#ctx0" brushRef="#br0" timeOffset="2642.73">5468 7784 1608 0,'0'0'45'0,"0"0"11"0,0 0-44 0,0 0-12 0,0 0 0 0,0-6 0 16,-3-4 102-16,3 7 18 0,3-3 4 0,1-3 1 15,-1 2-37-15,1 4-8 0,-1-3-2 0,4-3 0 16,4-1-33-16,-1 1-6 0,5-1-2 0,-8 1 0 15,0 3 0-15,7-7 0 0,0 4 0 0,3-1 0 16,-6 1-9-16,0 3-1 0,-1-4-1 0,1 4 0 16,-1 3-1-16,-3-3 0 0,-7 6 0 0,0 0 0 15,11 0-5-15,-11 0 0 0,0 0-1 0,0 0 0 16,0 0-9-16,0 0-2 0,0 0 0 0,0 0 0 16,0 0-8-16,7 9 8 0,0-3-8 0,0 4 8 15,0-1-8-15,-3 0 0 0,3 7 0 0,-4-6 0 16,4-1 0-16,0 10 0 0,-3 0 0 0,3-1 0 15,0 7 0-15,0-6 0 0,4 6 0 0,-8 0 0 16,4-6 0-16,0 9 0 0,0-2 0 0,-3-8 0 16,3 7 0-16,-7-6 0 0,4 6 0 0,-4-6 0 15,0 0 9-15,0 0 3 0,0-4 1 0,-4-2 0 0,1-7 13 0,-1 10 2 16,-3-7 1-16,0 1 0 0,-4-7 5 0,-3 3 1 16,4-3 0-16,-8 4 0 0,0-7-18 0,1 0-3 15,-1 0-1-15,0 3 0 0,-3 3-13 0,7-6 0 16,-4 0 0-16,4 0 0 15,-3-6-58-15,6 6-18 0,-3-3-3 0,11 3-1249 16</inkml:trace>
  <inkml:trace contextRef="#ctx0" brushRef="#br0" timeOffset="3245.101">6227 8358 1976 0,'0'0'44'0,"0"0"8"0,0 0 3 0,-4 0 0 0,4 0-44 0,0 0-11 0,0 0 0 0,0 0 0 15,0 0 125-15,0 0 23 0,0 0 5 0,0 0 1 16,7-3-80-16,4-3-16 0,-1 6-3 0,4 0-1 16,0 0-26-16,1-4-4 0,2 4-2 0,1-6 0 15,-1 6-11-15,5 0-3 16,-1-9 0-16,0 9 0 0,-3-7-8 0,-1 4 0 0,1 3 0 0,0 0 0 16,-4-6 0-16,-4 6 0 0,4 0 0 0,-7 0 8 31,0 0-116-31,-7 0-24 0,0 0-5 0,0 0-622 0,0 0-124 0</inkml:trace>
  <inkml:trace contextRef="#ctx0" brushRef="#br0" timeOffset="3419.655">6202 8527 2196 0,'0'0'48'0,"0"0"11"0,0 10 1 0,0-1 1 16,0-9-49-16,7 6-12 0,0-2 0 0,4 2 0 0,-1 3 96 0,4-3 17 15,0-2 3-15,4 2 1 0,0-3-54 0,3 3-11 16,-4-6-3-16,8 0 0 0,0-6-26 0,0 3-6 15,-1-3-1-15,-3-4 0 0,4 1-16 0,0-1 0 16,-1 4-8-16,-2-3 8 16,2 6-84-16,-3-4-12 0,4 4-1 0</inkml:trace>
  <inkml:trace contextRef="#ctx0" brushRef="#br0" timeOffset="4563.582">7680 8233 1650 0,'0'0'47'0,"0"0"9"0,4-10-44 0,-1 7-12 15,1-10 0-15,-4 4 0 0,0 0 123 0,0-1 22 16,-7 7 5-16,3-6 1 0,-3-1-43 0,-4-2-9 16,1 2-2-16,-4 7 0 0,0-3-51 0,-1-3-10 15,-6 5-3-15,4-2 0 0,-5 6-4 0,-2-3-1 16,-1 6 0-16,0-3 0 0,1 10-5 0,3-4-2 15,-1 3 0-15,1 1 0 0,4-1-21 0,-1 10 9 0,4 0-9 0,3-4 0 16,1 10 0-16,3-3 0 16,3 3 0-16,1 1-9 0,6-8 9 0,1 11 0 0,-1-4-9 0,8 0 9 15,-4-3 0-15,3-7 0 0,4 4 0 0,1 0 0 16,-1-10 0-16,3 1 8 0,1 2 0 0,3-9 0 16,-3 4-8-16,3-7 8 0,-3 0-8 0,-1-7 8 15,4-2 10-15,-3-7 2 0,0 7 0 0,-4-10 0 16,3 0 0-16,-3-6 0 0,1-3 0 0,-1 3 0 15,-4-3-20-15,1 3-17 0,-4-13 3 0,0 10 1 16,0-13-3-16,-3 3-1 0,-4-5 0 0,-4-5 0 16,1-2 2-16,3 3 1 0,-4 3 0 0,-3 0 0 15,3 10 5-15,-3-4 1 0,4 10 0 0,-4 3 0 16,0 0 8-16,3 12 0 0,1 4 0 0,-1 3 0 16,4 6 15-16,0 0-2 0,0 0 0 0,-3 6 0 15,-1 7-13-15,1 2 8 0,3 4-8 0,0 9 0 16,0 4 0-16,3-1 0 0,1 10 0 0,-1-4 0 0,1 10 0 0,3-6 0 15,0-3 8-15,0 6-8 0,0 0 38 0,0 0 2 16,0-7 0-16,-3 1 0 0,3 6-17 0,7 0-3 16,-4-1-1-16,-6-17 0 15,3-8-19-15,-4 7 10 0,1-6-10 0,-1-9-900 16,1-1-186-16</inkml:trace>
  <inkml:trace contextRef="#ctx0" brushRef="#br0" timeOffset="6231.055">8149 8073 1972 0,'0'0'44'0,"0"0"8"0,0 0 3 0,0-4 0 0,0-2-44 0,0 6-11 0,-7-9 0 0,0-1 0 15,-4 7 105-15,1-3 19 0,3 0 4 0,-4 3 1 0,-3-4-61 0,0 7-12 16,0-3-2-16,0 3-1 16,-4 3-19-16,4-3-4 0,0 7-1 0,-4 2 0 15,4-3-17-15,0 4-3 0,0 2-1 0,0 4 0 16,3-4-8-16,-3 10 0 0,4 0 0 0,-1 0 0 16,4 0 0-16,0-3 0 0,3 6-8 0,1 0 8 15,6-6 0-15,1 9 0 0,-4-9 0 0,3-3 8 16,8 3-8-16,-4-4 0 0,4-5 0 0,-4-1 0 15,3-3 8-15,1-3 0 0,3-3 0 0,-3 0 0 0,-1 0 0 0,1-9-8 16,-1 3 12-16,1-4-4 0,-4-2 0 0,4-4-8 16,-1-3 12-16,-3 4-4 0,4 2 1 0,-1-3 0 15,1 1 0-15,-8 2 0 0,5-2-9 0,-1-4-16 16,-4 3 4-16,1 4 1 0,-1-4 19 0,1-3 3 16,-1 3 1-16,1 7 0 0,-1-4-12 0,-3-2 0 15,4 5 0-15,-4 4 0 0,3-3 0 0,-3 5-12 16,0 4 2-16,4-6 1 0,-4 6 9 0,0 0-13 15,0 0 5-15,0 0 8 0,3 10-11 0,1-1 11 16,3 7-8-16,-4-1 8 0,1-2 0 0,0 3 0 16,-1 2 0-16,1 1 8 0,-4 6-8 0,3-6 0 0,-3 0 0 0,4 0 8 15,-4-4 20-15,3 4 5 16,1 0 1-16,-4-10 0 0,7 4-34 0,-7-4 0 16,3 1 0-16,-3-10 0 15,0 0-70-15,7 0-21 0,0-6-4 0,0-4-1119 0</inkml:trace>
  <inkml:trace contextRef="#ctx0" brushRef="#br0" timeOffset="7704.177">8463 7552 1571 0,'4'-16'44'0,"-4"7"11"0,3 0-44 0,1 2-11 0,-4-2 0 0,3-1 0 16,-3 1 125-16,-3 0 23 0,3-1 5 0,-7 1 1 0,3-1-56 0,-6 4-11 16,3 3-3-16,-4-6 0 15,0-1-25-15,-3 4-6 0,0-3-1 0,0 9 0 16,0 0-23-16,0-7-5 0,0 7 0 0,0 7-1 15,-1-7-3-15,8 0 0 0,-3 9 0 0,3-3 0 16,3-3-20-16,1 13 0 0,-4-7 0 0,3 4 8 16,-3 3-26-16,7 9-5 0,0-6-1 0,0 9 0 15,4-3 24-15,-1 3-9 0,1-9 9 0,3 6 0 0,0-6 0 16,-4 6-8-16,-3 0 8 0,4-6 0 0,-4 0 0 0,3-1 0 16,-3-2 0-16,0-3 0 0,0 2 0 0,-3 4 0 15,6-9 0-15,-3-1 9 0,0-9-9 0,0 6 0 16,0-6 9-16,0 0-9 0,0 0 18 0,7 16-1 15,-7-16 0-15,0 0 0 0,15 3-5 0,-1 6 0 16,-14-9-1-16,0 0 0 0,14 0-11 0,0 0 10 16,0 0-10-16,-3-3 10 0,-1 3-10 0,1-6 0 15,3 3 0-15,-4-3 0 16,1-1-158-16,3 4-34 0,-3-6-6 0,-1 3-829 16</inkml:trace>
  <inkml:trace contextRef="#ctx0" brushRef="#br0" timeOffset="8168.551">8594 7787 1735 0,'0'0'38'0,"0"0"8"0,0 0 2 0,0 0 0 0,0 0-38 0,0 0-10 16,0 0 0-16,0 0 0 0,0 0 104 0,0 0 20 15,0 0 3-15,7-9 1 16,-4 6-52-16,4-7-11 0,0-5-1 0,0 5-1 16,0 1-18-16,4-7-3 0,-4-3-1 0,0 4 0 0,4-4 6 0,-4 6 1 15,0-9 0-15,0 4 0 0,4-1-20 0,-8 0-3 16,4 0-1-16,-3-6 0 0,-4 6-8 0,3 3-1 15,-3-2-1-15,0-1 0 0,0 9 3 0,-3 1 1 16,-1 0 0-16,1 2 0 0,-1-2-18 0,1 9 0 16,-1 0 0-16,0-3 0 0,4 3 0 0,-3 3 0 15,-4 3-13-15,0-3 5 0,3 7 8 0,1-4-8 16,-4 3 8-16,3 4-8 0,1 3 8 0,-4 2-10 0,7 8 10 16,0-8-10-16,-4 1 10 0,8 6 0 0,-4-6-9 0,0 0 9 15,0 6 0-15,3-6 0 0,1-3 0 0,-1 2 0 16,1-2 0-16,3-3 0 0,-4-4 0 0,-3-9 0 15,0 0-10-15,11 9-1 0,-11-9 0 0,10 13 0 32,5-10-134-32,-5-3-27 0,4 0-6 0</inkml:trace>
  <inkml:trace contextRef="#ctx0" brushRef="#br0" timeOffset="8527.378">8851 7502 1997 0,'0'0'56'0,"0"0"13"0,0 0-55 15,7-3-14-15,-3-4 0 0,-1-2 0 0,1 0 63 0,3-1 9 16,0 4 3-16,0-3 0 0,0-1-39 0,4 1-7 16,-4-1-1-16,3 1-1 0,-3-7-1 0,4 13 0 15,0-3 0-15,-4-4 0 0,0 7 15 0,-4-3 3 16,-3 6 1-16,7 0 0 0,0-9-5 0,-7 9 0 15,0 0-1-15,7 6 0 0,0-3-19 0,0 6-3 16,0 1-1-16,-3-1 0 0,0 7-16 0,-1 0 10 16,1-4-10-16,-1 4 8 0,4 3-8 0,-3-1 0 15,3 1 0-15,-4 6-11 0,1-6 11 0,-1 6 0 16,1 0 0-16,-1-6 0 0,1 0 0 0,-1 6 0 16,1-6 0-16,-4 0 8 0,4 0 5 0,-4-4 2 15,0 4 0-15,-4-3 0 0,4-4 6 0,-4-2 2 0,1 5 0 0,-4-5 0 16,0-1-7-16,0 1 0 0,-4-1-1 0,1-3 0 15,-1 4-15-15,-3-4 0 0,0-3-9 0,-4 3-863 16,4-6-172-16</inkml:trace>
  <inkml:trace contextRef="#ctx0" brushRef="#br0" timeOffset="14248.494">9335 8283 1261 0,'0'0'36'0,"0"0"8"0,0 0-36 0,-4-7-8 16,4 4 0-16,0 3 0 0,-4-6 135 0,1-3 25 15,3 2 4-15,0 7 2 0,-4-3-32 0,4 3-6 16,-3-6-2-16,3 6 0 0,0 0-30 0,0 0-5 15,0 0-2-15,0 0 0 0,0 0-33 0,0 0-6 16,0 0-2-16,7 6 0 0,4-3-20 0,-1 4-5 16,1 2-1-16,-1 0 0 0,8 1-10 0,-4-1-1 15,4 1-1-15,-1 5 0 0,1 1-10 0,-4-3 0 16,0 2 0-16,4-2 0 0,-4 9-12 0,4-10 1 16,-4 7 1-16,3-3 0 0,1-7 10 0,0 10 11 0,-1-3-3 0,-6-7 0 15,3 0-21-15,-4-9-5 0,1 7-1 16,-11-7-817-16,7-7-164 15</inkml:trace>
  <inkml:trace contextRef="#ctx0" brushRef="#br0" timeOffset="14474.902">9511 8160 1904 0,'0'0'42'0,"0"0"9"0,0 0 1 0,0 0 1 0,0 0-42 0,0 10-11 0,0-10 0 0,0 9 0 15,-4 1 109-15,4-1 20 0,0 7 4 0,0 3 1 16,0-1-59-16,-3-2-12 0,3 9-3 0,-7-3 0 16,3 3-26-16,1 3-6 0,-1-3 0 0,-3 4-1 15,0-4-10-15,4 3-1 0,-4-3-1 0,3 0 0 16,0-3-15-16,1-6 0 0,-1 3 8 0,4-4-8 16,4-5-149-16,-4-10-33 0,0 0-6 0,0 0-516 15,7-7-104-15</inkml:trace>
  <inkml:trace contextRef="#ctx0" brushRef="#br0" timeOffset="14714.223">9179 8392 2187 0,'0'0'62'0,"0"0"14"0,0 0-61 0,0 0-15 15,0 0 0-15,0 0 0 0,4 7 75 0,3-4 12 0,0 3 2 0,4-3 1 16,3-3-39-16,3 7-8 0,1-7-2 0,7 0 0 31,-1 0-29-31,1 0-12 0,3 0 11 0,4 0-11 0,0-7 36 0,3 4 2 16,-3-3 0-16,14-4 0 0,-8 7-9 0,-2-3-1 0,-5 0-1 0,-6-4 0 15,0 10-27-15,-4-3 8 0,0-3-8 0,-7 3 0 32,-3-3-181-32,-4 6-42 0,-7 0-8 0,0 0-1 0</inkml:trace>
  <inkml:trace contextRef="#ctx0" brushRef="#br0" timeOffset="20615.587">23791 1055 1868 0,'4'-22'41'0,"-4"19"9"0,0-7 2 0,-4-5 0 0,4 5-42 0,0-9-10 0,-3 4 0 0,-1 5 0 0,-3-9 98 0,4 4 18 16,-4 2 3-16,3-12 1 0,-6 6-55 0,-1 4-10 31,0-4-3-31,1 0 0 0,-1 10-11 0,-3-1-2 16,0-6-1-16,3 16 0 0,1-9-26 0,-1 9-12 15,1 0 10-15,-1 9-10 0,0 7 0 0,1-3 0 0,-1 12-11 0,4 3 11 16,-3 6-20-16,-1 1 4 16,4 12 1-16,0 3 0 0,0 13 15 0,-4 6-12 0,4-3 12 0,0 6-12 15,4-3 3-15,-4 6 1 0,-4 4 0 0,4 8 0 16,0-5 8-16,-4-1 0 0,4-2-9 0,-3-7 9 16,3 0 0-16,0 0-11 0,0-3 11 0,3 0-8 15,4-12 8-15,0-4-10 0,0 0 10 0,4-15-10 16,-1-4-26-16,4 1-4 15,0-10-2-15,0-3 0 0,4-6-6 0,-4 2 0 0,0-8-1 0,0-1 0 16,-7-9 34-16,0 0 15 0,0 0-12 0,0 0 12 16,0 0 18-16,0 0 11 0,0 0 3 0,0 0 0 15,4-9 8-15,-1-1 3 0,1 7 0 0,-1-3 0 16,4-3-13-16,0 9-2 0,-3-10-1 0,6 4 0 16,-3-4-18-16,4 7-9 0,3-3 10 0,-3 3-10 15,3-3 0-15,3-4 0 0,1 10-11 0,3-6-728 16,0 3-145-16</inkml:trace>
  <inkml:trace contextRef="#ctx0" brushRef="#br0" timeOffset="21334.342">25890 932 2253 0,'0'0'49'0,"0"0"11"0,0 0 1 0,0 0 3 0,0 0-51 0,7 0-13 0,0 0 0 0,4 0 0 16,3-3 35-16,4 3 4 15,-1-6 1-15,5 6 0 0,2 0-32 0,8 0-8 16,-4-6 0-16,39 6 0 0,43 0 8 0,-47 0 0 16,-63 0 0-16,0 0 0 0,18-10-8 0,3 7 0 15,4-3 0-15,-4-4 0 16,0 1 20-16,0 6 2 0,0-3 1 0,-3-4 0 0,-4 4 17 0,4 6 3 16,-4-9 1-16,-4 9 0 0,1 0-8 0,0 0 0 15,-4 0-1-15,-7 0 0 0,0 0-19 0,10 0-4 16,-6 9-1-16,3-3 0 0,0 4-11 0,-4-1 0 0,1 7 0 0,-4-4-11 15,0 4 11-15,0 12 0 0,0-9 0 0,-4 16-8 16,1-1 8-16,-1 4-12 0,1 6 12 0,-4 6-12 16,0-3 12-16,0 3 0 0,0-9 0 0,0 9 0 15,-1-13 0-15,5 7-8 0,-4 0 8 0,0-6 0 16,0 12 0-16,3-6 0 0,-3 3 0 0,0-3 0 16,4 0 0-16,-1 3 0 0,-3-9 0 0,0 2 0 15,0-5 0-15,0 2 0 0,0-12 0 0,0 4 0 16,-4-1 22-16,1-3 6 0,-1 0 2 0,0-3 0 15,1 3-44-15,-4-6-9 0,3 0-1 0,-3 0-1 16,0 3 25-16,3-10 0 0,-3 4 0 0,4-7 0 16,-4 1 10-16,3-1-2 0,-7-3-8 0,4-3 12 15,0-3-12-15,-4 0 0 0,1 0 8 0,-4-3-8 16,-1-6-106-16,1-4-24 0,-3 4-5 0,-1-4-993 16</inkml:trace>
  <inkml:trace contextRef="#ctx0" brushRef="#br0" timeOffset="21668.201">24257 1396 2602 0,'11'-12'57'0,"-8"6"12"0,4-1 3 0,-3 4 1 0,6-3-58 0,1 3-15 0,-1-3 0 0,5-4 0 0,2 1 51 0,1 6 7 15,3-4 2-15,-3 1 0 16,6-3-46-16,-2-1-14 0,-1 1 8 0,-4-1-844 16,4 1-169-16</inkml:trace>
  <inkml:trace contextRef="#ctx0" brushRef="#br0" timeOffset="21823.877">25382 1334 1944 0,'0'0'55'0,"11"9"13"0,-4 1-55 0,4-10-13 16,-1 0 0-16,1 0 0 0,-1 6 104 0,-3-3 17 16,4-3 4-16,-4 6 1 0,0-6-62 0,4 0-13 15,-1 0-3-15,1 0 0 16,3 0-38-16,-3-6-10 0,3-3 0 0</inkml:trace>
  <inkml:trace contextRef="#ctx0" brushRef="#br0" timeOffset="21954.914">26021 1403 2228 0,'0'0'49'0,"0"0"11"0,0 0 1 0,0 0 1 0,0 0-50 0,0 0-12 0,0 0 0 0,0 0 0 15,-7 0 50-15,0 0 7 0,-4-7 2 0,-3 7-755 16,0 0-150-16</inkml:trace>
  <inkml:trace contextRef="#ctx0" brushRef="#br0" timeOffset="22628.677">24349 2005 2026 0,'0'0'44'16,"-7"6"10"-16,3-3 2 0,-3 10 1 0,4-4-45 0,-1 4-12 0,-3-4 0 0,3 1 0 0,1 5 24 0,-1 1 4 15,4-4 0-15,0 4 0 16,0 0-28-16,7-4-12 0,1-2 0 0,-1-1 1 16,0-3-7-16,3-6-2 0,1 0 0 0,-1 0 0 15,1-6 20-15,-4-3 8 0,0-1-8 0,4 1 12 0,-4 0 80 0,-4-1 16 16,-3 4 4-16,0-4 0 0,0 1 6 0,0 0 2 16,-3 6 0-16,-4-4 0 0,3 4-53 0,-3 3-11 15,7 0-1-15,-3 0-1 0,-5 0-42 0,8 0-12 16,-7 3 0-16,0 4-905 15,4-4-187-15</inkml:trace>
  <inkml:trace contextRef="#ctx0" brushRef="#br0" timeOffset="22950.802">25220 2055 2415 0,'0'0'53'0,"0"0"11"0,-7-6 3 0,0 6 1 16,0 0-55-16,0 6-13 0,-4-6 0 0,4 9 0 16,-3-9 40-16,-1 4 4 0,4 2 2 0,3 0 0 15,4-6-30-15,0 0-7 0,0 0-1 0,4 3 0 16,7 4 3-16,-4-4 0 0,0-3 0 0,3 0 0 15,1 0 1-15,3-3 0 0,-3-4 0 0,-1 7 0 0,4-3 0 16,-3 3 0-16,-1-6 0 0,1 0 0 0,-4 6-12 16,4 0 0-16,-4 0 0 0,3 0 8 0,-3 0-8 0,4 6-16 15,0 0 4-15,-1-6 1 16</inkml:trace>
  <inkml:trace contextRef="#ctx0" brushRef="#br0" timeOffset="23151.372">25830 2005 2242 0,'0'0'49'0,"0"0"11"0,0 0 1 0,0 0 3 0,-7 0-52 0,0 0-12 0,-3 0 0 0,3 0 0 16,-4 6 99-16,4-6 17 0,-4 10 3 0,1-1 1 16,3-3-66-16,0 7-13 0,0-7-2 0,3 3-1 15,4 7-16-15,0-13-3 0,0 13-1 0,7-7 0 16,-3-6-18-16,3 7 10 0,0-10-10 0,0 6 8 15,3-6-8-15,-2 0 0 0,2-6 0 0,-3 6-861 16,4-10-165-16</inkml:trace>
  <inkml:trace contextRef="#ctx0" brushRef="#br0" timeOffset="23528.579">24151 1343 2642 0,'0'0'58'0,"0"0"12"0,0 0 2 0,7 10 3 0,4-4-60 0,-4 3-15 0,3-9 0 0,1 10 0 15,3-4 36-15,0-3 4 0,4 3 0 0,-4-3 1 16,4-3-27-16,-1 7-6 0,-3-7 0 0,4 0-8 31,-4 0-41-31,-3 0-15 0,3 0-4 0,3-7-1131 0</inkml:trace>
  <inkml:trace contextRef="#ctx0" brushRef="#br0" timeOffset="23798.763">25509 1425 2228 0,'0'0'49'0,"-3"0"11"0,-1-10 1 0,1 7 1 0,-1-3-50 0,1-4-12 16,-1 7 0-16,4 3 0 0,-3-6 104 0,3 6 17 15,-4-3 4-15,4 3 1 0,0 0-54 0,0 0-12 16,0 0-1-16,0 0-1 0,0 0-14 0,0 0-2 15,-3 0-1-15,3 0 0 0,0 0-27 0,0 0-6 16,0 0 0-16,0 0-8 16,0 0-143-16,7 0-35 0,7 0-7 0</inkml:trace>
  <inkml:trace contextRef="#ctx0" brushRef="#br0" timeOffset="23956.406">26183 1371 1764 0,'0'0'39'0,"0"0"8"0,-7 7 1 0,0-1 1 0,0-6-39 0,-4 3-10 0,1-3 0 0,-1 0 0 16,-3 0 162-16,4 6 30 0,-5-3 7 0,5-3 1 15,-1 0-75-15,1 7-14 0,-1-7-3 0,8 3-1 16,3-3-75-16,0 0-14 0,0 0-3 0</inkml:trace>
  <inkml:trace contextRef="#ctx0" brushRef="#br0" timeOffset="24881.132">28780 970 2210 0,'-4'-13'48'0,"4"13"11"0,-3-6 1 0,-1-3 3 0,1-1-51 0,-5 1-12 0,1-7 0 0,0 13 0 15,0-6 64-15,0-7 9 0,4 7 3 0,-8-1 0 16,-7 4-56-16,11 6-12 0,7 0-8 0,-10-3 12 15,-8-3-12-15,4 12 0 0,14-6-12 0,0 3 12 16,0 13-12-16,-3-7 12 0,-4 7-10 0,3-4 10 16,8 4 0-16,-4 12 0 0,-11-9 0 0,0 16 0 15,11-1 0-15,-7 10-9 0,-3 9 9 0,-15 1 0 16,-7 2-9-16,15-3 9 0,17 7-10 0,3-4 10 16,-3 4 0-16,-10 3 0 0,3 2 0 0,-1 4 0 15,16 4 0-15,-12-11 0 0,-17-2 0 0,7-4 0 16,17-2 0-16,-6-1 0 0,-11 0 0 0,10 1 0 15,15-7 0-15,-8 3 0 0,-13-3 8 0,-1-13-8 16,11 4 10-16,0-4-2 0,0-9 0 0,25 1 0 16,28-8 0-16,-32-5-8 0,-39 3 12 0,4-7-4 15,11 0 14-15,3-9 2 0,0 0 1 0,3 10 0 16,1-4 3-16,6-3 0 0,1 4 0 0,-1-7 0 16,4 0-5-16,-3 0-1 0,3 0 0 0,0 0 0 0,0 0-11 0,4-7-3 15,-4 7 0-15,4-3 0 16,-1-3-51-16,-3 6-10 0,11 0-3 0,0-10-743 15,-4 7-149-15</inkml:trace>
  <inkml:trace contextRef="#ctx0" brushRef="#br0" timeOffset="25481.695">29418 1315 2062 0,'0'0'45'0,"0"-6"10"0,-3-4 1 0,-4 10 3 0,0-3-47 0,-1 3-12 0,8 0 0 0,-10 3 0 16,10-3 68-16,-7 10 12 16,0-1 3-16,-4-3 0 0,11 10-57 0,-7-3-11 0,4-7-3 0,3 3 0 15,0 7-12-15,3-13-13 16,-3-3 2-16,7 6 1 15,4-3-41-15,-4 4-8 0,0-7-1 0,7 0-1 16,-3-7 21-16,-1 7 5 0,1-9 1 0,3 6 0 0,0-10 56 0,-3 10 11 0,-11-6 3 0,7 3 0 16,-7-4 56-16,3 1 12 0,-3 6 3 0,0-4 0 15,0 7-27-15,0 0-4 0,0 0-2 0,-10-6 0 16,2 6-57-16,1 0-17 0,-3 6 8 0,6 4-8 31,1-1-117-31,-1 1-28 0,-10 5-6 0</inkml:trace>
  <inkml:trace contextRef="#ctx0" brushRef="#br0" timeOffset="25793.239">29284 2403 2181 0,'0'0'48'0,"0"0"9"0,0 0 3 0,0 0 2 0,0 0-50 0,0 0-12 16,0 0 0-16,4-6 0 0,3-4 36 0,-4 1 4 15,11 6 0-15,-3-13 1 16,10 7-68-16,-7-7-13 0,0 4-4 0,-3-4 0 16,-1 0 13-16,1 7 3 0,-7-10 0 0,6 10 0 0,1-7 53 0,-8 13 11 15,-3-7 3-15,0 10 0 0,-3-6 42 0,3 6 9 16,-4-3 2-16,-3 3 0 0,-3 0-40 0,3 3-8 15,-4 3-2-15,0 4 0 0,1-1-31 0,-1 1-11 16,1-1 0-16,3 0 9 0,-1 7-19 0,-2-7-4 16,10 1-1-16,0-1-777 0,0-9-155 0</inkml:trace>
  <inkml:trace contextRef="#ctx0" brushRef="#br0" timeOffset="26131.884">30723 1412 2311 0,'0'0'51'0,"-7"-6"10"0,4-4 3 0,-8 7 0 0,11-3-51 0,-10 3-13 16,3-3 0-16,0-1 0 0,-8 4 95 0,5 3 16 15,-1 0 3-15,1 0 1 0,-1 0-60 0,-3 0-12 16,3 0-3-16,-3 0 0 0,4 0-8 0,6 0-3 16,-6 3 0-16,-1-3 0 0,8 7-17 0,3-7-3 15,0 0-1-15,0 0 0 16,0 0-55-16,0 0-11 0,0 0-2 0,0 0-1 15,3 0-184-15,11 6-37 0,-3-6-7 0</inkml:trace>
  <inkml:trace contextRef="#ctx0" brushRef="#br0" timeOffset="26509.26">32343 1513 1306 0,'0'0'28'0,"0"0"7"0,-7 0 1 0,-7-4 1 0,3 4-29 0,0-6-8 0,-3 6 0 0,4-3 0 16,-4 3 123-16,3-6 23 15,0-1 5-15,-3 4 1 0,11 3-13 0,-4 0-3 0,-4-6 0 0,11 6 0 16,-3-3-40-16,3 3-9 16,-4-6-2-16,4 6 0 0,0 0-38 0,4 0-8 15,6-10-2-15,-6 10 0 0,6-3-27 0,4 3-10 16,-3 0 0-16,0 3 9 15,-1-3-141-15,-6 10-29 0,6-4-6 0</inkml:trace>
  <inkml:trace contextRef="#ctx0" brushRef="#br0" timeOffset="26890.024">30953 2312 2228 0,'0'0'63'0,"-11"0"14"0,8 0-61 16,-4 3-16-16,0-3 0 0,-1 10 0 0,-2-4 50 0,-1-3 7 15,11 3 2-15,-7-2 0 0,0 5-16 0,7-3-3 16,-10 4-1-16,10-10 0 0,0 6-15 0,0-6-2 16,0 0-1-16,0 0 0 0,0 0 11 0,0 0 3 15,0 0 0-15,0 0 0 0,7 3-15 0,-7-3-4 16,10 0 0-16,-3 0 0 15,4 0-121-15,3 0-25 0,-3 0-5 0,13 0-1 0</inkml:trace>
  <inkml:trace contextRef="#ctx0" brushRef="#br0" timeOffset="27132.546">31891 2403 2577 0,'0'0'56'0,"0"0"12"0,0-6 3 0,0 6 2 0,-10 0-58 0,10 0-15 0,0 0 0 0,-8 0 0 0,8 0 55 0,0 0 8 15,0 0 1-15,0 0 1 16,-7 0-48-16,7 0-9 0,-3 6-8 0,-4 3 9 16,7-5-9-16,0-4 0 0,0 0 9 0,0 0-9 15,0 0 18-15,0 0-1 0,0 0 0 0,0 0 0 16,0 0-45-16,0 0-10 0,0 0-2 0,0 0-1209 15</inkml:trace>
  <inkml:trace contextRef="#ctx0" brushRef="#br0" timeOffset="27716.609">32695 1425 2476 0,'0'0'55'0,"0"0"11"0,0-10 2 0,0 7 1 15,0-3-55-15,8-4-14 0,-5 10 0 0,11-3 0 16,4-3 50-16,-1 3 7 0,-2 3 2 0,9-6 0 16,4 6-39-16,1-7-8 0,-5 7-2 0,-2 0 0 15,-5 0-10-15,4 0 0 0,-7 0 0 0,4 0-11 16,-11 7 11-16,4-1 9 0,-1-6-1 0,-10 0-8 15,7 3 24-15,-3 6-1 0,-4 1-1 0,-4-1 0 16,-3 7-11-16,7-7-3 0,-10 10 0 0,6-3 0 0,-6 9 0 0,-1-6 0 16,8 9 0-16,-5 0 0 0,1 13-8 0,0 0 0 15,4 3 0-15,-4 0 0 0,7 9 0 0,-11-3 0 16,8-9 0-16,-8 3 0 0,8-4 0 0,-8 1 0 16,0 9 0-16,8-3 0 0,-4 7 0 0,-7-4 0 15,10-3 0-15,-3-3 0 0,-7 3 0 0,10-3-9 16,-3-13 9-16,-3 1-10 0,6-7 10 0,-6 3 0 15,6-3 0-15,-3-6 8 0,-7 6-8 0,3-6 8 0,1-1-8 0,-4-2 8 16,3-3 4-16,-3 2 0 0,-7 1 1 0,7-7 0 16,-11 1 20-16,0-7 4 0,1 3 1 0,-1 4 0 15,0-4-16-15,4-3-3 0,-4-3-1 0,4 6 0 16,7-6-18-16,-7-6-17 0,7 6 3 0,3-3-904 16,8-3-181-16</inkml:trace>
  <inkml:trace contextRef="#ctx0" brushRef="#br0" timeOffset="28529.814">24525 1368 649 0,'0'0'28'0,"0"0"-28"0,0 0 0 0</inkml:trace>
  <inkml:trace contextRef="#ctx1" brushRef="#br0">24821 9456 0,'0'0'15,"50"0"1,-29-4 0,-10 4-1,-1 4 1,-6-4 0,-1-4-1,-6 4-15,-11-6 31,3 6-31,-3 0 16,3 6 0,-13-2-1,27-4 1,15-4 0,6-2-1,1-3 1,-7 9-1,-25 0 1,-11 9 0,-10 1-1,-4-4 1,15-6 0,9-6-1,37-4 1,13 7-1,-7-13 1,-17 16 0,-18 0-1,-35 0 1,-4 7 0,7-14-1</inkml:trace>
  <inkml:trace contextRef="#ctx1" brushRef="#br0" timeOffset="751.061">24931 9346 0,'0'0'16,"0"0"0,49 12-1,-35-12 1,-10 0-1,-1 0 1,-3-3-16,-10-3 16,3 12-1,-7-12 17,7 6-32,-4-3 15,11 6 1,4 3-1,-1-3 1,11-3 0,-3 0-1,-11 0 1,7 7 0,-11-7-1,-6 0 1,3 3-1,-7-6 1,14 3 0,-8-10-1,-9 4 1,6-4 0,-10 1-1</inkml:trace>
  <inkml:trace contextRef="#ctx0" brushRef="#br0" timeOffset="32492.7">24306 1343 1630 0,'0'0'36'0,"0"0"7"0,0 0 1 0,0 0 3 0,0 0-38 0,0 0-9 0,0 0 0 0,-7 10 0 16,4-4 92-16,-4 3 16 15,0-6 3-15,-4 10 1 0,8-10-57 0,-8 6-11 16,4 7-3-16,0-6 0 0,0-1-15 0,3 0-3 0,-3 1-1 16,4-1 0-16,3 1-12 0,3-1-2 0,1-3-8 15,-4-6 12-15,3 3-4 0,4 10 0 0,0-13-8 0,4 0 12 16,0 0 4-16,-4 0 0 0,3-6 0 0,1-1 0 16,-1 4-7-16,1-6-1 0,-4 3 0 0,0-4 0 15,4 10-8-15,-4-9 10 0,0-1-10 0,-4 4 10 16,-3 6 7-16,0-3 2 0,0-3 0 0,-3-4 0 15,-1 7 19-15,-3-3 4 0,0 6 1 0,-3-3 0 16,-1 3-7-16,0 0-2 0,1 0 0 0,-4 0 0 16,3 0-11-16,1 0-3 0,-1 3 0 0,0 3 0 15,1-3-8-15,-1 4-3 0,4-4 0 0,4 6 0 16,-1-3-9-16,1 1 12 0,-1-4-12 0,1 6 12 16,3-9-12-16,0 10 8 0,0-10-8 0,7 6 8 15,3 3-81-15,1-9-17 0,3 10-3 0,-4-4-1 16</inkml:trace>
  <inkml:trace contextRef="#ctx0" brushRef="#br0" timeOffset="33369.514">29355 1412 1915 0,'-4'-16'42'0,"4"16"9"0,0-3 1 0,4-3 2 0,-8 3-43 0,4 3-11 0,0 0 0 0,0-13 0 15,-3 10 97-15,3 3 18 0,-7 0 3 0,7 0 1 16,-8 3-71-16,-2 10-15 0,6-10-2 0,-3 3-1 16,0 4-30-16,0-1 0 0,4 1 0 0,-1-1 0 15,1-6 0-15,3-3 0 0,0 13 0 0,0-13 0 16,3 3 0-16,-3-3 0 0,7 9 0 0,4-9 0 15,-1 0 0-15,1 0 8 0,0 0-8 0,-1-9 0 16,4 9 18-16,0-10-2 0,0 4-1 0,-3-3 0 0,3-1 28 0,-3 7 5 16,-4-6 2-16,0-1 0 0,-7 1 14 0,7 3 2 15,-7 6 1-15,0 0 0 0,-7-7-13 0,7 7-2 16,0-3-1-16,0 3 0 0,0 0-24 0,0 0-5 16,-18 3-1-16,1 10 0 0,2-10-21 15,-2 6 0-15,-1-2 0 0,4 2 0 16,-7 4-68-16,-4-4-19 0,11 4-3 0</inkml:trace>
  <inkml:trace contextRef="#ctx0" brushRef="#br0" timeOffset="33960.989">25372 1393 2214 0,'0'0'48'0,"0"0"11"0,0 0 1 0,0 0 3 0,0 0-51 0,0 0-12 0,0 0 0 0,-7 3 0 15,-4-3 30-15,4 7 3 0,-3-4 1 0,2-3 0 0,1 9-34 0,0-2 0 32,-3-4 0-32,3 3 0 0,7-6 0 0,0 0 0 15,0 0 0-15,0 0-9 0,0 0 9 0,10 3-10 0,-3-3 10 0,-7 0-10 16,0 0 10-16,11-9 9 0,0 9-1 0,-1-10-8 15,-6 10 52-15,3-3 4 0,-4-3 1 0,-3 6 0 16,0 0-2-16,0 0-1 0,0 0 0 0,0 0 0 16,0 0-22-16,0 0-5 0,0 0-1 0,0 0 0 15,-3 9-26-15,-1-2 8 0,4 2-8 0,0 0 0 16,0 1 0-16,4-1-14 0,3 1 2 0,0-1-819 16,0-3-163-16</inkml:trace>
  <inkml:trace contextRef="#ctx0" brushRef="#br0" timeOffset="34631.565">30861 1469 1886 0,'0'0'41'0,"0"0"9"0,0 0 2 0,0 0 1 0,0 0-42 0,-7-10-11 16,0 10 0-16,-4 0 0 0,8 0 82 0,-8 0 14 15,1 0 4-15,6 0 0 0,-6 10-45 0,-5-10-9 16,5 0-2-16,-4 6 0 0,-4-3-10 0,4 3-2 16,3-6-1-16,-3 0 0 0,11 0-13 0,3 0-2 15,-7 0-1-15,7 0 0 0,0 0-6 0,0 0-1 16,7 0 0-16,-4-6 0 0,11-3-8 0,-3 9 10 16,0-10-10-16,-4 1 10 0,0 6-2 0,3-4-8 15,-3 1 12-15,-7 6-4 0,0 0 5 0,0 0 1 16,0 0 0-16,0 0 0 0,0 0-22 0,-10 6-5 0,-4 4-1 0</inkml:trace>
  <inkml:trace contextRef="#ctx0" brushRef="#br0" timeOffset="35087.822">26003 1384 2516 0,'0'0'56'0,"0"0"11"0,0 0 2 0,0 0 1 0,0 0-56 0,0 0-14 0,0 0 0 0,0 0 0 15,0 0 49-15,4 3 7 0,-4 6 2 0,0-2 0 16,0 2-46-16,0-6-12 0,-4 7 0 0,4-10 0 16,0 0 0-16,0 0 0 0,0 0 9 0,4 9-9 15,-4-9 0-15,0 0 0 0,0 0 0 0,7 0 0 16,0 6-75-16,3-6-19 0,1 0-4 16,3 0-1019-16</inkml:trace>
  <inkml:trace contextRef="#ctx0" brushRef="#br0" timeOffset="35648.714">32381 1600 2062 0,'0'0'45'0,"0"-9"10"0,0 3 1 0,0-4 3 16,0 7-47-16,0-3-12 0,0-4 0 0,0 10 0 0,-3-6 104 0,-4 3 20 0,7-3 3 0,0 6 1 16,-11 0-63-16,1 0-12 0,6 0-2 0,-6 0-1 15,6 0-11-15,-6 0-3 16,6 0 0-16,-3 6 0 0,-4-3-13 0,1 3-3 0,6 1-1 0,-6-4 0 15,-4 6-80-15,14 1-16 0,-4-4-3 0</inkml:trace>
  <inkml:trace contextRef="#ctx0" brushRef="#br0" timeOffset="36168.732">24356 2431 1713 0,'-7'-9'37'0,"3"-1"8"0,1 4 2 0,-1-3 2 0,1-1-39 0,-1 1-10 0,1 0 0 0,-1 2 0 15,4 7 72-15,0 0 12 0,-7-3 2 0,7 3 1 16,-4 0-32-16,4 0-7 0,0 0 0 0,0 0-1 15,-7 0 7-15,7 0 2 0,0 0 0 16,0 0 0-16,0 0-30 0,0 0-6 0,0 0 0 0,7 10-742 16,4-10-148-16</inkml:trace>
  <inkml:trace contextRef="#ctx0" brushRef="#br0" timeOffset="36806.658">29072 2513 1926 0,'22'-10'42'0,"-22"10"9"0,0 0 1 0,0 0 3 0,10 0-44 0,1 0-11 0,3 10 0 0</inkml:trace>
  <inkml:trace contextRef="#ctx1" brushRef="#br0" timeOffset="7791.208">29640 8098 0,'0'0'0</inkml:trace>
  <inkml:trace contextRef="#ctx1" brushRef="#br0" timeOffset="7811.861">29397 10277 0,'0'0'16</inkml:trace>
  <inkml:trace contextRef="#ctx0" brushRef="#br0" timeOffset="39158.314">27224 1701 2008 0,'0'-19'44'0,"0"9"10"0,-4 4 2 0,4-6 0 0,-7 2-45 0,4-5-11 0,-1 5 0 0,-3 7 0 15,4-13 98-15,-1 7 18 16,1 3 3-16,-1-4 1 0,4 10-51 0,0 0-9 16,0 0-3-16,0 0 0 0,0 0-23 0,0 0-5 15,0 0-1-15,0 0 0 0,7 10-3 0,4-4-1 16,-4 3 0-16,7 1 0 0,0 5-14 0,0-2-10 0,4 6 12 0,3 6-12 16,14 0 15-16,-10 0-4 0,-7-3-1 0,6 3 0 15,8 3-1-15,-7-3 0 16,-8-6 0-16,1 6 0 0,0-6 0 0,-1 0 0 0,4 0 0 0,-3 0 0 15,-7-4 1-15,-1 1 0 0,4-7 0 0,-3 4 0 16,-1-7-20-16,-2 4-4 0,-1-1-1 0,0-3 0 16,-7-6-118-1,7 3-24-15,-7-3-5 0,0 0-1 0,7-3-46 0,0-3-10 0,0-3-1 0,-4-1-1 16,1 4 62-16,-1-7 13 0,1-2 2 0,-1 5 1 16,1-9 67-16,0 4 12 0,-8-7 4 0,4 0 0 15,4-6 86-15,-4 9 18 0,-8-6 3 0,5-4 1 16,3 4 12-16,-4-3 4 0,-3 9 0 0,4-9 0 15,-4 3 58-15,3 0 12 0,1 6 2 0,-4 0 1 0,-4 10-17 16,8-7-4-16,-1 13-1 0,1-3 0 0,-5 3-15 16,1 3-4-16,-3 3 0 0,3 3 0 0,0 7-28 0,0 2-5 15,-11 1-2-15,-3 6 0 0,-4 6-15 0,0 13-3 16,-6-3-1-16,2-4 0 0,-2 10-14 0,3-6-2 16,-4-4-1-16,0 4 0 0,7-7-9 0,1-3-3 15,-1 1 0-15,4-1 0 0,3 3-13 0,0-12 0 16,8 3 0-16,-1-6 0 15,4-7-28-15,0 0-11 0,4 1-2 0,3-10-1 16,0 0-181-16,0 0-36 0,0-10-7 0,0 1-728 16</inkml:trace>
  <inkml:trace contextRef="#ctx0" brushRef="#br0" timeOffset="39365.357">27164 1948 824 0,'0'0'18'0,"-4"0"4"0,-3-15 1 0,-3 15 0 0,-4-13-23 0,3 4 0 0,0 2 0 0,-3-2 0 15,0 3 84-15,4-4 13 0,-4 7 3 0,3-3 0 16,0 6 40-16,4-3 9 0,7 3 2 0,0 0 0 15,0 0-23-15,0 0-4 0,0 0 0 0,0 0-1 16,11 3-35-16,3-3-6 0,0 0-2 0,7 0 0 16,8 0-17-16,2-3-4 0,8-3-1 0,7 6 0 15,3-10-14-15,4 7-4 0,4 3 0 0,-8-12 0 16,0 8-14-16,-3-2-3 0,-3 3-1 0,3-3 0 16,-1 6-9-16,-9-10-1 0,-19 10-1 0,4-3 0 15,4 3-51-15,-7-6-9 0,-18 6-3 0,21 6-1198 16</inkml:trace>
  <inkml:trace contextRef="#ctx0" brushRef="#br0" timeOffset="46483.508">27115 3419 1767 0,'0'0'39'0,"-4"-6"8"0,0-4 1 0,-3 1 2 0,4 0-40 0,-4-1-10 0,-4-5 0 0,1-1 0 0,3 6 54 0,-4-2 9 16,-7-4 1-16,4 7 1 0,0 6-22 0,0-4-5 16,0 7-1-16,-4 0 0 15,1 7 1-15,-5 2 0 0,1 4 0 0,4-4 0 16,-4 7-14-16,-1 3-4 0,5 6 0 0,-1-7 0 16,4 7-12-16,0-3-8 0,0 0 10 0,3-3-10 0,1 0 0 0,6-3 0 15,1-4 0-15,3-2 0 0,0-1 0 0,7 0-10 16,-7-9 0-16,10 0 0 15,1 0-14-15,6 0-2 0,1-9-1 0,3 0 0 0,0-1 18 0,4-15 9 16,7 3-10-16,-8-9 10 0,1 3 0 0,0-10 0 16,0 4 11-16,-4-10-3 0,3 0 17 0,1-3 4 15,-4 3 1-15,0 0 0 0,1-3 8 0,-5-3 2 16,1 3 0-16,-4 3 0 0,-3 0-7 0,-1 6-1 16,1 4 0-16,-8 9 0 0,4 6 6 0,-7 6 1 15,0 7 0-15,0 6 0 0,-3 6-19 0,-4 7-3 0,-4 6-1 0,1 6 0 16,-1 9-16-16,-3-6-9 15,0 7 1-15,0 3 0 0,3-4 8 0,-3 10 0 0,0 0-9 0,3 3 9 16,1-3 0-16,-1 0 0 0,8 3 0 0,-1-7 0 16,4-2 0-16,4-10 0 0,-1 7 0 0,8-10 0 31,3-6-22-31,0-4-6 0,4-2-2 0,3-7 0 16,0-6-9-16,7-6-1 0,4-3-1 0,0-7 0 0,-4 3 15 0,-3-6 3 0,-1-6 1 0,8 0 0 15,3 3 22-15,-10-3 0 0,-7 0 12 0,-4 6-4 16,0 1 23-16,-4 2 4 0,-3 6 1 0,1 1 0 15,-1 0 4-15,-7 9 0 0,0 0 1 0,-4 9 0 16,1 0 2-16,-5 7 0 0,1 3 0 0,0 0 0 16,4 0-52-16,-4-1-11 0,-4 8-1 0,8-8-1 15,3 7 22-15,-4-6 0 0,-6 0 0 0,2-3 0 16,12 3 0-16,-4-4 0 0,-7-5 0 0,7-7 0 0,0-3 13 0,0 0 4 16,11 0 1-16,3 0 0 0,-4-10-18 0,4 1 0 15,4-4 0-15,-4-9 0 0,0 4 0 0,0-4 0 16,-3-3 0-16,3 0 10 0,-3-4-10 0,-4 4 10 15,-4-3-10-15,-3 3 10 0,-3 6 8 0,-1 0 2 16,-3 4 0-16,0 2 0 0,-4 0-20 0,1 10 0 16,-1-3 0-16,-3 6 0 0,4 6 0 0,-5 4 0 15,-6 5 0-15,0 4 0 0,3 0-15 0,1 6-3 16,-1-3-1-16,8 3 0 0,3 3-5 0,-4-2 0 16,0-1-1-16,1 0 0 15,6-3-114-15,4-4-22 0,4-2-5 0,-1 0-568 0,4-7-114 0</inkml:trace>
  <inkml:trace contextRef="#ctx0" brushRef="#br0" timeOffset="46930.058">27859 2826 2268 0,'7'-12'50'0,"-7"12"10"0,3-6 3 0,-3 6 0 0,0 0-51 0,0 0-12 0,0 0 0 0,8 6 0 16,-1 6 68-16,-4 4 12 0,-3 9 1 0,4 0 1 16,3 3-58-16,-11 1-11 15,-6 5-2-15,3-6-1 0,10 7-10 0,-10 9 0 16,-11 3 0-16,1 6 0 0,6-3 8 0,1-3-8 15,2 0 8-15,44 4-8 0,55-14 8 0,-55 1-8 16,-82-4 8-16,11-9-8 0,28 4-10 0,3-11-7 0,-14 8-2 0,15-11 0 31,10-5-162-31,-7-1-33 0,-7-6-6 0</inkml:trace>
  <inkml:trace contextRef="#ctx0" brushRef="#br0" timeOffset="47077.99">27707 3297 2214 0,'0'0'48'0,"0"0"11"0,-3-10 1 0,-1 1 3 0,4 3-51 0,0 6-12 15,0 0 0-15,0 0 0 16,0 0 65-16,4 0 11 0,6-3 1 0,1 3 1 16,6 0-37-16,1 0-7 0,-4 0-2 0,4 0 0 15,10 3-21-15,-7-3-11 0,-3 0 10 0,7 6-10 16,13-6-118-16,-9 0-30 0,-29 0-5 0</inkml:trace>
  <inkml:trace contextRef="#ctx0" brushRef="#br0" timeOffset="54921.642">10643 8035 1900 0,'0'0'42'0,"0"0"9"0,7-6 1 0,-3 3 1 0,-4-4-42 0,0-2-11 0,0-1 0 0,0 7 0 16,-4-3 59-16,1-3 9 0,-4-1 3 0,-4 10 0 15,1-6-13-15,-4 6-2 0,-4-3-1 0,-3 3 0 16,-4 3 0-16,4 3 0 0,-4-3 0 0,0 13 0 16,1-7-31-16,3 7-7 0,-1 3-1 0,1 0 0 15,4 0-16-15,-1 6 0 0,7 0 0 0,-3 3 0 16,4-3 0-16,3 3 0 0,3 1-8 0,1-4 8 15,3-7-9-15,0 1 9 0,3 0-8 0,1-3 8 16,3-1-13-16,3-2 2 0,1-4 1 0,-1-2 0 16,-2-4-18-1,6 3-4-15,10-12-1 0,-3-4 0 0,-3 1 22 0,0 0 11 0,-1-10-10 0,-6 3 10 16,0 7 0-16,-1-10 0 0,1 0 13 0,-1 3-4 16,-3-2 15-16,0-1 2 0,-3 3 1 0,-1-3 0 15,1 7 18-15,0-4 4 0,-1 7 1 0,-3-1 0 16,-3 4-18-16,3 6-3 0,0 0-1 0,0 0 0 15,0 0-17-15,0 9-11 0,0 1 12 0,3 5-12 16,1 4 8-16,-1 0-8 0,4 3 0 0,-3-3 0 0,3 3 0 16,-4 3 0-16,8 0 0 0,-4 0-12 0,-4-3 12 0,1 3 0 15,7 3 0-15,-8-3-9 0,1 0 9 0,-1-3 0 16,-3 3 0-16,0-6-8 0,4 6 8 0,-8-6 0 16,-3 0 8-16,-3-3-8 0,2-1 17 0,-2-2-1 15,-4 3 0-15,-7-4 0 0,-1-6 12 0,8 4 3 16,4-4 0-16,-8-3 0 0,-10 7 4 0,3-4 1 15,8-3 0-15,-1 3 0 0,-3-3-17 0,-4-3-3 16,4 7-1-16,7-7 0 16,0 0-15-16,7 0 0 0,-4 0 0 0,0 0-942 15,8-7-184-15</inkml:trace>
  <inkml:trace contextRef="#ctx0" brushRef="#br0" timeOffset="57458.022">10859 7696 1393 0,'0'0'30'0,"0"0"6"0,0 0 2 0,7-6 2 0,-4 3-32 0,4-3-8 0,-3 3 0 0,-1-4 0 15,1-2 100-15,-4 9 17 16,0-10 4-16,3 7 1 0,-6-3-29 0,3 6-5 16,0-9-2-16,-4 2 0 0,1 4-23 0,-4-3-5 15,0 6-1-15,0-3 0 0,7 3-21 0,-8-6-4 16,-2 6 0-16,-1 6-1 0,4-3-4 0,0-3-1 0,-3 0 0 0,-1 6 0 15,0-3-12-15,1 4-2 0,6 2-1 0,-3 0 0 16,0-2-11-16,0 2 0 0,4 1 0 0,6-1 0 16,1 7 0-16,-4-4 0 0,-4-2-12 0,8 5 12 15,3 1-10-15,-4-4 10 0,1-2 0 0,-4 6-9 16,0-1 9-16,3-2 0 0,1 6 0 0,-1-4-8 16,-3 4 8-16,0-3 0 0,4 3 0 0,-1-1 0 15,-3 1 0-15,0-3 0 0,0-4 0 0,0 10 0 16,4-9 0-16,-1 3 0 0,-6-7 0 0,3 7 0 15,3-4 8-15,-3-6-8 0,0-6 10 0,0 10-10 16,0-10 9-16,0 0-9 0,8 3 8 0,-8-3-8 16,7 0 13-16,3 0-2 0,1 0-1 0,3-9 0 15,0 9-10-15,0-4 0 0,-3-2 9 0,3-3-9 16,-4 6 0-16,4-4-16 0,-3-2 2 0,-4 3-760 16,4 3-152-16</inkml:trace>
  <inkml:trace contextRef="#ctx0" brushRef="#br0" timeOffset="57939.356">10950 7919 1598 0,'0'0'35'0,"0"0"7"0,0 0 2 0,0 0 1 0,0 0-36 0,0 0-9 0,0 0 0 0,0 0 0 16,0 0 104-16,0 0 18 0,0 0 4 0,7-9 1 16,0-1-47-16,4 1-10 0,-4-1-2 0,0-5 0 15,4 5-8-15,-1-5-3 0,1 2 0 0,-1-6 0 16,-6-3-30-16,6 10-7 0,-2-13 0 0,-5 6-1 15,1 0 6-15,-1-6 2 0,1 6 0 0,-4-6 0 16,3 6-3-16,-3 4-1 0,-3-4 0 0,-1 3 0 16,1 3-2-16,3 7 0 0,-4-6 0 0,-3 5 0 15,3-2-9-15,4 9-1 0,0 0-1 0,-7 0 0 16,0 0-10-16,7 0 0 0,-7 9 0 0,4 1 8 0,-1-1-8 16,1 7-9-16,-1 3 9 0,1 0-13 0,3-1 1 0,-4 7 0 15,1 4 0-15,3-4 0 0,0 3 12 0,0 6 0 16,0-8 0-16,0 2 0 0,0-9 0 0,3 6 0 15,1-7 0-15,-1-2 0 0,4-3 0 0,-3 2 0 16,3 1 0-16,3-7 0 0,-3-5 0 0,4 5 0 16,-4-3 8-16,4-6-8 0,-1 0 0 0,-3 0-9 15,0-6 1-15,0 3-823 16,4-3-164-16</inkml:trace>
  <inkml:trace contextRef="#ctx0" brushRef="#br0" timeOffset="58523.896">11229 7634 1915 0,'0'0'42'0,"0"0"9"0,0 0 1 0,7-10 2 0,-3 4-43 0,-4 3-11 15,0-3 0-15,7-4 0 0,0 7 61 0,0-3 11 0,-4-4 1 0,1 4 1 16,-1 3-40-16,4-7-8 0,0 4-2 16,0 6 0-16,0-9 0 0,1 6 0 15,-1-4 0-15,0 4 0 0,0-3-8 0,0 6-1 16,-7 0-1-16,7-3 0 0,3 3-5 0,-10 0-1 16,7 3 0-16,1 3 0 0,-5 4 1 0,1-1 0 15,3-6 0-15,-7 13 0 0,3-7-1 0,-3 10 0 16,7-3 0-16,-7-4 0 0,4 10 2 0,-4-3 0 15,3 0 0-15,1 0 0 0,3 0-10 0,-4-1 0 16,1 7 0-16,-1-6 0 0,1 3 0 0,-1 0 0 0,1-3 0 0,0-3 0 16,-1 2 0-16,1-8 0 0,-4 6 0 0,0-7 0 15,0 0 8-15,-4 7 0 0,4-7 0 16,-3-5 0-16,-1 5 36 0,-3-3 6 0,0 4 2 0,-4-1 0 16,8-9-24-16,-8 9-5 0,-3-2-1 0,0-4 0 15,3 6 10-15,-3-2 1 0,0-4 1 0,-3 3 0 16,-1 3-34-16,0-2 0 0,8-4 0 0,-1 3 0 15,-3-3-152-15,3-3-36 0,4 6-8 16,7-6-2-16</inkml:trace>
  <inkml:trace contextRef="#ctx0" brushRef="#br0" timeOffset="59051.739">11589 7160 2077 0,'0'0'45'0,"0"0"10"0,3-6 1 0,1-4 4 0,-1 7-48 0,-3 3-12 0,0 0 0 0,0 0 0 16,0 0 105-16,0 0 19 0,0 0 4 0,0 0 1 0,0 0-55 0,0 0-11 15,0 0-3-15,4 10 0 16,-1-1-9-16,-3 7-3 0,0-4 0 0,4 4 0 15,-4 3-15-15,0 0-3 0,0-1-1 0,0 8 0 0,3 2-17 0,-3-3-4 16,0 3-8-16,0-3 12 0,4 3-12 0,-4-9 8 16,0 6-8-16,0 0-905 15,0-6-185-15</inkml:trace>
  <inkml:trace contextRef="#ctx0" brushRef="#br0" timeOffset="61086.819">11680 7238 1177 0,'0'0'25'0,"0"0"6"0,0 0 1 0,0 0 2 0,0-6-34 0,-3-3 0 0,-1 3 0 0,4 6 0 16,0 0 87-16,0 0 10 0,0-4 3 0,0 4 0 0,0 0-4 0,0 0 0 0,0 0 0 0,0 0 0 31,0 0-5-31,0 0-2 0,0 0 0 0,-3 4 0 15,-1 2-20-15,4 9-4 0,-7-2-1 0,4-4 0 16,-1 7-25-16,1 3-6 0,-1 0-1 0,4-4 0 0,-3 4-20 16,-1 6-4-16,1-6 0 0,3 0-8 0,-4 0 15 15,1-4-4-15,3-2-1 0,-4 3 0 0,4-1 2 0,0-5 0 16,-3-1 0-16,3 1 0 0,0-10 11 0,0 0 2 16,0 0 1-16,0 0 0 0,0 0-5 0,0 0-1 15,0 0 0-15,0 0 0 0,0-10 13 0,0 4 3 16,0-4 0-16,0 1 0 0,0-3-36 0,0-4 0 15,0-3 0-15,0 0 0 0,0-6 0 0,0 6 0 16,0-6 0-16,0 0 0 0,3 6 0 0,-3-6 0 16,0 6 0-16,0 1 0 0,4-1 0 0,-1 9 0 0,-3-5 0 15,0 5 0-15,0 7-8 0,0 3 8 16,0 0 0-16,0 0-9 0,4 10 9 0,-4 2-8 16,0 4 8-16,0 3-8 0,0-1 8 0,0 8 16 0,0-1-4 0,-4 3-1 15,4 0-11-15,0-3 0 0,-3 3 0 0,3-3 0 16,-4-6-10-16,4 6-4 0,0-6-1 0,0 0 0 15,0 0 15-15,0-4 0 0,0-5 0 0,0-1 10 16,0-9-10-16,0 0 12 0,0 0-12 0,0 0 12 16,0 0 3-16,0 0 1 0,0-6 0 0,4-3 0 15,-1-1-4-15,-3-2-1 0,4-4 0 0,-4-3 0 16,3 3-3-16,-3-2-8 0,4-7 12 0,-4 3-4 16,0-3-8-16,0-1 0 0,0 5 9 0,0-1-9 15,0 3 0-15,3 0 0 0,-3 10 0 0,4-7 0 16,-4 13 0-16,0 3-12 0,0 0 2 0,0 0 0 15,0 0 10-15,3 3 0 0,4 6 0 0,-7 7-8 16,0-7 8-16,0 10-10 0,0-3 10 0,0 0-10 16,0 2 10-16,-3 4 0 0,-1 3 0 0,1-6 0 0,6-3 0 15,-3 3 0-15,-7-1 0 0,4-2 0 16,6 0 0-16,-3-7 0 0,-3-6 0 0,-1 7 0 0,-3-10 0 0,7 0 0 16,0 0 10-16,4-10-10 0,-8 7 11 0,1-6-11 15,6-7 12-15,1 10-12 16,-4-7 8-16,3-2-8 0,-3-1 0 0,4 3 0 0,-4-2 0 0,3 2 8 15,1-9-8-15,-1 3 0 0,1 1 0 0,-4 8 0 16,3-5 0-16,1 5 0 0,-4 1 0 0,0 9 0 16,0 0 0-16,0 0-9 0,0 0 0 0,0 0 0 15,0 0 0-15,0 9 0 0,-4-3 1 0,4 4 0 16,0 9 0-16,-3-1 0 16,3-2-96-16,0 3-20 0,-4-3-3 0</inkml:trace>
  <inkml:trace contextRef="#ctx0" brushRef="#br0" timeOffset="62506.74">12315 7474 1769 0,'0'0'50'0,"0"0"11"0,0 0-49 0,0 0-12 0,0 0 0 0,0 0 0 0,0 0 96 0,0 0 16 15,-7 0 3-15,0 9 1 0,-3-3-32 0,-1 7-7 16,1 3-1-16,-1 2 0 16,-3 11-35-16,0 5-7 0,-4 1-2 0,4 2 0 15,0 7-14-15,-4 9-3 0,4 1-1 0,0 8 0 16,0-2 12-16,3-4 2 0,4 7 1 0,4-3 0 16,-1-4-9-16,4-2-1 0,4-4-1 0,-1-3 0 0,4-3-8 0,-3-10-2 15,7-6 0-15,-1 7 0 16,1-7-38-16,-1 0-8 0,1-3-2 0,-1 4-1147 15</inkml:trace>
  <inkml:trace contextRef="#ctx0" brushRef="#br0" timeOffset="63674.438">12534 7938 2034 0,'0'0'44'0,"-7"9"10"0,0-9 2 0,0 0 1 0,0 6-45 0,0-6-12 0,-4 4 0 0,8-4 0 15,3 0 73-15,0 0 13 0,-7 0 2 0,7 0 1 16,0 0-41-16,0 0-9 0,0 0-2 0,0 0 0 16,0 0-20-16,7 0-4 0,0 0-1 0,3-4 0 15,8-2-12-15,-4 6 0 0,4-3 0 0,-1-3-10 16,1 6 10-16,0-3 0 0,-4-4 0 0,7 7 0 15,-7 0 0-15,0 0 0 0,0 7 0 0,-3-4 0 16,-4 6 13-16,4-3-1 0,-8 7-1 0,-3 3 0 16,-3 2 5-16,-4 1 2 0,-8 3 0 0,5 6 0 15,-4-6-7-15,-4 10-2 0,0-10 0 0,4 3 0 16,4 3 4-16,-4-3 1 0,0-6 0 0,-1 6 0 16,5-6-14-16,3 0 0 0,0-1 0 0,0-2 0 15,0 0 11-15,7-4-1 0,0-2 0 0,0-10 0 0,3 15-10 0,-3-15 8 16,0 0-8-16,14 10 8 0,0-1 3 0,4-2 0 15,-4-7 0-15,4 0 0 0,3 0-11 0,-3 0 0 16,3-7 0-16,-4 7 0 16,1-9-23-16,0 6-6 0,-1-4-2 0,1-2-780 15,-7 3-156-15</inkml:trace>
  <inkml:trace contextRef="#ctx0" brushRef="#br0" timeOffset="63878.667">12492 8207 2642 0,'0'0'58'0,"7"-3"12"0,4 3 2 0,3-6 3 0,0 6-60 0,3-9-15 0,5 9 0 0,-1-3 0 16,3-4 33-16,5 4 4 0,-5-3 1 0,5 6 0 15,-5-10-28-15,1 7-10 0,0-3 0 0,-4 0 9 31,-4 3-128-31,1 3-25 0,0-7-6 0</inkml:trace>
  <inkml:trace contextRef="#ctx0" brushRef="#br0" timeOffset="64499.217">13212 7721 2246 0,'0'0'49'0,"0"-6"11"0,0-3 1 0,0-1 3 0,0 1-52 0,-4 3-12 0,0-4 0 0,1 1 0 16,-4-1 73-16,0 1 12 0,0 0 3 0,0-1 0 16,-4 4-42-16,1-3-8 0,-1 5-2 0,0-2 0 15,1 6-22-15,-1 0-5 0,4 0-1 0,-3 0 0 16,3 0 3-16,-1 6 0 0,1-2 0 0,4 5 0 16,-1-3-11-16,1 4 0 0,-1 5 0 0,4-2 0 15,0 3-8-15,0-4 8 0,4 4-10 0,-1 3 10 16,-3-1-8-16,4 4 8 0,-1-3 0 0,1 0-9 0,-4 6 9 15,3-12 0-15,1 5 0 0,0 7 0 0,-1-6 0 0,1-3 0 16,-4 3 0-16,0 0 0 16,-4-10 0-16,8 16 12 0,-4-9 0 0,0-4-1 0,0 4 8 0,3-7 1 15,1 1 1-15,-4-10 0 0,0 0 1 0,0 0 0 16,0 0 0-16,10 6 0 0,4-3-4 0,-3-3-1 16,0-9 0-16,-1 6 0 0,4-4-9 0,0-2-8 15,0 0 9-15,-3-7-9 16,0 6-142-16,3-2-34 0,0-4-8 0</inkml:trace>
  <inkml:trace contextRef="#ctx0" brushRef="#br0" timeOffset="64960.532">13413 7875 1634 0,'0'0'46'15,"0"0"11"-15,0 0-45 0,0 0-12 0,0 0 0 0,0 0 0 0,0 0 110 16,0 0 20-16,0 0 4 0,0 0 1 16,7-9-49-16,0-1-10 0,0 4-1 0,-4-3-1 15,4-1-18-15,0-2-3 0,0-4-1 0,-3 0 0 16,3 4-3-16,0-4-1 0,0-3 0 0,0 4 0 0,-3-4-17 0,-1 0-4 15,4 0-1-15,-7 0 0 0,4-3-11 0,-4 10-3 16,0-4 0-16,0 7 0 0,-4-7 0 0,4 3 0 16,0 7 0-16,-3-3 0 0,-4-1-4 0,0 1 0 15,3 6-8-15,-3-3 12 0,0 6-12 0,0 0 8 16,3 6-8-16,1-3 0 0,-4 6 0 0,0 1 0 16,3-1 0-16,1 7 0 15,-1 0-10-15,1-4 10 0,3 7-8 0,-4-3 8 0,1 9 0 0,3-3 0 16,-7 9 0-16,7 0 0 0,-4 4 9 0,4-4 1 15,0 1 0-15,0-7 0 0,0 0-2 0,0-3 0 16,7 0 0-16,0-4 0 0,-3-5-8 0,3-4 8 16,0 7-8-16,0-10 8 0,3-3-8 0,1-3 10 0,0 0-10 15,-1 0 10-15,4-3-10 0,-3-3 0 0,0-3-10 0,3 2 10 32,0 4-166-32,-4-3-27 0,4-3-6 0</inkml:trace>
  <inkml:trace contextRef="#ctx0" brushRef="#br0" timeOffset="65626.117">13783 7571 1958 0,'0'0'43'0,"0"0"9"0,0 0 1 0,0 0 3 0,0 0-45 0,-7 3-11 0,0-3 0 0,7 0 0 16,0 0 96-16,0 0 16 0,0 0 4 0,0 0 1 15,0 0-55-15,0 0-11 0,0 0-3 0,0 0 0 16,3-3-14-16,5-3-3 0,-1 2-1 0,0-2 0 15,0-3-7-15,3-1-2 0,1 1 0 0,-1 6 0 16,-3-3-6-16,4-1-2 0,-4 4 0 0,4-3 0 16,-1 6-1-16,-3 0 0 0,-7 0 0 0,7 0 0 15,4 0-12-15,-4 0 0 0,-7 0 0 0,0 0 0 16,0 0 8-16,7 6-8 0,0 4 0 0,0-1 0 16,-3 7 8-16,-1-4-8 0,1 4 0 0,-1-7 0 15,1 10 8-15,-4 0-8 0,0-3 0 0,3 2 0 16,4 1 0-16,0-3 0 0,-7 3 0 0,4 0 0 15,0-1 0-15,-1 7 0 0,1-9 0 0,-1-3 0 0,-3 9 12 16,0-10-3-16,0 7-1 0,0-3 0 0,0-7 8 0,-3 7 0 16,-1-7 1-16,1 1 0 0,-5 5 7 0,5-5 2 15,-8-7 0-15,4 6 0 0,0-3 2 0,-3-2 0 16,-1 5 0-16,1-9 0 0,-5 6-8 0,1-3-2 16,0 4 0-16,-3-7 0 0,2 0-8 0,1 6-2 15,0-6 0-15,0 0 0 0,4 0-8 0,2-6-12 16,-2 6 2-16,10 0-942 15,0 0-188-15</inkml:trace>
  <inkml:trace contextRef="#ctx0" brushRef="#br0" timeOffset="66195.107">14079 7301 2336 0,'-7'-15'52'0,"7"15"10"0,0-10 2 0,-3 4 1 0,3 6-52 0,-4-3-13 0,4 3 0 0,0 0 0 16,0 0 88-16,0 0 16 0,0 0 2 0,0 0 1 16,0 0-72-16,0 9-15 15,0 1-2-15,4 8-1 0,-4 1-17 0,7 6 0 0,0 0 0 16,0 4 0-16,4 5 0 0,-1-6 0 0,1 10 0 16,3 6 0-16,0 0 0 0,0 6 12 0,-3-3-1 15,3 6 0-15,-7 4 1 0,0-4 0 0,0 0 0 0,-4 7 0 16,-3-4-1-16,0-2 0 0,-3 5 0 0,-4-5 0 15,0-7 3-15,-4 6 1 0,-3-3 0 0,0 3 0 16,-7-6-5-16,3 0-1 0,1 4 0 0,-5-4 0 31,1-7-31-31,0 1-6 0,0-6-2 0,-4-1 0 0,8-6-88 0,-5-3-18 16,1-6-3-16,0-3-997 0</inkml:trace>
  <inkml:trace contextRef="#ctx0" brushRef="#br0" timeOffset="78425.939">4343 10371 1836 0,'0'0'40'0,"0"0"9"0,3-6 2 0,1-4 0 0,-1 4-41 0,4-3-10 16,-7-1 0-16,4 7 0 0,-4-3 86 0,0-3 15 15,-4-1 3-15,4 7 1 0,-7-3-23 0,4-4-5 16,-4 4-1-16,0 6 0 15,-11-3-36-15,0-3-7 0,-3 6-1 0,-3 0-1 0,-5 0 1 0,-2 0 0 16,-5 0 0-16,1 0 0 0,-4 6-4 0,14-3 0 16,-6 3 0-16,3-3 0 0,-4 10-15 0,4-4-3 15,-4 1-1-15,7-1 0 0,4 4-9 0,-7 2 0 16,7 4 0-16,3 0 0 0,7-3 0 0,-3 9-9 0,7-3 9 16,7 3-10-16,0-6 10 0,7 6-12 0,-3-6 12 0,6-1-12 15,4 1 12-15,8 3-8 0,-8-9 8 0,10-4-8 16,8-3 8-16,-4-2-8 0,-6 2 8 0,2-6-8 15,4 0-1-15,4-6 0 0,-4-4 0 0,4-2 0 32,-7-4-24-32,3-3-5 0,-3 0-1 0,-1-6 0 15,-2-3-138-15,-5 3-28 0,-3-10-6 0</inkml:trace>
  <inkml:trace contextRef="#ctx0" brushRef="#br0" timeOffset="78618.596">4138 9876 1616 0,'-14'-13'36'0,"10"7"7"0,4 3 1 0,-10-4 1 0,3-2-36 0,3 3-9 0,1 3 0 0,-4-4 0 16,7 7 117-16,0 0 22 0,0 0 4 0,0 0 1 16,0 10-53-16,7 5-11 0,-7 1-1 0,7-3-1 15,-4 12-36-15,11 3-7 0,-10 3-2 0,7 1 0 0,-1 8-11 0,1-2-2 16,-1 0-1-16,4 6 0 0,-7-4-3 0,4-2 0 16,0 0 0-16,-4-4 0 0,3 4 2 0,-3-4 0 15,0-5 0-15,0 2-817 16,4-9-163-16</inkml:trace>
  <inkml:trace contextRef="#ctx0" brushRef="#br0" timeOffset="80686.773">4247 10371 1108 0,'0'0'24'0,"0"0"6"0,-3-6 1 0,-1-4 0 0,-3 4-31 0,0 3 0 16,4-3 0-16,-1-4 0 0,1 7 92 0,3-3 13 0,0 6 3 0,0-9 0 15,0 5 1-15,0 4 1 16,0 0 0-16,0 0 0 0,0 0-14 0,0 0-2 16,0 0-1-16,0 0 0 0,0 0-27 0,0 10-6 15,7 2 0-15,-4-2-1 0,4 5-27 0,0 11-4 16,-3-8-2-16,3 11 0 0,0-4-6 0,0 3 0 15,-3-3-1-15,3 0 0 0,-7 3-7 0,3-6-2 16,1 3 0-16,-4 0 0 0,0 1-2 0,0-8 0 0,0-5 0 0,0 3 0 16,-4 2-8-16,1-8 0 0,3-1 0 15,0-3-795-15,-7-6-151 0</inkml:trace>
  <inkml:trace contextRef="#ctx0" brushRef="#br0" timeOffset="81475.795">4533 10321 2041 0,'-7'-19'44'0,"7"16"10"0,0-10 2 0,-3 4 2 0,3-3-46 0,0-4-12 0,0-3 0 0,0 10 0 16,0-1 95-16,0-5 17 0,0 5 3 0,0 1 1 15,0-1-46-15,0 10-9 0,0 0-1 0,0 0-1 16,0 0-21-16,0 0-4 0,3 10-1 0,4 9 0 15,0-1-20-15,-7 1-4 0,7 6-1 0,-3 3 0 16,3 7-8-16,0-1 0 0,0 1 0 0,-3 3 0 16,3-4 0-16,0 1 13 0,3-1-3 0,-10-3-1 15,11-5 15-15,-4-1 4 0,0-3 0 0,0 0 0 16,4-10-28-16,-4 4 0 0,3-7 0 0,-3 1 0 16,0-10 16-16,-7 0 2 0,11-7 0 0,-8-2 0 15,1-1 27-15,3 1 6 0,-3-10 1 0,3 0 0 16,-4 1-36-16,4-1-6 0,-7-3-2 0,0 0 0 15,4-3-8-15,-1 0 8 0,-6-3-8 0,-1-1 8 16,4 1-8-16,0 3 8 0,0 0-8 0,0 0 8 0,0 12-8 0,0-2 0 16,0 2 0-16,0 7 0 0,0 6-10 0,0 0 10 15,7 6-13-15,4 7 5 0,-1 2-4 0,-3 4 0 16,4 0 0-16,3 9 0 0,-7-3 12 0,4 3-10 16,-1 7 10-16,-3-10-10 0,4 3 10 0,-4-3 0 15,4-6 0-15,-4 6-8 0,7-6 8 0,-7-10 8 16,3 1-8-16,1-1 11 0,-4-2-3 0,4-7 0 15,3-7 0-15,-7-2 0 0,3-1 0 0,1 1-8 16,-4-7 12-16,4-2-4 0,3-8 8 0,-7 8 2 16,0-11 0-16,0 4 0 0,0-3-3 0,0 12-1 0,0-6 0 0,-3 1 0 15,-4 2 3-15,3 0 1 0,1 0 0 0,-4 3 0 16,7 7-27-16,-7-10-6 0,0 10-1 0,-7-1 0 31,3 4-105-31,1 3-22 0,3 3-4 0,0 0-1194 0</inkml:trace>
  <inkml:trace contextRef="#ctx0" brushRef="#br0" timeOffset="82006.59">5405 9910 1893 0,'0'0'41'0,"0"0"9"0,0-3 2 0,3-3 2 0,1-4-43 0,-1 4-11 0,1-3 0 0,-1-1 0 16,-3 7 99-16,0-6 17 0,-3 2 4 0,-1-2 1 16,1-7-52-16,-1 7-10 0,1 6-3 0,-12-7 0 15,8 4-28-15,-3-3-7 16,-1 6-1-16,-3-4 0 0,-4 1 10 0,4 3 2 0,0 3 0 0,0 0 0 16,4 9-20-16,-1-2-4 0,0-4-8 0,1 6 12 15,-1 1-12-15,1 5 0 0,3-5 0 0,0 8 0 16,3 1 0-16,-3-3 0 0,7 3 0 0,-4 6 0 15,4-6 0-15,0 0 0 0,4 6-13 0,-1-7 4 16,1 7 9-16,3-6 0 0,-3 0 0 0,3 0 0 16,-4 0 0-16,4 3 0 0,0-10 0 0,0 7 0 15,0-3 0-15,-3-7 0 0,7 7 0 0,-4-7 0 16,0 4 0-16,3-7 12 0,1 3 0 0,-4-9-1 16,3 10 1-16,-3-10 1 0,8 0 0 0,-8 0 0 15,0 0-13-15,0-3 9 0,3-4-9 0,1 1 8 16,0 3-28-16,-1-3-5 0,1 6-2 0,-1-10-791 15,1 1-158-15</inkml:trace>
  <inkml:trace contextRef="#ctx0" brushRef="#br0" timeOffset="82389.95">5503 10142 2368 0,'0'0'52'0,"0"0"12"0,4-3 1 0,3-3 1 0,4-4-53 0,-8 1-13 0,8 3 0 0,-4-7 0 16,3-2 36-16,4-4 4 0,0 3 0 0,-6-3 1 15,6 0-41-15,-4-6 0 0,1 7 0 0,-1-1 0 16,1-6 18-16,-4 3 5 16,0-3 1-16,0-1 0 0,-7 8 20 0,4-7 4 15,-1 6 0-15,-3 0 1 0,-3 10-14 0,-1-7-3 0,4 6-1 0,-3-5 0 16,-1 5-16-16,-3 7-3 0,7 3-1 0,-3-6 0 15,-5 6-11-15,1 6 0 0,0-3 0 0,4 4 0 16,-4 2 0-16,3 0 0 0,1 1-10 0,-1 9 10 16,1-4-12-16,3 1 12 0,0 3-13 0,0 0 5 15,3-1 8-15,-3 1 0 0,4 6 0 0,-4 0 0 16,3-3 0-16,1 4 0 0,3 2 0 0,-4-3 11 16,4-6-2-16,0-4 0 0,-3 4 0 0,3-3 0 15,4-4-9-15,-4-2 0 0,0-1 9 0,3 4-9 16,-3-4-27-16,4-6-9 0,0 4-3 0,-1-7 0 15,-3 0-119-15,4-7-24 0,-1 7-5 0</inkml:trace>
  <inkml:trace contextRef="#ctx0" brushRef="#br0" timeOffset="82832.327">5944 9760 2194 0,'0'0'62'0,"0"0"14"0,0-10-60 0,0 1-16 0,4-1 0 0,-1 1 0 15,-3 0 77-15,4 2 13 0,-1-2 2 0,1 0 1 16,-1-1-49-16,1 1-11 0,0-1-1 0,-1 1-1 15,1 3 5-15,-1 3 2 0,-3 3 0 0,0 0 0 16,0 0-2-16,4-7-1 0,-4 7 0 0,0 0 0 16,0 0-11-16,0 0-1 0,7 10-1 0,0-4 0 15,0 10-14-15,-4-4-8 0,4 4 10 0,-3-4-10 16,3 10 0-16,0-3 0 0,0 0 0 0,-3 0 0 16,3 0 0-16,-4-1 0 0,4 7 0 0,-3-6 0 15,3 0 0-15,-4 3 0 0,1-3 0 0,3 0 0 16,-7 0 8-16,0-1-8 0,0-2 0 0,0 0 0 15,-7-4 17-15,3 4-2 0,-3-7-1 0,0 1 0 16,0-1 17-16,0 1 3 0,-3-1 1 0,-1 0 0 16,0-2-9-16,1-4-2 0,-1 6 0 0,1 4 0 0,-1-4-16 0,0-6-8 15,1 7 0-15,-1-4 8 16,4-3-66-16,-3 3-14 0,-1 4-2 0,1-10-830 16,2 6-167-16</inkml:trace>
  <inkml:trace contextRef="#ctx0" brushRef="#br0" timeOffset="83627.287">6544 10346 2142 0,'0'0'47'0,"0"0"9"0,0 0 3 0,0 0 1 0,0 0-48 0,0 0-12 0,0 0 0 0,0 0 0 16,0 0 96-16,0 0 16 0,11 0 3 0,-1 3 1 0,4-3-50 0,0 6-10 15,4-6-1-15,0 0-1 16,-1 0-32-16,8 0-6 0,-4 0-2 0,0-6 0 0,8 6-3 0,-5-3-1 16,1 3 0-16,0 0 0 0,-1-6-10 0,-2 6 0 15,-5 0 0-15,1 0 0 16,-4-3-28-16,0 3-5 0,-7 0-1 0,-7 0-786 15,0 0-158-15</inkml:trace>
  <inkml:trace contextRef="#ctx0" brushRef="#br0" timeOffset="83802.806">6569 10562 2516 0,'0'0'56'0,"0"0"11"0,0 0 2 0,0 0 1 0,0 0-56 0,10 0-14 0,1 0 0 0,3 0 0 16,-3 0 83-16,3 0 13 0,3-3 4 0,1-3 0 15,3 3-63-15,4-3-12 0,0 2-2 0,-1-5-1 16,1 3-22-16,0-4 0 0,-1 4 0 0,1-3 8 31,3 6-120-31,-3-4-23 0,0 4-5 0</inkml:trace>
  <inkml:trace contextRef="#ctx0" brushRef="#br0" timeOffset="86495.85">8227 10312 1868 0,'0'0'41'0,"0"0"9"0,0 0 2 0,0-10 0 15,3 7-42-15,-3-3-10 0,-3-4 0 0,3 4 0 0,-4 3 72 0,-3-3 12 16,0-4 2-16,0 7 1 0,-3-3-23 16,-5-4-5-16,1 10-1 0,-3-6 0 0,-1 3-8 0,-3 3-2 15,-4 0 0-15,0 0 0 0,1-6-19 0,-4 6-4 16,-4 6-1-16,4-6 0 0,-1 9-16 0,1 1-8 16,3-1 0-16,1 1 8 0,-1-1-8 0,7 7 0 15,1 3 0-15,3-1 0 0,0 7-8 0,3-6 8 16,4 6 0-16,3-6 0 0,1 9-8 0,3-2 8 15,0-1-10-15,3-7 10 0,4 1-12 0,0-3 12 16,4-4-13-16,0-2 5 0,-1-1 19 0,1-2 4 0,3 2 1 0,0 0 0 16,4-9-4-16,3 0-1 15,0 0 0-15,4 0 0 0,-4-9 1 0,0 0 0 16,-3-7 0-16,-1 6 0 0,1 1-12 0,0-10 0 0,-1 0 0 0,1 4 0 31,0-4-45-31,-1-6-2 0,-3 6 0 0,4 0 0 16,-4-6-148-16,-3 3-29 0,-1-3-7 0,1 9-676 0</inkml:trace>
  <inkml:trace contextRef="#ctx0" brushRef="#br0" timeOffset="86729.845">8142 9907 2156 0,'-3'-6'48'0,"3"-10"9"0,-4 4 3 0,1-4 0 16,-1-3-48-16,0 0-12 0,1 0 0 0,-1 4 0 15,1 5 101-15,-1 1 19 0,4 3 3 0,0 6 1 16,0 0-58-16,0 0-11 0,-3 6-3 0,-1 10 0 0,1 2-36 0,3 4-8 15,0 10-8-15,0-4 11 0,3 16-11 0,-3 0 0 16,4 3 0-16,-4 3 0 0,7 0 17 0,-4 3-1 16,1 1-1-16,-1-1 0 15,-3-9 8-15,4 6 1 0,0-12 1 0,-1 6 0 0,1-7-6 0,-4-8-2 16,3 2 0-16,1-3 0 0,-1-9-5 0,1 0-2 16,3-4 0-16,-4-5 0 15,-3-10-118-15,0 0-23 0,0 0-5 0</inkml:trace>
  <inkml:trace contextRef="#ctx0" brushRef="#br0" timeOffset="87441.631">8625 10224 1756 0,'0'0'39'0,"0"0"8"0,-7 0 1 0,-3 0 1 0,-1-3-39 0,1 3-10 15,3-7 0-15,-4 7 0 0,0-3 116 0,1-3 22 0,3 6 4 0,0-9 1 16,7 9-52-16,-7 0-11 0,3-10-1 0,4 7-1 16,-3-3-26-16,3-4-6 0,3 4-1 0,1 3 0 15,-1-3-21-15,4 3-5 0,0-4-1 0,0-2 0 16,4 9-18-16,3-10 0 0,0 1 0 0,4 9 0 15,-4-6 0-15,0 6 0 0,0 6-10 0,0-6 10 16,0 3 0-16,-7 3 0 0,-7-6 0 0,7 10 0 16,1 9 0-16,-5-4 0 0,-6 10 0 0,-5-3 0 15,1-3 0-15,-3 6 0 0,-4 0 0 0,0 0 0 16,-1-3 0-16,1 10-11 0,0-10 11 0,4-3-8 16,-1 2 8-16,1-2 0 0,-1 0 0 0,4 0 0 15,3 0 0-15,1-10 0 0,-1 7 8 0,4 3-8 16,4-10 11-16,-1 7-3 0,1-7 0 0,-4-9 0 15,7 3 7-15,0 4 1 0,4-7 0 0,-1 0 0 16,1 0-16-16,-1 0 9 0,1-10-9 0,3 4 8 0,0-4-8 0,0 1 0 16,4 0 0-16,-4-4-11 15,0 1-49-15,4 2-9 0,-4-2-3 0,0 5-728 16,-3-5-147-16</inkml:trace>
  <inkml:trace contextRef="#ctx0" brushRef="#br0" timeOffset="87640.304">8431 10355 2682 0,'0'0'59'0,"7"0"12"0,4 0 2 0,0 0 3 0,3 0-61 0,0 7-15 16,7-7 0-16,-3 0 0 0,6 3 28 0,1-3 2 0,-4-3 1 0,4-4 0 15,0 7-21-15,-1-6-10 0,5 3 10 0,-5-3-10 16,1 3 8-16,0-4-8 0,-8 4 0 15,4-3-830-15,-3-3-170 0</inkml:trace>
  <inkml:trace contextRef="#ctx0" brushRef="#br0" timeOffset="88230.445">9102 9832 1771 0,'7'-10'39'0,"-7"10"8"0,3-3 1 0,4-3 2 0,-3 3-40 0,-1-7-10 0,1 4 0 0,-4-3 0 16,-4-1 109-16,1 4 20 0,-1-3 4 0,1-1 1 0,-4 1-50 0,-4 6-11 15,4-4-1-15,-3-2-1 16,2 0-27-16,-2 2-4 0,-1 4-2 0,1-3 0 16,-1 6-18-16,1-3-3 0,-1 3-1 0,0 3 0 15,-3-3-8-15,4 6-8 0,-1 4 9 0,1-1-9 16,-1 0 0-16,0 10 0 0,1-3 0 0,3 3 0 16,0 0 0-16,3-4 0 0,-3 10-8 0,4-3 8 15,3-3-8-15,3 6 8 0,-3-6 0 0,4 6 0 16,-1-6 0-16,1 0 0 0,-1 3 0 0,4-4 0 15,-3 1 0-15,3-9 0 0,0 5 0 0,0-5 0 16,-4-1 12-16,5 4 0 0,-1-7 0 0,0 3 0 16,-4 1 7-16,-3-10 1 0,7 0 0 0,0 9 0 15,0-9-11-15,0 7-1 0,-7-7-8 0,7 0 12 0,4 0-12 0,-4 0 8 16,4 0-8-16,-1-7 0 16,-3 7-24-16,4 0-10 0,-4-9-2 0,4 9-1 15,-1-3-163-15,4-4-33 0,-3 1-7 0</inkml:trace>
  <inkml:trace contextRef="#ctx0" brushRef="#br0" timeOffset="88627.115">9215 10045 2243 0,'0'0'64'0,"0"0"13"0,0 0-61 0,0 0-16 0,0-3 0 0,3-3 0 16,-3 6 75-16,4-10 12 0,-1 1 2 0,1-1 1 15,-1 1-43-15,1 3-9 0,3-7-2 0,-4-2 0 16,4 5-20-16,-3-6-5 0,3 4-1 0,0-4 0 16,0-3 18-16,-3 1 3 0,6-1 1 0,-3-6 0 15,0 0-7-15,-3 6-1 0,-1-6 0 0,1 12 0 16,-1-6-8-16,1 4-3 0,-4-1 0 0,0 7 0 16,-4-1-4-16,4 1-1 0,0 9 0 0,0 0 0 15,-3-10-8-15,-1 10 10 0,-3-9-10 0,7 9 10 16,-3 0-10-16,3 0 0 0,0 0 0 0,-7 9 8 15,0-2-8-15,3-4 0 0,1 6 0 0,3 1 0 16,-4 5 0-16,1-5 0 0,3 8 0 0,-4-2 0 16,4-3 0-16,0 12 10 0,0-6-10 0,0-1 10 0,0 7 2 0,0-6 1 15,0 6 0-15,0-6 0 0,0 0-13 0,4 0 0 16,-1 3 8-16,1-10-8 0,3 4 0 0,0-7 9 16,0 1-9-16,3-1 8 0,-3-9-17 0,4 6-4 15,0-6-1-15,3-6 0 16,0 6-142-16,0-9-29 0,0-1-6 0,0 1-946 15</inkml:trace>
  <inkml:trace contextRef="#ctx0" brushRef="#br0" timeOffset="89057.815">9564 9769 1280 0,'0'0'36'0,"0"0"8"0,3-3-35 0,-3 3-9 0,0-6 0 0,4-4 0 16,-1 1 107-16,-3-1 19 0,0 1 4 0,-3 0 1 15,3-1-27-15,3 4-6 0,4-3-1 0,-3-1 0 16,-4 1-22-16,4-1-5 0,-1 1-1 0,1 3 0 16,3-4-5-16,0 7 0 0,0-3-1 0,0-4 0 15,3 7-27-15,-3-3-4 0,0-3-2 0,-7 9 0 16,8 0-10-16,-1 0-1 0,-7 0-1 0,0 0 0 15,0 0-2-15,0 0 0 0,7 0 0 0,-7 0 0 16,7 9 0-16,-4 0 0 0,1 1 0 0,-1 6 0 16,1-7-3-16,3 0-1 0,-7 10 0 0,3-3 0 15,1-4-12-15,3 10 11 0,-3-3-11 0,-4 0 10 16,0 0-2-16,3 0-8 0,1 6 12 0,-1-7-4 0,1 1 14 0,-1 6 2 16,-3-6 1-16,4 0 0 15,-4 0-44-15,0 3-9 0,3-10-1 0,-3 4-1 0,0 3 30 0,-3-4 18 16,3-2-2-16,-4-4-1 0,1 4 15 0,-1-4 3 15,1 4 1-15,-8-7 0 0,0-3-5 0,1 7-1 16,-1-4 0-16,4-3 0 0,-10 3-20 0,2-6-8 16,1 0 0-16,0 0 9 15,0 0-119-15,4 0-24 0,-5-6-5 0</inkml:trace>
  <inkml:trace contextRef="#ctx0" brushRef="#br0" timeOffset="90504.938">10347 10509 1750 0,'0'0'49'0,"0"0"12"0,0 0-49 0,0 0-12 0,0 0 0 0,0 0 0 16,0 0 100-16,0 0 18 0,0 0 3 0,0 0 1 15,-7 6-46-15,3-2-8 0,1 2-3 0,-4 0 0 16,7-6-14-16,-4 9-3 0,4-5-1 0,-3 5 0 16,3-9-19-16,0 9-3 0,0-9-1 0,3 10 0 15,-3-10-16-15,0 0-8 0,0 0 8 0,7 0-8 16,0 0 8-16,0 0-8 0,1-3 0 0,2-4 8 15,-6 4-8-15,3-3 10 0,0-3-10 0,0-1 10 16,-4 7-1-16,1-3 0 0,-1-4 0 0,-3 4 0 16,0-3-9-16,0 9 0 0,0-3 0 0,0 3 8 15,-7-7 9-15,0 7 2 0,0-3 0 0,4 3 0 16,-8 3 6-16,8-3 2 0,-4 0 0 0,-1 7 0 16,1-4-3-16,4 3-1 0,-4-3 0 0,3 7 0 15,4-4-11-15,-3 3-3 0,3-9 0 0,0 10 0 0,0-10-17 0,3 9-4 16,1-3-1-16,-1-3-1299 15</inkml:trace>
  <inkml:trace contextRef="#ctx0" brushRef="#br0" timeOffset="91383.336">11381 10312 1267 0,'0'0'28'0,"0"0"5"0,0 0 2 0,3-10 1 0,4 7-36 0,-3-3 0 0,-4-4 0 0,0 4 0 16,0-3 97-16,0-1 13 0,3 1 2 0,-6-1 1 16,3 1-1-16,-4-7 0 0,4 7 0 0,-3 0 0 15,-4-4-15-15,0 0-3 0,0 4-1 0,-1 0 0 16,1-4-23-16,-3-3-5 0,-4 1-1 0,-4 5 0 16,4 7-16-16,-4-3-3 15,1-3-1-15,-4 9 0 0,-1 0-29 0,1 6-7 0,0-3 0 0,0 6-8 16,-4 7 0-16,0 3 0 0,4 0 0 0,4 6 0 15,-5 3 0-15,8-3-12 0,-3 3 12 0,3 7-12 16,7-7 12-16,0 6 0 0,-1-5-10 0,1-4 10 16,7 3 0-16,0-3 0 0,4 3 0 0,3-9 0 15,-3 6 0-15,6-9 0 0,1-4 0 0,3-2 0 16,0-1-9-16,0-2 9 0,4-7 0 0,3 0 0 16,0-7 0-16,0 4 0 0,-3-13 0 0,3 7 9 15,0-4-9-15,0-8 12 0,0 2-12 0,-6 0 12 0,-1 0-12 16,0 0 0-16,0-6 0 0,-4 0 0 0,-2 6 0 0,-5-6 8 15,4 6-8-15,0 1 8 0,-3-1-8 0,-1 3 0 16,-6 7 0-16,3-1 0 0,3 1 0 0,-3 9 8 16,0 0-8-16,0 0 0 0,0 0 0 0,0 16 8 15,-3-4-8-15,-1-3 0 0,1 13 0 0,3-3 0 16,0 0 0-16,0 0 0 0,0 6 0 0,3 0 0 16,-3-3 0-16,7 3 0 0,-3-6 9 0,-1 6-9 15,-3-6 10-15,4 0-10 0,3-1 10 0,-4-2-10 16,4 0 10-16,-3-4-10 15,3-5-64-15,0-4-20 0,0 3-3 0</inkml:trace>
  <inkml:trace contextRef="#ctx0" brushRef="#br0" timeOffset="92020.194">11677 9800 1958 0,'0'0'43'0,"0"0"9"0,0 0 1 0,7-6 3 0,-3-3-45 0,-1-1-11 0,1 1 0 0,-4 3 0 16,0-4 84-16,0 1 14 0,0-1 3 0,-4 1 1 15,-3 0-39-15,3-1-8 0,-3-5-2 0,0 11 0 16,-3-2-13-16,-1 3-2 16,1-3-1-16,-1 6 0 0,-3 0-20 0,3 0-4 15,-3 6-1-15,4-3 0 0,-4 7-12 0,3-1 0 0,0 7 8 0,1 2-8 16,3-2 0-16,-4 3 0 0,4 0 0 0,4 0 0 15,-1 6-9-15,1 0 9 0,-1-3 0 0,4 3-9 16,0 0 9-16,0-6 0 0,4 6 0 0,-4-6 0 16,3-1 0-16,1 1 0 0,-1 0 8 0,1-3-8 15,-1 3 0-15,-3-10 8 0,4 7-8 0,-1-7 0 16,1 10 20-16,-1-10 0 0,1 1 0 0,-4-1 0 16,7-3 0-16,-4 4 0 0,-3-10 0 0,7 9 0 15,0-9-6-15,4 6-2 0,0-6 0 0,-1-6 0 16,4 6-12-16,-3 0 9 0,3-3-9 0,-3-3 8 15,3-4-100-15,0 4-21 0,0-3-4 0,0-4-1055 16</inkml:trace>
  <inkml:trace contextRef="#ctx0" brushRef="#br0" timeOffset="92816.533">12252 9910 2440 0,'0'0'54'0,"0"0"11"0,0 0 3 0,0 0 0 16,0 0-55-16,0 0-13 0,0 0 0 0,0 0 0 0,0 0 20 0,0 0 0 16,0 0 1-16,0 0 0 15,7 0-45-15,-7 0-8 0,7-3-3 0,0 3-689 16,0-6-139-16</inkml:trace>
  <inkml:trace contextRef="#ctx0" brushRef="#br0" timeOffset="97051.664">11885 10001 2386 0,'0'0'52'0,"0"0"12"0,0 0 1 0,0 0 3 0,0 0-55 0,0 0-13 0,0 0 0 0,0 0 0 16,7 0 56-16,0-3 9 0,4-3 2 0,-1 3 0 15,-3-7-29-15,4 4-6 0,0-7 0 0,-1-2-1 16,1-1-2-16,-1 3 0 0,1-2 0 0,-4-4 0 15,4 0 3-15,-4-6 0 0,0 6 0 0,-4-6 0 16,1-3-5-16,-4 9-1 0,0-6 0 0,-4 0 0 16,1 3-12-16,-1 6-2 0,1 7-1 0,-1 3 0 15,-3-4-3-15,0 1 0 0,0 9 0 0,-4-3 0 16,4 6-8-16,-7-3 0 0,0 9 0 0,3 7 0 16,1 3 0-16,-1 6-14 0,4-6 3 0,0 6 1 15,4-3 2-15,-4 3 0 0,3 0 0 0,4 3 0 16,4 0 8-16,-1-3-8 0,1 4 8 0,3 5-8 15,0-9 8-15,3 3 8 0,4-3-8 0,-3-3 11 16,7 4-11-16,-1-8 8 0,1-2-8 0,3 0 8 0,-3-4-8 0,-1-5 0 16,5-7-12-16,-5 0-898 15,8-7-179-15</inkml:trace>
  <inkml:trace contextRef="#ctx0" brushRef="#br0" timeOffset="97305.153">12393 9891 2415 0,'0'0'53'0,"0"0"11"0,-7 0 3 0,0 0 1 0,7 0-55 0,-4 10-13 0,-3-4 0 0,7-6 0 15,0 0 81-15,0 3 14 0,4 7 2 0,-4-10 1 16,7 6-38-16,4-3-8 0,-1 3-2 0,1-6 0 15,3 3-30-15,3-3-5 0,5 0-2 0,-1 0 0 16,0-3-5-16,4-3 0 0,-1 3-8 0,1-7 12 16,0 4-65-16,-1-3-14 0,-2-1-2 15,-1 1-784-15,-4 0-157 0</inkml:trace>
  <inkml:trace contextRef="#ctx0" brushRef="#br0" timeOffset="97619.847">12795 9926 2624 0,'0'0'75'0,"0"0"15"0,0 0-72 0,4-6-18 0,-1-4 0 0,4 1 0 15,-3-1 61-15,3 1 9 16,4-7 2-16,-4 7 0 0,3-10-36 0,-3 3-8 16,4 4 0-16,-1-4-1 0,-3-3-10 0,4 4-1 15,-7-4-1-15,3 6 0 0,-4-9 14 0,-3 10 3 16,4-4 1-16,-1 7 0 0,-3-10 2 0,0 13 0 15,0-4 0-15,0 10 0 0,0 0-15 0,0 0-2 16,0 0-1-16,0 0 0 0,-3 7-17 0,-1 2 0 16,4 7 0-16,-3-4 0 0,-1 4 0 0,4-4 0 0,0 10 0 0,0 0 0 15,4-6 0-15,-4 12 0 0,3-9-10 0,-3 0 10 16,4 6 0-16,-1-6 0 0,-3 6 0 0,4-6 0 16,-1 6-8-16,1-6 8 0,-1-1-10 0,-3-2 10 31,4 0-188-31,-1-7-32 0,-3-9-7 0,0 0-1 0</inkml:trace>
  <inkml:trace contextRef="#ctx0" brushRef="#br0" timeOffset="98117.746">13141 9597 2187 0,'0'0'62'0,"-4"0"14"0,-3-7-61 0,0 7-15 15,7 0 0-15,-7 0 0 0,7 0 108 0,-7 0 18 16,0 7 4-16,7-7 1 0,-3 0-59 0,3 0-11 15,0 0-2-15,0 0-1 0,0 0-33 0,0 0-6 16,10 0-2-16,1 0 0 0,3 0 7 0,0 0 2 16,0-7 0-16,4 4 0 0,-1 3-1 0,1-6 0 0,-4 6 0 15,4 0 0-15,-4 0-4 0,0 6-1 0,0-6 0 0,-7 10 0 16,0-7-8-16,0 12-3 0,-3-5 0 0,-1 9 0 16,4-4-9-16,-7 4 0 0,4 0 0 15,-1 0 8-15,5 3-8 0,-5-3 0 0,-3-7 0 0,7 13 0 16,0-6 0-16,0-3 0 0,-3 2 0 0,3 1 0 15,-7 6 0-15,3-6 0 0,4 0 0 0,-3 0 0 16,-1 3 0-16,-3-3 0 0,-3-1 0 0,3 1 8 16,0-3 10-16,-4-4 2 0,4 4 0 0,0-6 0 15,-3 5 8-15,-4-12 3 0,0 7 0 0,0-4 0 16,3 3-18-16,-3-9-3 0,0 7-1 0,0-4 0 16,-4-3-9-16,1 0-11 0,-1-3 3 0,1-4 0 15,-4 7-139-15,-1 0-27 0,5 0-6 0,-4 0-1124 16</inkml:trace>
  <inkml:trace contextRef="#ctx0" brushRef="#br0" timeOffset="100143.422">4307 12077 2352 0,'0'0'67'0,"0"-6"13"0,4-4-64 0,-4 1-16 0,-4 0 0 0,4-1 0 16,-3 1 44-16,-1 2 6 16,-10-2 1-16,4 0 0 0,-15-1-11 0,7 10-1 15,-6-9-1-15,-5 9 0 0,-6 0-18 0,0 0-4 16,-4 0-1-16,4 6 0 0,0 4 1 0,-1 2 0 16,-3-3 0-16,11 7 0 0,4 3-4 0,6 0 0 0,-3 6 0 15,10 3 0-15,1 3-12 0,6-9-8 0,0 13 8 0,8-7-13 16,7 3 0-16,-8 1 0 0,8-7 0 0,3 3 0 15,7-3 13-15,7 0 12 0,0-6-3 0,11 0 0 16,-3-10-9-16,-1-2 0 0,7-4 0 0,0-13 8 16,-6 1 1-16,-1-7 0 0,4-3 0 0,-4-9 0 15,-7 0-19-15,-3-7-4 0,0-8-1 0,-4 5 0 16,0-12-132-16,-10 12-26 16,-1-6-6-16,-6 0-1 0,-8 0 89 0,1 7 18 0,-1-1 3 15,1-6 1-15,-15 0 81 0,4 0 16 0,0 1 3 0,0-11 1 16,-11 7-5-16,7-3-1 0,-6 3 0 0,2 3 0 15,-6 10-18-15,7-4-8 0,3 13 8 0,-6 3-8 16,6 0 27-16,4 13 0 0,3 5 0 0,1 4 0 16,3 0 32-16,-4 4 6 0,4 11 2 0,4 4 0 15,3 0-33-15,3 6-6 0,4 10-2 0,-3 2 0 16,3 1-6-16,3 12-2 0,4-3 0 0,-3 3 0 16,3 3 6-16,0 1 0 0,0-1 1 0,-3 0 0 0,3 4 3 0,-3-4 0 15,-4 0 0-15,7-6 0 0,-4 4-10 0,-3-14-2 16,4-2 0-16,0-7 0 15,-4-3-76-15,7-6-15 0,-4-10-3 0,-3-2-693 16,11-14-138-16</inkml:trace>
  <inkml:trace contextRef="#ctx0" brushRef="#br0" timeOffset="100548.783">4632 11553 1728 0,'4'-18'49'0,"-1"8"11"0,-3 10-48 0,0 0-12 0,0 0 0 0,0 0 0 16,7 10 136-16,0-4 26 0,0 3 5 0,-3 4 1 15,-1 12-75-15,4-6-14 16,-3 12-3-16,3 0-1 0,-4 4-27 0,1-1-4 16,-1 10-2-16,5 0 0 0,-1 0-12 0,3-3-2 0,-10 9-1 0,4 3 0 15,-1-6 1-15,1-3 1 0,-1 6 0 0,1-9 0 16,-4 3-5-16,0-9 0 0,7-7-1 0,-7-3 0 16,0 0-8-16,0-6-2 0,3-10 0 0,-3 1 0 15,0-10 8-15,0 0 2 0,0 0 0 0,4-10 0 16,-1 1-6-16,5-7-1 0,-8-6 0 0,3-3 0 15,4 0-7-15,0-3-1 0,-3-7-8 0,3 7 12 16,0 3-12-16,3-3 8 0,-3 3-8 0,8-4 0 16,-5 11 0-16,8 2-8 0,-4 3-1 0,0 1 0 15,0 9-3-15,11 3-1 0,-11 0 0 0,7 3 0 0,-3 9 0 16,3-2 0-16,0 2 0 0,-3 4 0 16,-1-3 13-16,1 2 0 0,-7 4-10 0,-1 0 10 0,1 3 0 0,-11-3 0 15,0-1 0-15,-7 1 8 0,-4 6-8 0,-3 0 0 16,-4-3 0-16,-6-3 0 0,-1 6 24 0,4 4 4 15,-4-8 0-15,-7-2 0 0,4 0-17 0,3-3-3 16,-3-4-8-16,0-2 12 16,0-4-82-16,3-6-17 0,4 0-3 0,0-6-1243 15</inkml:trace>
  <inkml:trace contextRef="#ctx0" brushRef="#br0" timeOffset="101172.723">5447 11544 1952 0,'0'0'56'0,"0"0"11"0,0 0-54 0,0 0-13 16,0-9 0-16,-4 5 0 0,4-2 113 0,0-3 20 15,-3-1 4-15,-1 4 1 0,1 3-37 0,-1-6-7 0,1 2-2 0,-4-2 0 16,0-1-21-16,0 1-5 15,0 3-1-15,-1 3 0 0,-2-4-32 0,3 4-6 16,0-3-2-16,-4 6 0 0,1 6-12 0,-1-3-2 0,0 4-1 0,1 2 0 16,-4 0-10-16,3 10 0 0,1 0-10 0,-1-3 10 15,0 12-8-15,4-3 8 0,0 0 0 0,0-3-9 16,4 3 9-16,3 0-12 0,-4-6 12 0,4 6-12 16,4-3 12-16,-4 3 0 0,3 0 0 0,4-6 0 15,0 0 0-15,0 6-8 0,4-6 8 0,0-4-8 16,-4-2 8-16,3-4 0 0,4-2 0 0,-3-4 0 15,3 3 0-15,-3-6 0 0,3-6 0 0,0 3 0 16,0-4-21-16,4 4-3 0,-8-6 0 0,4-1 0 16,4-5-150-16,0 5-30 0,-8 1-7 0</inkml:trace>
  <inkml:trace contextRef="#ctx0" brushRef="#br0" timeOffset="101524.85">5630 11817 2352 0,'0'0'67'0,"0"0"13"0,0 0-64 0,7-7-16 16,0-2 0-16,-3 0 0 0,3 2 67 0,0-2 9 15,0 0 3-15,0-4 0 0,0-3-27 0,0-2-4 16,4 2-2-16,-4-9 0 0,0 6-29 0,0 0-5 16,0-6-2-16,4 3 0 0,-4-3-1 0,-4 0 0 15,4 3 0-15,-3 0 0 0,-4 0 3 0,3 3 1 16,-3 4 0-16,-3-1 0 0,-1 3 8 0,1-2 2 15,-1 5 0-15,1 4 0 0,-4 3-9 0,0-3-2 0,0 6 0 0,3 9 0 16,-7-9-12-16,4 6 0 0,0 4 0 0,0-1 0 16,0 7 0-16,0-4 0 0,0 10 0 0,4-3 0 15,-1 3 0-15,1 0-8 0,3 0 8 0,0 3 0 16,0 3 0-16,3-3 9 0,1 4-1 0,-1-11 0 16,1 7 10-16,3 1 2 0,0-8 0 0,3 1 0 15,-3 0-10-15,4-3-2 0,3-1 0 0,0-2 0 16,0-4-8-16,0-2-11 0,4-4 3 0,0-3 0 15,-1 0-53 1,1-3-11-16,0-4-1 0,6-2-785 0,-2-4-157 0</inkml:trace>
  <inkml:trace contextRef="#ctx0" brushRef="#br0" timeOffset="102049.959">6163 11462 2188 0,'0'0'48'0,"0"0"11"0,7-9 1 0,0 0 1 0,4-1-49 0,-1 1-12 0,1-1 0 0,-1-5 0 16,5 5 57-16,-5 1 9 0,1-7 2 0,3 7 0 0,-4-1-20 0,1 1-4 16,0 0-1-16,-4 2 0 15,0 4 3-15,0-3 1 0,-7 6 0 0,0 0 0 16,0 0-9-16,0 0-2 0,7 0 0 0,0 9 0 15,0-2-20-15,-4 2-5 0,1 0-1 0,0 7 0 16,3-3-10-16,-4 2 0 0,1 4 0 0,3 0 0 16,0 0 0-16,-4-4 0 0,1 4 0 0,3-3 0 15,0 3 0-15,0 0 0 0,0-4 0 0,0 4 0 16,0 0 0-16,4 0 0 0,-4 6 0 0,0-10 8 16,-4-2-8-16,4-4 0 0,-3 7 0 0,-4 3 0 15,3-10 20-15,-3 10 1 0,-3-9 1 0,-1 5 0 16,1 4 14-16,-4-10 2 0,-4 7 1 0,-3 0 0 0,0-4-8 0,0-2-2 15,-4 5 0-15,1-5 0 16,-1 5-14-16,0-5-3 0,1-1-1 0,3 1 0 16,0-1-11-16,-1-9-12 0,1 10 2 0,4-10-961 15,3 0-192-15</inkml:trace>
  <inkml:trace contextRef="#ctx0" brushRef="#br0" timeOffset="102420.88">7525 12077 2684 0,'0'0'76'0,"0"0"16"16,0 0-73-16,10 0-19 0,1-6 0 0,3 3 0 0,0-4 32 0,7 4 4 15,4-3 0-15,3 3 0 16,0-3-36-16,4 2 0 0,0-2 0 0,3 6 0 0,-3 0 0 15,0-6-11-15,-4 6 2 0,-3 6 0 16,-1-6-59-16,-6 0-11 0,0 0-2 0,-8 10-1 16,1-10-85-16,-4 9-17 0,-7-9-3 0</inkml:trace>
  <inkml:trace contextRef="#ctx0" brushRef="#br0" timeOffset="102546.689">7588 12325 2098 0,'0'0'46'0,"0"0"10"0,0 0 1 0,0 9 3 0,0-9-48 15,7 3-12-15,0 7 0 0,7-10 0 0,1 6 99 0,6-3 17 16,0-6 4-16,7-3 1 0,4 6-80 0,0-3-16 16,3-4-3-16,0-2-786 15,4 9-156-15</inkml:trace>
  <inkml:trace contextRef="#ctx0" brushRef="#br0" timeOffset="103025.545">8869 11911 1623 0,'-7'-3'36'0,"7"-4"7"0,0 7 1 0,0-9 2 0,3 0-37 0,1-1-9 0,-1 1 0 0,-3-1 0 15,4-5 78-15,-8 2 14 16,4-3 2-16,-7-2 1 0,0 2 16 0,-7 3 3 16,4-2 1-16,-8-1 0 0,0 7-23 0,-3-1-5 15,3 7-1-15,-6-3 0 0,3 6-46 0,-1 0-10 16,-2 9-2-16,3 1 0 0,-4 5-28 0,7 1-10 15,-3 3 0-15,3 0 0 0,4-1 10 0,4 8 0 16,-1-4 0-16,4 3-8 0,0 3 0 0,4 6 0 16,3-9 0-16,3 10 0 0,4-1 8 0,0-5 0 15,0-1 0-15,4-3 0 0,3-6 8 0,4 6 3 0,-1-6 1 0,8-10 0 16,0 0-4-16,-1 1 0 0,5-4 0 0,2-6 0 16,1-6-8-16,-4-4 0 0,4 1-10 0,-4 0 10 31,-3-10-28-31,0-6 0 0,-4 6 0 0,3-6 0 15,-6 0-100-15,0-3-19 0,-8 2-4 0,1-2-1 16,-8 0-34-16,-3 3-7 0,0-10-2 0,-7 7-554 0</inkml:trace>
  <inkml:trace contextRef="#ctx0" brushRef="#br0" timeOffset="103174.772">8936 11491 2077 0,'-11'-22'45'0,"8"6"10"0,3 7 1 0,-4 2 4 16,1 4-48-16,3 3-12 0,0 0 0 0,0 0 0 16,0 0 108-16,0 10 19 0,0 5 4 0,3 4 1 15,4 3-79-15,0 9-15 0,0-2-3 0,0 8-1 16,1-2-1-16,-1 9 0 0,0 9 0 0,3 0 0 15,-6 4 12-15,3-4 3 0,0 7 0 0,0-4 0 0,0-3-19 0,0 1-3 16,0-1-1-16,0-3 0 16,4-12-132-16,3 6-26 0,3-16-6 0,-6-9-1 0</inkml:trace>
  <inkml:trace contextRef="#ctx0" brushRef="#br0" timeOffset="103927.108">9543 11854 2293 0,'0'0'50'0,"0"0"10"0,-7 0 3 0,0-6 2 0,3 3-52 0,4 3-13 0,-4-6 0 0,1 3 0 16,3 3 52-16,0-7 7 0,3-2 1 0,5-1 1 15,-1 7-45-15,3-3-8 0,4-3-8 0,0-1 9 16,1 4-9-16,-1-3 0 0,3 5 0 0,1-2-11 16,0 6 11-16,-4 0 0 0,-4 0 0 0,4 10-8 15,-3-1 8-15,-4 0 0 0,0 7 0 0,0 3 0 16,-7 0 0-16,0 6 0 0,0 0 0 0,-7-6 0 16,0 9 0-16,0-3 0 0,0 3 8 0,-4 0-8 15,1-2 0-15,3-1 8 0,0-3-8 0,3 3 0 16,-3 0 12-16,3-6-3 0,4-1 0 0,0 1 0 15,4-3 11-15,0 3 3 0,3-10 0 0,3 7 0 16,1-7-12-16,3 1-3 0,0-10 0 0,4 6 0 0,-1-6-8 0,4-6-11 16,1-4 3-16,-1 1-780 15,3-1-156-15</inkml:trace>
  <inkml:trace contextRef="#ctx0" brushRef="#br0" timeOffset="104106.995">9423 12080 2504 0,'0'0'71'0,"14"0"16"0,7-3-70 0,7 3-17 0,0-6 0 0,4 3 0 16,3-7 36-16,1 4 3 0,-1-3 1 0,0-1 0 16,1 1-40-16,-1-1 0 0,0 1 0 0,-3 0-754 15,0-1-154-15</inkml:trace>
  <inkml:trace contextRef="#ctx0" brushRef="#br0" timeOffset="104784.464">10061 11472 1742 0,'0'0'38'0,"0"0"8"0,7-10 2 0,-3 1 1 0,-1 3-39 0,4-4-10 0,-3 1 0 0,-1 0 0 15,1-1 80-15,0 1 15 0,-1-7 2 0,-3 7 1 16,-3-1-25-16,3 1-5 0,-4-1 0 0,-3 1-1 15,-4 0-11-15,4 2-1 0,-3 7-1 0,-1-3 0 16,1 3-21-16,-1 0-4 0,-3 3-1 0,3 4 0 16,-3-4-20-16,4 9-8 0,-5 1 0 0,5-4 0 15,3 10 0-15,0-3 0 0,0-1 0 0,7-2 0 16,-4 6 0-16,4 6-10 0,0-9 10 0,4 2-12 0,-1 1 12 0,1 6 0 16,3-6 0-16,-4 0 0 0,4 0 10 0,0-1-2 15,1-2-8-15,-1 0 12 16,3-4 1-16,-3-2 0 0,4 2 0 0,-4-9 0 0,3 7-2 0,-3-4-1 15,1-3 0-15,2-3 0 0,-3 0-10 0,0 0 0 16,4-9 0-16,-1 6-812 16,1-4-154-16</inkml:trace>
  <inkml:trace contextRef="#ctx0" brushRef="#br0" timeOffset="105186.521">10231 11622 1839 0,'0'0'40'0,"0"0"9"0,0 0 2 0,0 0 1 0,0 0-42 0,0 0-10 0,0 0 0 0,0 0 0 16,0 0 87-16,7-6 15 0,-4-3 3 0,1 6 1 15,3-13-35-15,-4 6-7 0,4 1-2 0,-3-7 0 16,3 4-14-16,-4-4-4 0,1 0 0 0,3-2 0 15,-3 5-16-15,3-3-3 0,-7-2-1 0,3 2 0 16,-3-3-12-16,0 0-2 0,0 4-1 0,0 2 0 16,-3-3-9-16,-1 7 12 0,1 0-12 0,3 2 12 15,-4 4-4-15,4 3 0 0,-7 0 0 0,0 0 0 0,7 0-8 16,-7 3 10-16,3 4-10 0,-3 2 10 0,4 0-10 0,3 1 0 16,-4-1 0-16,1 7 0 0,3-4 0 0,0 4 0 15,0 3 0-15,3 0 0 0,1 3 0 0,-1 0 10 16,4-7-1-16,-3 4 0 0,3 6 7 0,-4-6 0 15,4 0 1-15,1-3 0 0,2-4-17 0,1 4 8 16,-1-7-8-16,1 1 0 16,-1-1-35-16,5-9-13 0,-1 6-4 0,0-6 0 15,0-6-108-15,-4 3-21 0,5-3-5 0,-1-4-827 16</inkml:trace>
  <inkml:trace contextRef="#ctx0" brushRef="#br0" timeOffset="105503.54">10485 11371 2156 0,'0'0'48'0,"0"-9"9"0,0 3 3 0,0-4 0 0,3 1-48 0,1 0-12 0,3 2 0 0,-4-5 0 15,4 2 32-15,0 1 5 0,0-7 1 0,4 10 0 16,0-3-26-16,-1-4-12 0,-3 4 10 0,0 2-10 16,0-2 9-16,0 3-9 0,-7 6 8 0,0 0-8 15,0 0 43-15,4 12 3 0,3-2 1 0,-4 2 0 16,-3-2-10-16,0 5-1 0,0 4-1 0,0 0 0 15,0-3-17-15,0 2-3 0,0 1-1 0,4 0 0 16,0-3-4-16,-1 9-1 0,1-13 0 0,-1 10 0 16,-3-3 11-16,7 0 1 0,-3-7 1 0,3 10 0 15,-7-9 6-15,3 3 2 0,4-7 0 0,0 7 0 16,-3-4-8-16,-4-2-2 0,0 5 0 0,-4-5 0 0,4-1-12 0,-3 1-8 16,-4-1 8-16,3-3-8 15,1-3 12-15,-4 4-1 0,0 2-1 0,0-9 0 16,-4 6-10-16,0-6-14 0,1 3 3 0,3-3-876 15,0 0-175-15</inkml:trace>
  <inkml:trace contextRef="#ctx0" brushRef="#br0" timeOffset="113415.692">10347 10534 1638 0,'0'0'36'0,"0"0"7"0,0 0 1 0,0 0 3 0,0 0-38 0,0 0-9 0,0 0 0 0,0 0 0 15,0 0 88-15,0 0 15 0,-7 0 3 0,3 10 1 16,4-1-34-16,-3-3-6 0,-1 4-2 16,1-7 0-16,3 6-44 0,0-9-9 15,-4 7-1-15,4 2-1 0,0-9 0 0,0 0 0 0,0 0 0 0,0 0 0 16,0 0 6-16,0 0 2 0,0 0 0 0,0 0 0 16,7 0 16-16,0-9 3 0,0 2 1 0,1-2 0 15,-1 6-21-15,-4-4-4 0,-3-2-1 0,0 9 0 16,4-3 23-16,-4 3 4 0,0 0 1 0,0 0 0 15,0 0-23-15,0 0-4 0,0 0-1 0,0 0 0 16,-7 3-12-16,0 3 0 0,3-3 0 0,0 7-816 16,1-4-165-16</inkml:trace>
  <inkml:trace contextRef="#ctx0" brushRef="#br0" timeOffset="116156.349">9327 8769 1173 0,'0'0'25'0,"0"0"6"0,-7 0 1 0,0 0 2 0,0-3-34 0,4-4 0 0,-4 7 0 0,7 0 0 16,0 0 51-16,0 0 3 0,0 0 1 0,0 0 0 15,0 0-28-15,0 0-6 0,0 0-1 0,7-3 0 16,0-3 5-16,3 6 1 0,1 0 0 0,7-3 0 15,-4-3-5-15,7 6-1 0,-3 0 0 0,3 0 0 16,3 0-20-16,1 6 8 0,-4-3-8 0,4-3 0 16,-4 0 0-16,4 0 8 0,0 0-8 0,-8 0 0 15,4 0 0-15,-7 0 0 0,1 0 0 0,-1 0 0 16,-4 0 0-16,-3-3 8 0,-7 3-8 0,0 0 0 16,0 0 0-16,0 0 0 0,0 0 0 0,-7-6 0 15,0 6-12-15,-3-4-8 0,-5-2 0 0,-2 6-1 16,3 0 21-16,0 0 0 0,-4-6 0 0,4 6 0 15,0 0-11-15,0 0 11 0,0 0-8 0,3 0 8 16,4 6 0-16,0-6 9 0,0 10 0 0</inkml:trace>
  <inkml:trace contextRef="#ctx0" brushRef="#br0" timeOffset="138507.285">4593 13695 1504 0,'0'0'43'0,"0"0"9"16,0 0-42-16,0 0-10 0,0 0 0 0,0 0 0 0,7-3 37 15,-7 3 6-15,4-6 1 0,-4 6 0 0,0-3 42 0,-4-4 9 16,4-2 1-16,-10 6 1 0,-1-4-14 15,-3-2-3-15,-4 9-1 0,-3-6 0 16,0 6-31-16,-4 0-7 0,1 0-1 0,-8 0 0 0,4 6-12 0,-4-6-2 16,4 9-1-16,-15 1 0 0,8-1-12 0,-4 1-2 15,4 9-1-15,7 2 0 0,-8 1-10 0,12 4 0 16,-4 2 9-16,6 6-9 0,5-6 0 0,-1 7 0 16,8-7-10-16,2 4 10 0,8-4-12 0,0 0 4 15,8-9 8-15,-1 0-13 0,10 3 13 0,-6-4 0 16,13-5-10-16,-6 3 10 0,7-7 0 0,0 7 0 0,3-7 0 15,-4-6 0-15,1 7 12 0,-4-4-2 0,4 0-1 0,0-6 0 16,-1-6-9-16,5-4 12 0,-5 1-12 0,8-10 12 16,-7-6-1-16,3 0 0 0,0-9 0 0,-7 5 0 15,1-8-27-15,-5-1-6 0,-3-6-1 0,-7 3 0 32,0-2-28-32,-3 2-5 0,-4-3-2 0,-7 3 0 15,3 3 3-15,-3 1 1 0,-10-4 0 0,3-6 0 0,-4 3 37 0,0 0 7 0,1 0 2 0,-5-9 0 16,1 0 32-16,4 15 8 0,6 4 0 0,-7 5 1 15,11 4 15-15,-7 6 4 0,4 10 0 0,3 0 0 16,7 9-18-16,0 0-3 0,0 0-1 0,-4 9 0 16,-7 7-20-16,8-4-10 0,3 7 10 0,0 6-10 15,3 3 0-15,1 7 0 0,3-1 0 0,4 10 0 16,-11 0 12-16,10 0-3 0,-3 3-1 0,4 0 0 16,-1 6 8-16,1 1 0 0,0-4 1 0,-1-3 0 0,-3 6-5 0,4 1 0 15,-1-10-1-15,1 3 0 0,0-4-11 0,-4 1 12 16,3-9-12-16,1-1-773 15,-1-5-162-15</inkml:trace>
  <inkml:trace contextRef="#ctx0" brushRef="#br0" timeOffset="139118.764">5087 13774 1792 0,'0'0'40'0,"0"0"8"0,0 0 1 15,4-10 1-15,-1 4-40 0,1-4-10 0,-4 1 0 0,-4 0 0 16,1-1 79-16,-4 1 13 0,3-1 4 0,-10 1 0 16,3 0-25-16,1-7-5 0,-8 6-1 0,4 1 0 15,-7 3-18-15,3-4-4 0,4 10-1 0,-7 0 0 0,7 7-14 0,-11-4-4 16,11 12 0-16,-4 4 0 15,1 0-24-15,-1 6 0 0,4 0-9 0,0 4 9 0,0 8-15 0,7-2 4 16,3 2 1-16,-3 4 0 0,7-3 10 0,0-10-12 16,0 3 12-16,7-3-12 0,-3 1 12 0,3-4 0 15,7-6 0-15,-7 6-8 0,3-7 8 0,8-2 0 16,-7-3 10-16,3-7-10 0,0-3 10 0,7-3-10 16,-10-9 10-16,10-1-10 0,-7 1 0 0,11-16 8 15,-4-3-8-15,0 2 0 0,-7-2 0 0,4 0 11 0,-11-6-11 0,3 8 10 16,-3-5-2-16,-3 0 0 15,3 3 0-15,-7 2 0 0,0 8-8 0,0 5 0 0,0-3 0 0,-7 10 0 16,7 6 19-16,0 0 8 0,0 0 1 0,0 0 1 31,0 10-46-31,-4 5-10 0,4 1-1 0,4-4-1 0,-4 14 29 0,7-8 0 0,-7 7 13 0,0 1-4 16,4-5-9-16,-1 11 0 0,1-4 0 0,-1-3 8 16,1 3 12-16,3-9 1 0,-4 9 1 0,4-9 0 15,0 6-8-15,4-6-2 0,-4-3 0 0,4-7-824 16,-4 1-166-16</inkml:trace>
  <inkml:trace contextRef="#ctx0" brushRef="#br0" timeOffset="140380.615">5295 13469 1537 0,'0'0'33'0,"0"0"7"0,4-6 2 0,3-3 2 0,-4 6-35 0,4-7-9 16,-3 1 0-16,3-4 0 0,-4 4 88 0,5-1 15 0,-1-2 3 0,-7 2 1 15,3-5-23-15,1-1-5 16,-4 7-1-16,0-4 0 0,0-3-25 0,-4 7-5 0,1-7 0 0,3 7-1 16,-7 0 5-16,-1-1 0 0,-2 7 1 0,3-3 0 15,-4-1-24-15,1 4-5 0,3 3 0 0,-7 0-1 16,3 3-23-16,4 4 0 0,0-7 0 0,-4 9 0 15,1 1-10-15,3-1 0 0,-4 0 0 0,0 7 0 16,1 3 10-16,-1 6-13 0,1 3 5 0,10-9 8 16,-7 0-12-16,3 6 12 0,1-6-10 0,3 6 10 15,3 0 0-15,1-3-9 0,3 0 9 0,0 0 0 16,7 3 0-16,-4 0 0 0,1-13 9 0,7 4-9 16,-8-7 0-16,4 7 0 0,0-6 0 0,8-7 0 15,-8 6 12-15,0-9-12 0,3 6 12 0,-2-6-12 16,-5-6-52-16,4 6-18 0,-3-3-3 0,3-6-1007 15</inkml:trace>
  <inkml:trace contextRef="#ctx0" brushRef="#br0" timeOffset="141011.938">5482 13548 1220 0,'0'0'27'0,"0"0"5"0,0 0 2 0,0 0 0 16,0 0-34-16,0 0 0 0,0 0 0 0,0 0 0 0,0 0 96 0,0-7 13 15,0 7 3-15,0-9 0 0,0 3-36 0,4-4-6 16,-1 1-2-16,1 0 0 0,-1-1 4 0,4-6 0 16,-3 4 0-16,3-4 0 15,4 4-9-15,-11-4-2 0,3 0 0 0,1-2 0 0,-1-1-8 0,1 3-1 16,-1-3-1-16,-3 0 0 0,0 4-25 0,0 2-5 15,-3-2-1-15,-1 5 0 0,4 1 16 0,-3 2 4 16,-4 4 0-16,7-3 0 0,0 6-29 0,0 0-11 16,0 0 8-16,-8 0-8 0,1 6 0 0,4 4 0 15,3-4 0-15,-4 7 0 0,4 2-14 0,0 4 5 0,0 6 1 0,4-3 0 16,-4 3-3-16,3 3 0 0,1-3 0 0,7 4 0 16,-11-4 11-16,7 0 16 0,0-3-4 0,0 9-1 15,3-9-11-15,-3 3 0 0,4 0 0 0,-1-6 0 31,1 0-78-31,0 0-11 0,-4-4-3 0,3-5-656 0,-3-1-131 0</inkml:trace>
  <inkml:trace contextRef="#ctx0" brushRef="#br0" timeOffset="142259.033">5507 13595 1280 0,'0'0'36'0,"0"0"8"0,0 0-35 0,0 0-9 0,0 0 0 16,0 0 0-16,7-10 76 0,-4 4 12 15,5 3 4-15,-5-3 0 0,4-4 2 0,-3 1 1 16,3-1 0-16,0 1 0 0,0-7 7 0,0 7 2 16,0-10 0-16,3 3 0 0,-6 4-36 0,3-7-8 15,4-3 0-15,-4 3-1 0,0 1-29 0,0-8-6 16,-4 8 0-16,-3-1-1 0,0 0-13 0,0 3-2 16,0 4-8-16,-3-4 12 0,-4 7 0 0,0-1 0 15,0 4 0-15,3-3 0 0,-6 9-4 0,2 0 0 16,1 0-8-16,-3 0 12 0,-1 0 1 0,1 6 0 0,3-3 0 0,0 3 0 31,0-3-37-31,-4 10-7 0,4 0-1 0,0 2-1 0,3-2 33 0,1 9 0 0,-1 0 12 0,1 3-3 16,6 0-9-16,1-3 0 0,-4 3-10 0,7 3 10 15,-4-3 0-15,4 0 0 0,0-6 0 0,4 6 0 16,-4-6-8-16,4-7 8 0,-1 4 0 0,1 3-9 16,-1-10 18-16,1 7 4 0,3-7 1 0,-3 1 0 15,-1-4-6-15,4-3-8 0,-3 4 11 0,0-4-11 16,-4 3 0-16,3-6 0 0,-3 0 0 0,4-6-784 15,-4 6-164-15</inkml:trace>
  <inkml:trace contextRef="#ctx0" brushRef="#br0" timeOffset="142567.527">5842 13507 2318 0,'0'0'51'0,"0"0"10"0,0 0 3 0,0 0 1 0,-7 6-52 0,7-6-13 0,0 0 0 0,0 0 0 15,0 0 69-15,0 0 11 0,0 0 3 0,0 0 0 0,7 0-35 0,4-6-8 16,-4 3 0-1,7-3-1-15,-4 2-5 0,4-2-1 0,1-3 0 0,-1-1 0 16,0 4-20-16,0 6-4 0,4-9-1 0,-1 6 0 16,-3-4-8-16,4-2 0 0,0 9 0 0,-1-3-11 31,-3-4-135-31,4 7-27 0,-7 0-6 0</inkml:trace>
  <inkml:trace contextRef="#ctx0" brushRef="#br0" timeOffset="142961.765">6227 13469 2113 0,'0'0'46'0,"0"0"10"0,0 0 1 0,0 0 3 0,0 0-48 0,3-6-12 15,1 3 0-15,3-6 0 0,-4 2 64 0,4-5 9 16,0-4 3-16,0 0 0 0,4 7-18 0,0-10-3 16,-4 0-1-16,3 0 0 0,1 1-3 0,-1-4-1 15,-3 3 0-15,0 0 0 0,-3-6-16 0,-1 12-3 16,5-5-1-16,-5 2 0 0,-3 0-6 0,4 7-2 16,-4-1 0-16,0 1 0 0,0 9-7 0,0 0-2 15,0-9 0-15,0 9 0 0,0 0-13 0,0 0 9 16,-7 9-9-16,3 7 8 0,0-4-8 0,4 4 0 0,0 3-12 15,0 0 12-15,0-1-12 0,4 8 12 0,0 2-12 0,-1-3 12 16,1 3 0-16,-1-3 0 0,-3 3 0 0,7 4 0 16,-3-4 0-16,3-3 0 0,-4-3 0 0,1-3 0 15,-1 6 0-15,4-9 10 0,-3-4-10 0,-1 4 10 16,-3 3-63 0,4-10-13-16,-4-9-2 0,0 0-1195 0</inkml:trace>
  <inkml:trace contextRef="#ctx0" brushRef="#br0" timeOffset="143760.041">5274 13281 1825 0,'0'0'40'0,"4"-6"8"0,-4-3 1 0,7-1 3 0,-7 1-41 0,0 2-11 16,0-2 0-16,0 0 0 0,0 5 108 0,0-5 19 15,0 3 4-15,0-4 1 0,-7 10-37 0,3-9-7 16,1 9-2-16,-1-6 0 16,-7 6-29-16,4-3-5 0,0 3-2 0,-3 0 0 15,3 3-30-15,-4-3-7 0,0 0-1 0,1 6 0 0,3-3 4 0,-4 3 0 16,4 4 0-16,4-1 0 0,-4-3-16 0,3 4 0 15,4-10 0-15,0 3-10 0,0 6 10 0,0-2 0 16,4 2 0-16,3 1-8 0,-7-10 8 0,0 6 0 16,7 3 0-16,-4 1 0 0,4-1 0 0,-3 0 9 15,3 10-9-15,-4-9 0 0,4 5 0 0,-3 4 0 16,0 0 0-16,-4 0 0 0,0 6 8 0,0 0-8 16,-4 0 0-16,4 3 0 0,-7 0 0 0,3 7 0 15,1-7 0-15,-1 0 0 0,1 7 19 0,3-7-3 16,-4 3-1-16,4-2 0 0,4-4-15 0,-4-3 0 15,7-3 0-15,-4 6 0 0,1-7 0 0,-1-2 0 0,5-6 0 0,-5 5 0 16,8-5 0-16,-11-7 0 0,0-3 0 0,3 9 0 16,4-9 12-16,-7 0 0 0,0 0 0 0,7 0 0 15,0 0 20-15,0-3 3 0,0-3 1 0,1 3 0 16,-1-4-11-16,0-2-1 0,-4 9-1 0,4-9 0 16,-7 9-12-16,7 0-3 0,0-7 0 0,0 4 0 15,4 3-8-15,-11 0 0 0,7-6 0 0,4 6 0 16,-4 0-64-16,0-3-16 0,-7 3-2 0,14-7-826 15,-7 7-164-15</inkml:trace>
  <inkml:trace contextRef="#ctx0" brushRef="#br0" timeOffset="144553.831">6576 13112 1994 0,'0'0'44'0,"0"0"8"0,-7 0 3 0,7 0 1 0,-7 0-44 0,0 0-12 16,0 3 0-16,7-3 0 0,0 0 96 0,0 0 16 0,0 0 4 0,0 0 1 15,0 0-55-15,0 0-11 16,0 0-3-16,0 0 0 0,0 0-18 0,0 0-4 16,7-3-1-16,3-3 0 0,1 2-5 15,-1-2-2-15,1 6 0 0,3-9 0 0,-3 9 2 0,-1-3 1 16,1-4 0-16,-1 7 0 0,1 0-13 0,0 0-8 16,-4 0 10-16,0 0-10 0,3 7 13 0,-10-7-3 15,0 0-1-15,7 3 0 0,-3 6-9 0,-4-9 12 16,3 6-12-16,1 4 12 0,-1-7-12 0,1 6 10 15,-1 4-10-15,1-4 10 0,0 1-10 0,-1 2 0 0,4-2 9 0,-3 5-9 16,3-5 0-16,-4 5 0 0,4-2 0 0,-3 9 0 16,3 0 0-16,-4-3 0 0,1 6 0 0,3-6 0 15,-3 6 0-15,-1 0 0 0,1-3 0 0,-1 0 0 16,1 0 0-16,-4-4 0 0,3 8 0 0,-3-8 8 16,0-2-8-16,-3 3 11 0,3 0-11 0,-4-4 12 15,1 1 7-15,-4-3 1 0,-1 2 1 0,1-2 0 16,-3-7 10-16,-1 3 1 0,-3 1 1 0,4-1 0 15,-5 1-5-15,1-4-2 0,0-3 0 0,0 3 0 16,0-6-14-16,0 0-2 0,0 0-1 0,3-6 0 16,1 6-40-16,-1-9-8 0,4 6-1 0,0-4-903 15,0-2-180-15</inkml:trace>
  <inkml:trace contextRef="#ctx0" brushRef="#br0" timeOffset="145035.845">7645 13808 1951 0,'0'0'43'0,"0"0"9"0,0 0 1 0,0 0 2 0,0 0-44 0,0 0-11 0,0 0 0 0,3 3 0 32,4 3 76-32,4-6 14 0,-1 0 2 0,1 0 1 0,3 0-32 0,0 0-6 15,4 0-2-15,0 0 0 16,3 0-28-16,0-6-5 0,4 6-2 0,-4 0 0 15,3-3-10-15,-2 3-8 0,-1 0 9 0,0 3-9 16,-3-3-64-16,-1 0-18 0,-3 6-4 0,-3-2-965 16</inkml:trace>
  <inkml:trace contextRef="#ctx0" brushRef="#br0" timeOffset="145215.354">7676 14078 2372 0,'0'0'52'0,"0"0"12"0,0 0 1 0,11 6 1 0,0-3-53 0,-1-3-13 0,1 0 0 0,3 0 0 16,0 0 72-16,4 0 11 0,-4 0 2 16,3-3 1-16,1-3-45 0,3 6-9 0,-3 0-1 0,-1-3-1 15,1 3-22-15,0-7-8 0,-1 7 0 0,1 0 9 32,-4 0-65-32,0 7-12 0,0-4-4 0,-3-3-1100 0</inkml:trace>
  <inkml:trace contextRef="#ctx0" brushRef="#br0" timeOffset="146580.261">8749 13755 1792 0,'0'0'40'0,"0"-10"8"0,0 1 1 0,-4-7 1 0,4 1-40 0,-3 2-10 0,3-3 0 0,0 4 0 16,0-10 112-16,-4 9 20 0,4-2 4 0,0-4 0 15,0 3-41-15,0 7-9 0,0-4-2 0,0 4 0 16,0 2-16-16,0 7-4 0,0 0-1 0,0 0 0 0,0 0-14 0,0 0-2 16,0 0-1-16,7 10 0 0,-3 6-34 0,3-4-12 15,-4 13 0-15,1 3 9 0,0 4-9 0,-4-1 0 16,3 4 0-16,1-1-11 0,-1 1 11 0,1-7 0 16,-1 9 0-16,1-2 0 0,3-7 0 0,0-3 8 15,0 0-8-15,3-6 8 0,-2 0-8 0,2 0 9 16,1-4-9-16,-1-5 10 0,1-1-1 0,-1-2 0 15,-3-4 0-15,4-3 0 0,-4 0 5 0,0-10 1 16,0 7 0-16,0-3 0 0,0-10 0 0,0 7 0 16,-3-4 0-16,-4-9 0 0,3 3-5 0,-3 1-1 15,0-11 0-15,0-5 0 0,0 9-9 0,0-7 0 16,0 1 9-16,0 0-9 0,0-1 0 0,4 4 0 16,0 0 0-16,-1 3 0 0,1 6 0 0,3 3 0 0,-4 4 0 0,4 2 0 15,0 4-8-15,-7 6 0 0,7 0 0 0,0 10 0 16,0-4-4-16,4 6 0 0,-4 4 0 0,0 3 0 15,0 9 12-15,4-3-12 0,-4 0 12 0,0-3-12 16,0 10 12-16,0-4 0 0,4 0-9 0,-4 0 9 16,0-3 0-16,3 0 0 0,-6-6 0 0,3 6 0 15,3-6 0-15,-3-3 0 0,1-4 0 0,-5-2 8 16,4-1 3-16,0-9 0 0,-7 0 0 0,11 0 0 16,-4 0 13-16,0-9 2 0,3-1 1 0,-2-2 0 15,-1-4 7-15,0-3 2 0,0 1 0 0,0-8 0 16,0 1-17-16,-4-3-3 0,4 3-1 0,-3-3 0 15,3 9-3-15,-4-6 0 0,5 0 0 0,-5 3 0 0,1 3-12 0,-4-3 8 16,3 10-8-16,-3-4 0 0,0 0 0 16,0 7 0-16,-3-1 0 0,3 7 0 0,0-6 0 15,0 9-18-15,0-6 2 0,0 6 1 16,0 0-164-16,7-4-33 0,-7 4-6 0,0 0-2 0</inkml:trace>
  <inkml:trace contextRef="#ctx0" brushRef="#br0" timeOffset="148353.355">9490 13275 1972 0,'0'0'44'0,"0"0"8"0,0 0 3 0,0-9 0 15,0-1-44-15,0 7-11 0,0-3 0 0,0-4 0 0,-4 4 66 0,4-3 11 16,-3 5 3-16,-4-2 0 0,0-3-18 0,0 6-3 15,-4-4-1-15,4 1 0 0,-4 3-20 0,4 3-4 16,-3-6-1-16,3 6 0 0,-4 0-20 0,0 6-4 16,4-6-1-16,0 0 0 0,0 9-8 0,0 1 0 15,0-1 0-15,4 1-11 0,-4-1 11 0,3 7-8 16,1-7 8-16,-1 7-8 0,0-4 8 0,1 4-10 16,3 3 10-16,-4 0-10 0,1-1 10 0,3 4 0 15,0-3 0-15,0-6 0 0,0 9 0 0,0-10 0 0,3 7 0 0,1-3-8 16,-4-7 8-16,3 7 0 0,1-7 0 0,3-6 0 15,0 7 0-15,4-4 0 0,-4 3 0 0,3-9 0 16,4 7 0-16,-3-4-10 16,3-3 10-16,4 0 0 0,-4 6 0 0,4-6 0 0,-4 0 0 0,3 0 0 15,-6 3-8-15,-1-3 8 0,5 0 0 0,-5 7 0 16,-3-4 0-16,0-3 0 0,-7 0 0 0,11 6 0 16,-8-6-28-16,-3 0-6 0,0 0-1 0,0 0-699 15,11 0-140-15</inkml:trace>
  <inkml:trace contextRef="#ctx0" brushRef="#br0" timeOffset="148833.581">9599 13479 1713 0,'0'0'37'0,"0"0"8"0,0 0 2 0,0 0 2 0,0 0-39 0,4-7-10 0,-1 4 0 0,4-3 0 16,-3-3 70-16,3 6 12 0,0-7 2 0,3-6 1 15,-3 7-3-15,4 0-1 0,-4-7 0 0,4 3 0 16,-4-2-16-16,0-4-3 0,0-6-1 15,0 6 0-15,0 0-27 0,-3-6-6 0,-1 6 0 0,1 4-1 16,-1-4-12-16,-3 9-3 0,0-5 0 0,0 5 0 16,0 1 3-16,-3-1 0 0,-1 7 0 0,4 3 0 15,0 0-4-15,-7 0-1 0,0 0 0 0,0 3 0 16,-4-3-10-16,4 10 0 0,0-4 0 0,0-3 0 16,-3 13 0-16,2-7 0 0,1 7 0 0,0-3 0 15,0 2 0-15,4 4-16 0,-4-3 4 0,7 6 1 16,-4 0 11-16,4 0 0 0,4 3 0 0,-1-6 0 15,1 6 0-15,3-7 0 0,0 1 0 0,0-3 0 16,0-7 9-16,4 10 1 0,-1-9 0 0,-3 5 0 16,7-12 5-16,-3 7 1 0,0-4 0 0,-1-6 0 15,4 0-16-15,-3 0 0 0,-1 0 8 0,1 0-8 16,0 0-67-16,-1 0-16 0,-3-6-3 0,0 6-699 16,0-3-140-16</inkml:trace>
  <inkml:trace contextRef="#ctx0" brushRef="#br0" timeOffset="149433.667">9895 13212 1228 0,'0'0'35'0,"0"0"7"0,0 0-34 0,0 0-8 0,0 0 0 0,0 0 0 0,0 0 116 0,0 0 20 16,0 0 5-16,0 0 1 15,0 0-46-15,0 0-10 0,4-9-2 0,3 9 0 16,-3-10-20-16,3 4-4 0,3 3 0 0,-3-3-1 16,4-4-31-16,-1 7-5 0,-3-6-2 0,4 2 0 15,0 4-1-15,-1-3-1 0,1-3 0 0,-1 9 0 0,4-7 1 0,-6 7 1 16,-8 0 0-16,0 0 0 0,0 0 8 0,7 7 2 15,-7-7 0-15,0 0 0 16,0 9-6-16,0 0-1 0,0-2 0 0,0 5 0 16,0-2-14-16,-4 5-10 0,4-5 12 0,0 5-12 0,4-2 12 0,-1 3-4 15,-6 3 0-15,6-4-8 0,1 4 0 0,3 0 0 16,-7 0-15-16,3-1 5 0,4-2 10 0,-3 3 0 16,3 0 0-16,-4-4 0 0,1 4 0 0,-1-3 12 0,1-4-2 0,0 4-1 15,-4-6 6-15,0 5 1 0,0-12 0 0,-4 7 0 16,4-4 8-16,-4 3 3 0,-3-2 0 15,0-4 0-15,0 6 1 0,-3-9 1 0,-4 10 0 0,3-10 0 16,-3 6-17-16,3-6-3 0,-3 0-1 0,4 0 0 16,-1 0-8-16,0-6-11 0,4 6 3 0,0-3-865 15,0-4-173-15</inkml:trace>
  <inkml:trace contextRef="#ctx0" brushRef="#br0" timeOffset="151820.773">10502 13272 1227 0,'0'0'27'0,"0"-6"5"0,0-4 2 0,0 1 1 0,0 2-35 0,0-2 0 0,-3 6 0 0,-1-3 0 15,4-4 96-15,0 7 13 0,0 3 3 0,0 0 0 16,0 0-5-16,0 0-1 0,0 0 0 0,0 0 0 16,0 0-14-16,0 0-4 15,0 0 0-15,0 0 0 0,0 9-43 0,4 1-9 16,-1-1-1-16,1 1-1 0,-4 9-18 0,3-4-3 0,1-2-1 0,-4 9 0 15,3-10 4-15,1 7 0 0,-4-3 0 0,3 3 0 16,1-4-5-16,-4-2-1 0,3 2 0 0,1-5 0 16,-1-1-1-16,-3 1 0 0,4-1 0 0,0-3 0 15,-4-6-9-15,0 0 0 0,0 0 0 0,0 0-775 16,0 0-157-16</inkml:trace>
  <inkml:trace contextRef="#ctx0" brushRef="#br0" timeOffset="152137.519">10315 13266 1778 0,'0'0'39'0,"0"0"8"0,0 0 1 0,0 0 3 0,0 0-41 0,0 0-10 0,0 0 0 0,0 0 0 16,0 0 89-16,7 0 16 0,0-10 3 0,0 10 1 15,4-9-21-15,0 9-5 16,3-7-1-16,0 4 0 0,3-3-20 0,1 3-4 0,-4-3-1 16,7 6 0-16,-3-4-21 0,0-2-4 0,-4 6 0 0,3 0-1 15,-3 0-18-15,1-3-3 0,-5 3-1 0,1 3 0 16,-4-3-9-16,0 0 0 0,3 0 0 0,-2 6-832 15,-8-6-169-15</inkml:trace>
  <inkml:trace contextRef="#ctx0" brushRef="#br0" timeOffset="153495.964">10841 14115 1086 0,'0'0'31'0,"0"0"6"0,0 0-29 0,0 0-8 16,0 0 0-16,0 0 0 0,0 0 112 0,0 0 20 15,0 0 5-15,0 0 1 0,-7-3-38 0,7 3-8 16,0 0-2-16,0 0 0 0,0 0-8 0,0 0-2 16,-4 0 0-16,4 0 0 0,0 0-10 0,0 0-2 15,-10 0-1-15,6 3 0 0,4-3-18 0,-7 7-3 16,4 2-1-16,-1 0 0 0,-3-2-22 0,7-7-5 0,0 0-1 0,0 3 0 16,-4 6-9-16,4-9-8 0,0 0 12 0,0 0-12 15,0 0 24-15,0 0-3 16,0 0 0-16,4 0 0 0,7 6-10 0,-11-6-3 15,0 0 0-15,7 0 0 0,0 0 4 0,-7 0 0 0,7-6 0 0,-4 3 0 16,-3 3-12-16,0-9 0 0,7 2 0 0,-7-2 0 16,0 0 8-16,0 2-8 0,-3-2 12 0,3 6-4 15,-4-4-8-15,4-2 0 0,-3 6 0 0,-4-3 0 16,7 6 0-16,0 0 0 0,-4-10 9 0,-3 10-1 16,0 0-8-16,7 0 12 0,-7 0-4 0,0 0 0 15,-4 0-8-15,4 7 8 0,7-7-8 0,-3 3 8 16,-1 6-8-16,1-3 0 0,3-6 0 0,0 3 8 15,0 7-8-15,0-4 0 0,0-6 0 0,0 0 0 16,7 10 9-16,-7-10-9 0,0 0 12 0,0 0-12 16,0 9 10-16,0-9-10 0,10 6 8 0,-10-6-8 15,0 0 8-15,0 0-8 0,0 0 8 0,0 0-8 0,0 0 12 0,0 0-2 16,0 0-1-16,0 0 0 0,0 0-9 0,0 0 8 16,0 0-8-16,0 0 8 0,0 0-8 0,0 0 0 15,0 0 9-15,0 0-9 16,0 0-80-16,0 0-20 0,0 0-4 0</inkml:trace>
  <inkml:trace contextRef="#ctx0" brushRef="#br0" timeOffset="154357.714">11617 13987 1562 0,'0'0'34'0,"0"0"7"0,0 0 2 0,7-7 1 0,0-2-35 0,0 6-9 16,0-3 0-16,0-4 0 0,0 1 70 0,0-1 12 0,-3 4 2 0,-1-3 1 16,1-1 18-16,-4-2 3 15,-4-4 1-15,1 7 0 0,-4-1-28 0,0 1-6 16,-7 3-1-16,0-4 0 0,-4 1-13 0,0 3-3 15,-3 2-1-15,-4-2 0 0,4 6-34 0,-3 6-6 0,-1 4-2 0,0-1 0 16,0 1-13-16,1-1 0 0,3 10 0 0,-1-3-10 16,-2 2 10-16,6 1-13 0,4-3 5 0,0 3 8 15,3 6 0-15,1-6 0 0,-1 6 0 0,8-7 0 16,6 1 0-16,1 0 0 0,-1 0 0 0,4-3 0 16,0 2 0-16,4-2 0 0,3-7 0 0,-3 1 0 15,-1-1-8-15,8-9 8 0,-4 7 0 0,4-4 0 16,-1-6 0-16,1-4 16 0,3 7-2 0,-3-9-1 15,3-1-5-15,-4 4-8 0,1-3 11 0,-4-1-11 16,0-2 0-16,0-4 0 0,-7 0-10 0,4-2 10 16,0-11-48-16,-1 11-3 0,-3-14 0 0,0 4 0 15,0-10-133-15,-3 4-26 0,-1-10-6 0,-3 0 0 16,-3 0 112-16,3 3 24 0,-4-9 4 0,-3 6 0 0,4-3 76 0,-4 3 0 16,3 7 14-16,1-4-2 0,3 13 76 0,-4-7 16 15,1 17 2-15,-1-1 1 16,1 3 4-16,-1 7 1 0,4-1 0 0,0 10 0 15,0 0-38-15,0 0-7 0,-3 10-2 0,3-1 0 0,3 7-45 0,-3 9-10 16,7-3-2-16,-3 12 0 0,3-6 8 0,0 13 0 16,0 3 1-16,0 3 0 0,0-3 17 0,0 9 3 15,0 4 1-15,0-4 0 0,0 0-1 0,0 1 0 16,0-1 0-16,0-3 0 0,0-12-17 0,0-1-3 16,0 4-1-16,4-9 0 0,-4-1-16 0,0-9 0 15,0 3 0-15,-3-9-887 0,3-7-181 0</inkml:trace>
  <inkml:trace contextRef="#ctx0" brushRef="#br0" timeOffset="155844.706">11938 13720 2098 0,'0'0'46'0,"0"0"10"0,0 0 1 0,0 0 3 0,0 0-48 0,0 0-12 0,0 0 0 0,0 0 0 16,0 0 51-16,0 0 8 0,0 0 1 0,11-9 1 16,-4 3-13-16,3 2-2 0,4-2-1 0,0 3 0 15,4-6 0-15,3-1 0 0,4 1 0 0,0-7 0 16,6 10-5-16,1-4 0 0,-4 1-1 0,4 0 0 15,0-1-27-15,0 7-12 0,-8-3 10 0,1-1-10 16,0 4 0-16,-8 3 0 0,-3 0 0 0,1 3 0 16,-5 4 0-16,1-1 8 0,-8 3-8 0,4 1 0 15,-3 2 0-15,-4-2 8 0,-4 12-8 0,1-3 0 16,-1 3 0-16,-3 3 0 0,0 0 0 0,-3 0 0 16,-1 3 0-16,0 0 0 0,1 0 0 0,-1 7 0 15,1-7 0-15,3-3 0 0,0 3 0 0,-1-2 0 16,5 2 0-16,-1-9 0 0,4 3 0 0,0-10 0 15,0 4 0-15,4 3 0 0,-1-10 0 0,1 7 0 0,3-7 0 0,0 0 0 16,0-5 0-16,4 2 0 0,-4 0 9 0,3-6-9 16,1 0 8-16,3-6-8 0,-3 6 8 0,3-10-8 15,-4 10 8-15,4-6-8 0,4-3 0 0,-4-1 0 16,0 7-14-16,0-6 5 16,1-4-97-16,2 4-19 0,-3-1-4 0,0-2-627 15,-3 3-126-15</inkml:trace>
  <inkml:trace contextRef="#ctx0" brushRef="#br0" timeOffset="156065.717">12009 13990 2055 0,'-11'0'45'0,"11"0"10"0,0 0 1 0,0 0 2 0,0 0-46 0,0 0-12 0,0 0 0 0,0 0 0 16,0 0 56-16,0 0 10 0,7-3 2 0,7-4 0 15,4 4 0-15,3-3 1 0,7-3 0 0,0 6 0 16,8-13-17-16,2 6-4 0,-2 1-1 0,3 0 0 16,-4-7-47-16,0 0-8 0,0 4-3 0,-3-4 0 15,-4 7-57-15,1-1-12 0,-1 1-3 0</inkml:trace>
  <inkml:trace contextRef="#ctx0" brushRef="#br0" timeOffset="156760.707">12869 13303 1609 0,'0'0'35'0,"0"0"7"0,0 0 2 0,0 0 2 15,0 0-37-15,0 0-9 0,0 0 0 0,0-3 0 16,4-3 61-16,-4 6 11 0,0 0 1 0,3-10 1 15,1 7-6-15,-4-3 0 0,3 3-1 0,1-3 0 16,-4-4 5-16,4 7 0 0,-4-3 1 0,0-4 0 0,0 4-21 0,0-3-4 16,0 5 0-16,0-2-1 15,-4-3-16-15,0-1-3 0,-3 4-1 0,0 3 0 0,0-3 1 0,0-4 0 16,0 7 0-16,-3-6 0 0,-1 2-13 0,0 4-3 16,4-3 0-16,-3 6 0 0,-1 0-12 0,1 0 11 15,3 0-11-15,-4 6 10 0,0-3-10 0,1 7-9 16,-1-4 9-16,4 4-13 0,0-1 13 0,4 0 0 15,-1 10 0-15,1-9 0 0,3 5 0 0,-4 4-9 16,4 6 1-16,4-6 0 0,-4 6-2 0,7-3 0 16,-4 3 0-16,1-6 0 0,3 0 10 0,-4 6 0 0,4-9 0 0,0 2 0 15,0-8 0-15,4 9 0 16,-7-10 0-16,6 0 0 0,-6-2 11 0,6-4-3 16,-3 3 0-16,0-3 0 0,0 3 4 0,0-6 0 0,0-6 0 0,4 3 0 15,0 3-12-15,3-6 0 0,-4-4 0 0,1 10 0 16,0-9-16-16,-1 6-4 0,1-3-2 0,-1-4-796 15,1 10-159-15</inkml:trace>
  <inkml:trace contextRef="#ctx0" brushRef="#br0" timeOffset="157180.92">13018 13407 1384 0,'0'0'39'0,"0"0"9"0,0 0-38 0,0 0-10 16,0-7 0-16,0 7 0 0,0 0 76 0,0 0 12 16,0 0 4-16,0 0 0 0,0 0 5 0,7-3 2 15,-7 3 0-15,3-6 0 0,1-3-27 0,3 9-6 16,-4-10-1-16,4 1 0 16,0 2-26-16,0-2-6 0,-3 0-1 0,3-1 0 0,0 1 10 0,0-7 2 15,0 7 0-15,-3-4 0 0,3-2-16 0,-4 5-2 16,1-6-1-16,-4 4 0 0,3-4 2 0,-3-3 0 15,-3 4 0-15,3 5 0 0,-4-2-16 0,4 2-3 16,-3 1-8-16,-1-4 12 0,1 4-12 0,-1 6 0 16,-3-3 0-16,7 6 0 0,0 0 0 0,-3 0 0 0,-5 0 10 15,1 6-2-15,7-6-8 0,-7 3 0 0,4 3-11 0,-4 4 11 16,3-1-9-16,-3 7 9 0,4 3-8 0,3-7 8 16,-4 10 0-16,4-3 0 0,0 0 0 0,0 0-8 15,0 6 8-15,4-13 0 0,3 4 0 0,0 3 0 16,0-4 0-16,-4 1 16 0,8-3-4 0,-4 2-1 15,4-5-11-15,3-1 0 0,-4 0 0 0,1 1 8 16,-1-1 0-16,5-9-8 0,-1 0 12 0,-4 0-4 16,1 0-24-16,-1 0-6 0,1 0-1 0,0-3-791 15,-1-3-158-15</inkml:trace>
  <inkml:trace contextRef="#ctx0" brushRef="#br0" timeOffset="157811.128">13328 13115 1706 0,'0'0'48'0,"0"0"11"0,-4 0-47 0,4 0-12 0,0 0 0 0,-3-9 0 16,3 9 111-16,0 0 20 0,0 0 4 0,0 0 1 0,0-4-53 0,0-2-11 15,3-3-1-15,1-1-1 16,3 4-15-16,0 3-3 0,4-3-1 0,-1-4 0 16,1 7-23-16,3-3-4 0,0-4 0 0,-3 10-1 15,3-9-13-15,-4 9-2 0,1-9-8 0,-1 9 12 16,1 0-12-16,-4 0 0 0,0 0 0 0,-7 0 0 16,7 0 0-16,-7 0 0 0,7 9 0 0,0-9 0 15,-7 0 0-15,0 0 9 0,0 0-9 0,7 9 8 16,-7-9 1-16,4 7 0 0,-4-7 0 0,0 0 0 15,3 9 1-15,1-6 0 0,3 7 0 0,-7-4 0 0,4 3-2 16,-4 1 0-16,3-1 0 0,1 1 0 16,-1-1-8-16,1 7 0 0,-1-7 0 0,1 10 0 0,-1-3 0 0,1-4 0 15,-1 4 0-15,4 3 0 0,0-1 0 0,0 4 0 16,1-3 0-16,-1 0 0 16,-4-3 0-16,4 2 0 0,0 1 0 0,-3-3 0 0,-1 3 17 0,1-7-1 15,-1 4-1-15,1 0 0 0,-4-4 12 0,0-2 2 16,-4-1 1-16,4 7 0 0,-3-7-1 0,-4-3 0 15,0 4 0-15,-4-7 0 0,1 6-1 0,-1-2 0 16,0-4 0-16,1 3 0 0,-1-3-12 0,1 3-2 16,-1-6-1-16,0 7 0 0,1-4-13 0,-1-3 0 15,1 0 0-15,3-3-951 0,0-4-188 16</inkml:trace>
  <inkml:trace contextRef="#ctx0" brushRef="#br0" timeOffset="-108377.44">4639 14460 1555 0,'0'0'34'0,"-7"0"7"0,3-6 2 0,-6 3 1 0,3-3-36 0,7 6-8 0,-4 0 0 0,-3-4 0 16,0-2 52-16,0 6 8 0,7 0 1 0,0 0 1 15,0 0-31-15,0 0-7 0,0 0 0 0,14 0-1 16,-3 0-23-16,6 0 0 0,1 6-10 0,3-6 10 16,0 0-8-16,11 4 8 0,-7-4 0 0,10 0 0 15,-3 0-12-15,3 0 4 0,4 0 8 0,0 0-814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6C4D2-BBD2-4887-AAFC-A74880299274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C0357-DC34-4771-B457-91232387E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2021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1A1D-CA98-4061-95C5-243D5081B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81649-C2DD-4DD2-A457-9E31D40AC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1DEB5-4876-4F7C-858B-E9BB0708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F0-5BE3-421F-AF37-D3DD0A146579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A008B-D198-4B23-8CE3-604F4A8A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296B5-D89F-46CE-92AF-99DE65BCF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1AC6-E6F2-438E-A9F3-DF3768CF4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0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BFCD8-05F6-4683-83F2-BAE247BB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325BA-4203-4387-90AB-993FEE69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86E95-ADBF-4ADE-A5AE-4B3E27343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F0-5BE3-421F-AF37-D3DD0A146579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2211B-1A26-49A9-AB66-FBECC826D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946C4-8D68-4F7F-9579-5BF20A68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1AC6-E6F2-438E-A9F3-DF3768CF4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2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49E3C-4202-4F9A-8511-EA10DBF2E3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2B34D-B240-4EF8-9D6C-7AA067829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5F5E7-533B-4521-A006-11279BE40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F0-5BE3-421F-AF37-D3DD0A146579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30B03-8CAE-4695-A4B4-106385D8E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E94ED-239F-40A9-B3D6-537ECFB5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1AC6-E6F2-438E-A9F3-DF3768CF4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EA083-8603-4DC9-814B-8E6A67DC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EB71F-2465-4DB6-90EA-CA77E9433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D2D6-FDAA-4A6E-B267-E2F8C485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F0-5BE3-421F-AF37-D3DD0A146579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8F14C-8F65-4EDD-8FEC-E7D781002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609F3-F5B4-46A6-A1DB-FE31C2EB0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1AC6-E6F2-438E-A9F3-DF3768CF4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9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47976-2B82-48E2-9D2D-93B181F0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BB546-8F99-4B89-B4C3-023D92972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1EDB6-C132-4902-8CA8-16A90BF58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F0-5BE3-421F-AF37-D3DD0A146579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CFDA8-72CF-41D7-AFAA-3BDD89A2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5DBC9-65FC-4566-952F-8E25361B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1AC6-E6F2-438E-A9F3-DF3768CF4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4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9E6AD-D6C6-42D8-986C-A5ADC8E4B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9DCBB-DB4C-48A3-BF44-10AEF6215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006D1-7C78-4D7C-9BD4-4A07AB82C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3F0B7-9850-4327-A6C1-4D088212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F0-5BE3-421F-AF37-D3DD0A146579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E318C-7BCD-4EE3-AC75-741B8A219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25BE5-B333-4154-8C1D-AFF68972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1AC6-E6F2-438E-A9F3-DF3768CF4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9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F017-A32F-4050-BC44-D2FB70085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6C772-42E5-475F-9D6E-C20A059A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7D8E7-D77A-46D3-8438-4CAD452F4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B49217-A198-4C46-86AE-6FE49CE05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12E14-FCDD-42C0-AD0A-DB3809074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0A5A0-1A23-44B0-91F1-C718F11F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F0-5BE3-421F-AF37-D3DD0A146579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8BFAAB-A5C0-44AD-A07B-A763AA33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F5E80-FEDD-4383-8387-9BB21601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1AC6-E6F2-438E-A9F3-DF3768CF4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8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584A0-6EB7-4E85-89E8-8F0000268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BF2A37-CF49-4CD8-AD29-68AA792A9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F0-5BE3-421F-AF37-D3DD0A146579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AFC19-4E37-486A-A385-D95FC48A6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82E78-4FE2-4AAE-BA1F-FFFBC5A8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1AC6-E6F2-438E-A9F3-DF3768CF4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9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B636EB-BC5B-4621-93C4-E1E4CD16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F0-5BE3-421F-AF37-D3DD0A146579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CEE1F0-A6A4-44F0-87A2-665E0256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8FEF6-A815-4A2E-B949-4EC138DF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1AC6-E6F2-438E-A9F3-DF3768CF4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42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C1FA5-4ACB-4416-B92F-589F883D0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B0A1D-68B7-4036-A9DD-5765177E7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440DD-19DC-4FB1-B320-D88677C41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38580-64DE-42B9-9FA4-12E87480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F0-5BE3-421F-AF37-D3DD0A146579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FDE5A-D7E7-4188-A9AB-A5E8027D2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6DFF6-07B4-4651-9FA6-E7B26FF2C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1AC6-E6F2-438E-A9F3-DF3768CF4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2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61A72-6695-4222-8881-5264B21E7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8D49F0-D8DA-4FE1-ADDA-33CB9B543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F839C-FE3C-443F-A403-83933609F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7C68A-C633-4129-B059-C7CA1D426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F0-5BE3-421F-AF37-D3DD0A146579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AB7B2-E2B0-4445-9D49-5CE78FB6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C896C-D090-4692-9BD5-75A5C2F5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1AC6-E6F2-438E-A9F3-DF3768CF4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3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BAD34-5D43-4396-9884-9274E5BC0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F9972-7B69-43C9-960B-22A56BE81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6003B-1360-471B-A4A4-688CECA99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BEF0-5BE3-421F-AF37-D3DD0A146579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D8100-3CF2-43C2-8A9C-8A5DB5391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4D929-9F89-4B4E-9300-59400C251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B1AC6-E6F2-438E-A9F3-DF3768CF4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3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0.png"/><Relationship Id="rId7" Type="http://schemas.openxmlformats.org/officeDocument/2006/relationships/customXml" Target="../ink/ink6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0F3D-BF7D-4CBD-972D-BE08C2339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E88EB1-CF1F-481D-B630-6E51E7D0DD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PhD Abay </a:t>
            </a:r>
            <a:r>
              <a:rPr lang="en-US" dirty="0" err="1"/>
              <a:t>Nussipbekov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765779-6D48-4C57-B00B-689E3C4CBF7B}"/>
                  </a:ext>
                </a:extLst>
              </p14:cNvPr>
              <p14:cNvContentPartPr/>
              <p14:nvPr/>
            </p14:nvContentPartPr>
            <p14:xfrm>
              <a:off x="3003480" y="5254200"/>
              <a:ext cx="2880" cy="3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765779-6D48-4C57-B00B-689E3C4CBF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4120" y="5244840"/>
                <a:ext cx="21600" cy="2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06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3376-4BE5-494C-9AA9-B1FDEC37D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DNN layers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D5FBD9-2364-43A3-B10A-5F29AB712564}"/>
              </a:ext>
            </a:extLst>
          </p:cNvPr>
          <p:cNvGrpSpPr/>
          <p:nvPr/>
        </p:nvGrpSpPr>
        <p:grpSpPr>
          <a:xfrm>
            <a:off x="838200" y="1585865"/>
            <a:ext cx="5202168" cy="2214029"/>
            <a:chOff x="2354223" y="1304726"/>
            <a:chExt cx="6404766" cy="272585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33D4D16-1C6D-4628-B90F-02EE4963F83D}"/>
                </a:ext>
              </a:extLst>
            </p:cNvPr>
            <p:cNvGrpSpPr/>
            <p:nvPr/>
          </p:nvGrpSpPr>
          <p:grpSpPr>
            <a:xfrm>
              <a:off x="3122343" y="1304726"/>
              <a:ext cx="5636646" cy="2725852"/>
              <a:chOff x="3110312" y="1563955"/>
              <a:chExt cx="5954149" cy="2732742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0DB6046-99EC-4557-9677-FF1ACF0F403D}"/>
                  </a:ext>
                </a:extLst>
              </p:cNvPr>
              <p:cNvSpPr/>
              <p:nvPr/>
            </p:nvSpPr>
            <p:spPr>
              <a:xfrm>
                <a:off x="6559611" y="2483063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6EBD3C6-38C0-41D9-8ACF-8A58E1E3285E}"/>
                  </a:ext>
                </a:extLst>
              </p:cNvPr>
              <p:cNvSpPr/>
              <p:nvPr/>
            </p:nvSpPr>
            <p:spPr>
              <a:xfrm>
                <a:off x="6539159" y="3071874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41A9FE7-3985-46AE-852E-A267EC363215}"/>
                  </a:ext>
                </a:extLst>
              </p:cNvPr>
              <p:cNvSpPr/>
              <p:nvPr/>
            </p:nvSpPr>
            <p:spPr>
              <a:xfrm>
                <a:off x="4253261" y="2176366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CCC407F-7F08-4DF2-A721-30E51577392C}"/>
                  </a:ext>
                </a:extLst>
              </p:cNvPr>
              <p:cNvSpPr/>
              <p:nvPr/>
            </p:nvSpPr>
            <p:spPr>
              <a:xfrm>
                <a:off x="4253261" y="278877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A0896DE-668C-4278-8BC8-398FA5DFBD85}"/>
                  </a:ext>
                </a:extLst>
              </p:cNvPr>
              <p:cNvSpPr/>
              <p:nvPr/>
            </p:nvSpPr>
            <p:spPr>
              <a:xfrm>
                <a:off x="4253261" y="3401188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4F87C3D-C2CD-4FC4-87AF-F9908D7306AD}"/>
                  </a:ext>
                </a:extLst>
              </p:cNvPr>
              <p:cNvSpPr/>
              <p:nvPr/>
            </p:nvSpPr>
            <p:spPr>
              <a:xfrm>
                <a:off x="4253261" y="1563955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4CAB39E-50B5-4558-A8AB-53DE40C6002D}"/>
                  </a:ext>
                </a:extLst>
              </p:cNvPr>
              <p:cNvCxnSpPr>
                <a:stCxn id="76" idx="6"/>
              </p:cNvCxnSpPr>
              <p:nvPr/>
            </p:nvCxnSpPr>
            <p:spPr>
              <a:xfrm>
                <a:off x="6911625" y="2624612"/>
                <a:ext cx="770485" cy="2967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3A2030F-C4A1-45CB-920C-8A7096B3ED18}"/>
                  </a:ext>
                </a:extLst>
              </p:cNvPr>
              <p:cNvSpPr/>
              <p:nvPr/>
            </p:nvSpPr>
            <p:spPr>
              <a:xfrm>
                <a:off x="7682110" y="2779822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655BD02B-1E8F-4CAD-A8DE-92CB1F868EC6}"/>
                  </a:ext>
                </a:extLst>
              </p:cNvPr>
              <p:cNvCxnSpPr>
                <a:stCxn id="77" idx="6"/>
              </p:cNvCxnSpPr>
              <p:nvPr/>
            </p:nvCxnSpPr>
            <p:spPr>
              <a:xfrm flipV="1">
                <a:off x="6891173" y="2921371"/>
                <a:ext cx="790937" cy="2920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E27D4CF2-9FB2-4F41-8E89-035E21C98750}"/>
                  </a:ext>
                </a:extLst>
              </p:cNvPr>
              <p:cNvCxnSpPr/>
              <p:nvPr/>
            </p:nvCxnSpPr>
            <p:spPr>
              <a:xfrm>
                <a:off x="8034124" y="2921371"/>
                <a:ext cx="551537" cy="89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48E325A1-EA82-48E4-842B-2C5D248793F4}"/>
                      </a:ext>
                    </a:extLst>
                  </p:cNvPr>
                  <p:cNvSpPr txBox="1"/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99" name="TextBox 5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21569" r="-66667" b="-235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91D2DC1-B8A7-4711-B77E-7B3DB0526C53}"/>
                  </a:ext>
                </a:extLst>
              </p:cNvPr>
              <p:cNvCxnSpPr/>
              <p:nvPr/>
            </p:nvCxnSpPr>
            <p:spPr>
              <a:xfrm flipV="1">
                <a:off x="3462326" y="1705504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C7E1176D-EDFD-4B09-AAEE-874AA32A2E50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6D50D541-010C-4B61-9620-CA9B2D0085D3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843E710-7A45-4D1F-B0A4-3DACE57C200E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406BA292-1F5D-41E5-9403-CAB3E5FE7DC7}"/>
                  </a:ext>
                </a:extLst>
              </p:cNvPr>
              <p:cNvCxnSpPr/>
              <p:nvPr/>
            </p:nvCxnSpPr>
            <p:spPr>
              <a:xfrm flipV="1">
                <a:off x="3462326" y="1705504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044984FE-10EE-4EB8-9D7E-92E3B86FEF97}"/>
                  </a:ext>
                </a:extLst>
              </p:cNvPr>
              <p:cNvCxnSpPr/>
              <p:nvPr/>
            </p:nvCxnSpPr>
            <p:spPr>
              <a:xfrm flipV="1"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43B741C0-804F-4B26-A9E8-A07EC53F1F92}"/>
                  </a:ext>
                </a:extLst>
              </p:cNvPr>
              <p:cNvCxnSpPr/>
              <p:nvPr/>
            </p:nvCxnSpPr>
            <p:spPr>
              <a:xfrm>
                <a:off x="3462326" y="2930326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3143DB8-A71B-4AE7-A4F3-69D2B2D38563}"/>
                  </a:ext>
                </a:extLst>
              </p:cNvPr>
              <p:cNvCxnSpPr/>
              <p:nvPr/>
            </p:nvCxnSpPr>
            <p:spPr>
              <a:xfrm>
                <a:off x="3462326" y="2930326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1397C3A9-164C-4313-86A5-727AD5742146}"/>
                  </a:ext>
                </a:extLst>
              </p:cNvPr>
              <p:cNvCxnSpPr/>
              <p:nvPr/>
            </p:nvCxnSpPr>
            <p:spPr>
              <a:xfrm flipV="1">
                <a:off x="3462326" y="3542737"/>
                <a:ext cx="79093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AFC3DB1B-5329-4B3A-8EE2-5891F422F757}"/>
                  </a:ext>
                </a:extLst>
              </p:cNvPr>
              <p:cNvCxnSpPr/>
              <p:nvPr/>
            </p:nvCxnSpPr>
            <p:spPr>
              <a:xfrm flipV="1">
                <a:off x="3462326" y="2930326"/>
                <a:ext cx="790935" cy="6124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41FB166-B287-4EA0-875C-05CCE9BCCE07}"/>
                  </a:ext>
                </a:extLst>
              </p:cNvPr>
              <p:cNvCxnSpPr/>
              <p:nvPr/>
            </p:nvCxnSpPr>
            <p:spPr>
              <a:xfrm flipV="1">
                <a:off x="3462326" y="2317915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2C3DBDA6-F6DA-4682-A147-A701AF25D56F}"/>
                  </a:ext>
                </a:extLst>
              </p:cNvPr>
              <p:cNvCxnSpPr/>
              <p:nvPr/>
            </p:nvCxnSpPr>
            <p:spPr>
              <a:xfrm flipV="1">
                <a:off x="3462326" y="1705504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7B4D6B6-BD0E-42E0-8232-CFB952E87376}"/>
                  </a:ext>
                </a:extLst>
              </p:cNvPr>
              <p:cNvSpPr/>
              <p:nvPr/>
            </p:nvSpPr>
            <p:spPr>
              <a:xfrm>
                <a:off x="4253261" y="4013600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7932A8B7-1A15-47B6-A6EC-BA970427464C}"/>
                  </a:ext>
                </a:extLst>
              </p:cNvPr>
              <p:cNvCxnSpPr/>
              <p:nvPr/>
            </p:nvCxnSpPr>
            <p:spPr>
              <a:xfrm>
                <a:off x="3462326" y="3542738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69A21E4-360E-4595-9716-454347484E77}"/>
                  </a:ext>
                </a:extLst>
              </p:cNvPr>
              <p:cNvCxnSpPr/>
              <p:nvPr/>
            </p:nvCxnSpPr>
            <p:spPr>
              <a:xfrm>
                <a:off x="3462326" y="2930326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F299A56-C7CB-478B-81D3-03297AECBA2D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460E1BC-53D2-47B0-820F-8E51AB0A63DA}"/>
                  </a:ext>
                </a:extLst>
              </p:cNvPr>
              <p:cNvSpPr/>
              <p:nvPr/>
            </p:nvSpPr>
            <p:spPr>
              <a:xfrm>
                <a:off x="5396210" y="2483063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4EBA78B-7746-43A6-B5B1-BD6949289750}"/>
                  </a:ext>
                </a:extLst>
              </p:cNvPr>
              <p:cNvSpPr/>
              <p:nvPr/>
            </p:nvSpPr>
            <p:spPr>
              <a:xfrm>
                <a:off x="5396210" y="307285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D86975-4CCD-4B2E-B4D5-BD6447A35E54}"/>
                  </a:ext>
                </a:extLst>
              </p:cNvPr>
              <p:cNvSpPr/>
              <p:nvPr/>
            </p:nvSpPr>
            <p:spPr>
              <a:xfrm>
                <a:off x="5396210" y="1893269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594B6CC-9713-4524-98B4-836A60328A1C}"/>
                  </a:ext>
                </a:extLst>
              </p:cNvPr>
              <p:cNvSpPr/>
              <p:nvPr/>
            </p:nvSpPr>
            <p:spPr>
              <a:xfrm>
                <a:off x="5396210" y="3662652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68357E3B-6E88-4AD6-933B-F562D7B66CF9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3293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E6BD816-6635-4CEB-9A9E-5630FBFBA4C4}"/>
                  </a:ext>
                </a:extLst>
              </p:cNvPr>
              <p:cNvCxnSpPr/>
              <p:nvPr/>
            </p:nvCxnSpPr>
            <p:spPr>
              <a:xfrm>
                <a:off x="4605275" y="2317915"/>
                <a:ext cx="790935" cy="306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0149240-FBE2-4141-AFBC-078C35416031}"/>
                  </a:ext>
                </a:extLst>
              </p:cNvPr>
              <p:cNvCxnSpPr/>
              <p:nvPr/>
            </p:nvCxnSpPr>
            <p:spPr>
              <a:xfrm>
                <a:off x="4605275" y="3542737"/>
                <a:ext cx="790935" cy="2614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8C6203A-0F3F-4CD5-9CB6-C13E55B55DD5}"/>
                  </a:ext>
                </a:extLst>
              </p:cNvPr>
              <p:cNvCxnSpPr/>
              <p:nvPr/>
            </p:nvCxnSpPr>
            <p:spPr>
              <a:xfrm>
                <a:off x="4605275" y="2930326"/>
                <a:ext cx="790935" cy="284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30F057E-4BD8-4A66-9ADB-4503B82784D3}"/>
                  </a:ext>
                </a:extLst>
              </p:cNvPr>
              <p:cNvCxnSpPr/>
              <p:nvPr/>
            </p:nvCxnSpPr>
            <p:spPr>
              <a:xfrm flipV="1">
                <a:off x="4605275" y="3214406"/>
                <a:ext cx="790935" cy="328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47821781-CABB-4D12-AD2E-1DCB3EC75A28}"/>
                  </a:ext>
                </a:extLst>
              </p:cNvPr>
              <p:cNvCxnSpPr/>
              <p:nvPr/>
            </p:nvCxnSpPr>
            <p:spPr>
              <a:xfrm flipV="1">
                <a:off x="4605275" y="3804201"/>
                <a:ext cx="790935" cy="3509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B715DD0-56AE-4EC9-BC35-E7E84C6F05B8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2830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709EFA87-1E09-4D56-8886-970D27566E3B}"/>
                  </a:ext>
                </a:extLst>
              </p:cNvPr>
              <p:cNvCxnSpPr/>
              <p:nvPr/>
            </p:nvCxnSpPr>
            <p:spPr>
              <a:xfrm flipV="1">
                <a:off x="4605275" y="3214406"/>
                <a:ext cx="790935" cy="9407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260E4D0-268B-414C-A611-4AAABB95F729}"/>
                  </a:ext>
                </a:extLst>
              </p:cNvPr>
              <p:cNvCxnSpPr/>
              <p:nvPr/>
            </p:nvCxnSpPr>
            <p:spPr>
              <a:xfrm>
                <a:off x="4605275" y="2930326"/>
                <a:ext cx="790935" cy="8738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44728F1-A12C-4696-B465-7E941DC88DB4}"/>
                  </a:ext>
                </a:extLst>
              </p:cNvPr>
              <p:cNvCxnSpPr/>
              <p:nvPr/>
            </p:nvCxnSpPr>
            <p:spPr>
              <a:xfrm>
                <a:off x="4605275" y="2317915"/>
                <a:ext cx="790935" cy="1486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C2FE24FB-2B86-4CF8-9382-7946E8020020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2098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035BABE0-F057-46B6-B314-633D16E98AF2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15089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5A827FB2-7AEE-4234-98B3-B4C8B67AFD4F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CA726C64-F34C-480F-94D7-36C3B3504EED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2120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7CA376F9-734D-482A-B0EC-27AD77985BBA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4322FC48-BCA0-470B-ADFE-59CAF12A6252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15079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188ABF52-E14A-4879-B261-516D9DBCDBAC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3057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FBF0B56E-F988-4857-9119-07733290B431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8955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6A6307E-DD37-462A-8A54-B8CB6B9C579B}"/>
                  </a:ext>
                </a:extLst>
              </p:cNvPr>
              <p:cNvCxnSpPr/>
              <p:nvPr/>
            </p:nvCxnSpPr>
            <p:spPr>
              <a:xfrm>
                <a:off x="4605275" y="2317915"/>
                <a:ext cx="790935" cy="8964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2C6EAC1-0D43-4435-8E6D-9D42D8668F3D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9191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830EB09C-4633-44E3-9C9C-BED27FD50A22}"/>
                  </a:ext>
                </a:extLst>
              </p:cNvPr>
              <p:cNvCxnSpPr>
                <a:endCxn id="76" idx="2"/>
              </p:cNvCxnSpPr>
              <p:nvPr/>
            </p:nvCxnSpPr>
            <p:spPr>
              <a:xfrm>
                <a:off x="5748224" y="2034818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F4D4835C-B316-49FD-97B8-5994C0BEB990}"/>
                  </a:ext>
                </a:extLst>
              </p:cNvPr>
              <p:cNvCxnSpPr>
                <a:endCxn id="77" idx="2"/>
              </p:cNvCxnSpPr>
              <p:nvPr/>
            </p:nvCxnSpPr>
            <p:spPr>
              <a:xfrm flipV="1">
                <a:off x="5748224" y="3213423"/>
                <a:ext cx="790935" cy="9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3EF40E03-A4A4-4E17-872A-6A072AD79B54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918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D9ACC7B5-A0E6-4E8E-9DE0-B3F49CDD7344}"/>
                  </a:ext>
                </a:extLst>
              </p:cNvPr>
              <p:cNvCxnSpPr>
                <a:endCxn id="76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A860989-F05F-4DC6-A16C-66BE11B0BCA0}"/>
                  </a:ext>
                </a:extLst>
              </p:cNvPr>
              <p:cNvCxnSpPr>
                <a:endCxn id="77" idx="2"/>
              </p:cNvCxnSpPr>
              <p:nvPr/>
            </p:nvCxnSpPr>
            <p:spPr>
              <a:xfrm flipV="1">
                <a:off x="5748224" y="3213423"/>
                <a:ext cx="790935" cy="5907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A335486F-BA56-42F2-845D-252F7B186C88}"/>
                  </a:ext>
                </a:extLst>
              </p:cNvPr>
              <p:cNvCxnSpPr>
                <a:endCxn id="76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558DA132-5FE3-46BD-B17D-10ABA2DE450E}"/>
                  </a:ext>
                </a:extLst>
              </p:cNvPr>
              <p:cNvCxnSpPr>
                <a:endCxn id="77" idx="2"/>
              </p:cNvCxnSpPr>
              <p:nvPr/>
            </p:nvCxnSpPr>
            <p:spPr>
              <a:xfrm>
                <a:off x="5748224" y="2624612"/>
                <a:ext cx="790935" cy="5888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70E909A6-D6B8-45A7-AB8D-7C9A16F9144F}"/>
                  </a:ext>
                </a:extLst>
              </p:cNvPr>
              <p:cNvCxnSpPr>
                <a:endCxn id="77" idx="2"/>
              </p:cNvCxnSpPr>
              <p:nvPr/>
            </p:nvCxnSpPr>
            <p:spPr>
              <a:xfrm>
                <a:off x="5748224" y="2034818"/>
                <a:ext cx="790935" cy="11786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8AF260BB-EDC3-4C84-AC63-A1ABF30D2F7D}"/>
                  </a:ext>
                </a:extLst>
              </p:cNvPr>
              <p:cNvCxnSpPr>
                <a:endCxn id="76" idx="2"/>
              </p:cNvCxnSpPr>
              <p:nvPr/>
            </p:nvCxnSpPr>
            <p:spPr>
              <a:xfrm flipV="1">
                <a:off x="5748224" y="2624612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EDDCCF2A-1460-4F83-8DCD-13647AB6CF9B}"/>
                  </a:ext>
                </a:extLst>
              </p:cNvPr>
              <p:cNvCxnSpPr>
                <a:endCxn id="76" idx="2"/>
              </p:cNvCxnSpPr>
              <p:nvPr/>
            </p:nvCxnSpPr>
            <p:spPr>
              <a:xfrm>
                <a:off x="5748224" y="2624612"/>
                <a:ext cx="81138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51FF40E2-CC01-41BE-A3C6-105099DF0C91}"/>
                  </a:ext>
                </a:extLst>
              </p:cNvPr>
              <p:cNvSpPr/>
              <p:nvPr/>
            </p:nvSpPr>
            <p:spPr>
              <a:xfrm>
                <a:off x="3110312" y="278877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98D95F42-B38E-4E5A-9F31-5996C155EF79}"/>
                  </a:ext>
                </a:extLst>
              </p:cNvPr>
              <p:cNvSpPr/>
              <p:nvPr/>
            </p:nvSpPr>
            <p:spPr>
              <a:xfrm>
                <a:off x="3110312" y="2176366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5D36857B-19D2-416E-8E11-C49AFF228F72}"/>
                  </a:ext>
                </a:extLst>
              </p:cNvPr>
              <p:cNvSpPr/>
              <p:nvPr/>
            </p:nvSpPr>
            <p:spPr>
              <a:xfrm>
                <a:off x="3110312" y="3401189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7F4691A-807D-4EFC-BDBD-64784CACD4D2}"/>
                    </a:ext>
                  </a:extLst>
                </p:cNvPr>
                <p:cNvSpPr txBox="1"/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77" name="TextBox 5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blipFill>
                  <a:blip r:embed="rId4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C7E1BE8-1BD0-41A5-ACB7-446A04275563}"/>
                    </a:ext>
                  </a:extLst>
                </p:cNvPr>
                <p:cNvSpPr txBox="1"/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78" name="TextBox 5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blipFill>
                  <a:blip r:embed="rId5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FDC40FA-FD16-4D4F-93F8-DFDD48D11F80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2789100" y="2056787"/>
              <a:ext cx="333243" cy="3410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6EDC1C4-8F83-47DB-ABBE-4E44D35B50B2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2789101" y="2667653"/>
              <a:ext cx="333241" cy="3421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7E21F7B-5CE2-4B2F-BAEE-0A501BA7E69B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2789100" y="2397819"/>
              <a:ext cx="333243" cy="2698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3A21052-30F2-460D-90AD-E64A76EB350C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2789100" y="2397819"/>
              <a:ext cx="333243" cy="8807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5C7D972-3112-44C4-888A-BAC7AA304B6F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2789101" y="2056787"/>
              <a:ext cx="333241" cy="95299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88EC3F8-81BC-4148-A2A2-632C074FDFB9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2789101" y="3009783"/>
              <a:ext cx="333241" cy="26873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C49FEEE-6ECB-44AE-A5D8-FA9568BC62A1}"/>
                  </a:ext>
                </a:extLst>
              </p14:cNvPr>
              <p14:cNvContentPartPr/>
              <p14:nvPr/>
            </p14:nvContentPartPr>
            <p14:xfrm>
              <a:off x="1440360" y="1492920"/>
              <a:ext cx="7937640" cy="22874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C49FEEE-6ECB-44AE-A5D8-FA9568BC62A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31000" y="1483560"/>
                <a:ext cx="7956360" cy="23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DA0EEAF-C7F4-472E-92E8-83394DF4F668}"/>
                  </a:ext>
                </a:extLst>
              </p14:cNvPr>
              <p14:cNvContentPartPr/>
              <p14:nvPr/>
            </p14:nvContentPartPr>
            <p14:xfrm>
              <a:off x="122040" y="923760"/>
              <a:ext cx="11817720" cy="53805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DA0EEAF-C7F4-472E-92E8-83394DF4F66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2680" y="914400"/>
                <a:ext cx="11836440" cy="539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5954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E5A76-830C-4C36-89ED-A3D9C03BF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D5F125-AC7A-49BE-ABF4-46D629DA1C87}"/>
              </a:ext>
            </a:extLst>
          </p:cNvPr>
          <p:cNvGrpSpPr/>
          <p:nvPr/>
        </p:nvGrpSpPr>
        <p:grpSpPr>
          <a:xfrm>
            <a:off x="838200" y="1506748"/>
            <a:ext cx="4159370" cy="1844573"/>
            <a:chOff x="2354223" y="1304726"/>
            <a:chExt cx="6404766" cy="272585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9F4AD5C-3A27-4CB8-9BA4-E23F4A9A5BAF}"/>
                </a:ext>
              </a:extLst>
            </p:cNvPr>
            <p:cNvGrpSpPr/>
            <p:nvPr/>
          </p:nvGrpSpPr>
          <p:grpSpPr>
            <a:xfrm>
              <a:off x="3122343" y="1304726"/>
              <a:ext cx="5636646" cy="2725852"/>
              <a:chOff x="3110312" y="1563955"/>
              <a:chExt cx="5954149" cy="2732742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EBBF59F-A71C-4632-B5FF-C90EFE9B89C7}"/>
                  </a:ext>
                </a:extLst>
              </p:cNvPr>
              <p:cNvSpPr/>
              <p:nvPr/>
            </p:nvSpPr>
            <p:spPr>
              <a:xfrm>
                <a:off x="6559611" y="2483063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385B380-1367-4BCC-9A9C-B2907D5284C9}"/>
                  </a:ext>
                </a:extLst>
              </p:cNvPr>
              <p:cNvSpPr/>
              <p:nvPr/>
            </p:nvSpPr>
            <p:spPr>
              <a:xfrm>
                <a:off x="6539159" y="3071874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FBE1C0A-8638-40E7-86A4-BE9A5C63D7F1}"/>
                  </a:ext>
                </a:extLst>
              </p:cNvPr>
              <p:cNvSpPr/>
              <p:nvPr/>
            </p:nvSpPr>
            <p:spPr>
              <a:xfrm>
                <a:off x="4253261" y="2176366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11BC07E-987B-4DB5-8AED-F0FADED4A4D4}"/>
                  </a:ext>
                </a:extLst>
              </p:cNvPr>
              <p:cNvSpPr/>
              <p:nvPr/>
            </p:nvSpPr>
            <p:spPr>
              <a:xfrm>
                <a:off x="4253261" y="278877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C1FBC14-1A0E-46C5-B954-84665D1F29E7}"/>
                  </a:ext>
                </a:extLst>
              </p:cNvPr>
              <p:cNvSpPr/>
              <p:nvPr/>
            </p:nvSpPr>
            <p:spPr>
              <a:xfrm>
                <a:off x="4253261" y="3401188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0106993-33E5-47C3-98E3-5EB279A01E30}"/>
                  </a:ext>
                </a:extLst>
              </p:cNvPr>
              <p:cNvSpPr/>
              <p:nvPr/>
            </p:nvSpPr>
            <p:spPr>
              <a:xfrm>
                <a:off x="4253261" y="1563955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53803B9B-6389-477D-A592-3A04AB08E0C2}"/>
                  </a:ext>
                </a:extLst>
              </p:cNvPr>
              <p:cNvCxnSpPr>
                <a:stCxn id="76" idx="6"/>
              </p:cNvCxnSpPr>
              <p:nvPr/>
            </p:nvCxnSpPr>
            <p:spPr>
              <a:xfrm>
                <a:off x="6911625" y="2624612"/>
                <a:ext cx="770485" cy="2967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52658AE-95EE-41E1-B3CD-C696233C53AF}"/>
                  </a:ext>
                </a:extLst>
              </p:cNvPr>
              <p:cNvSpPr/>
              <p:nvPr/>
            </p:nvSpPr>
            <p:spPr>
              <a:xfrm>
                <a:off x="7682110" y="2779822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C94B9F3-98AF-4ACB-A319-7F6CDFCA1C7A}"/>
                  </a:ext>
                </a:extLst>
              </p:cNvPr>
              <p:cNvCxnSpPr>
                <a:stCxn id="77" idx="6"/>
              </p:cNvCxnSpPr>
              <p:nvPr/>
            </p:nvCxnSpPr>
            <p:spPr>
              <a:xfrm flipV="1">
                <a:off x="6891173" y="2921371"/>
                <a:ext cx="790937" cy="2920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FA82BDE-DC2B-494C-AC44-C95AB2EF2707}"/>
                  </a:ext>
                </a:extLst>
              </p:cNvPr>
              <p:cNvCxnSpPr/>
              <p:nvPr/>
            </p:nvCxnSpPr>
            <p:spPr>
              <a:xfrm>
                <a:off x="8034124" y="2921371"/>
                <a:ext cx="551537" cy="89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9E38DB3A-C492-410A-A7C4-267579835A2A}"/>
                      </a:ext>
                    </a:extLst>
                  </p:cNvPr>
                  <p:cNvSpPr txBox="1"/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99" name="TextBox 5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21569" r="-66667" b="-235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01843EE-B4DF-4FF1-9F5C-8EE15A9ECF5A}"/>
                  </a:ext>
                </a:extLst>
              </p:cNvPr>
              <p:cNvCxnSpPr/>
              <p:nvPr/>
            </p:nvCxnSpPr>
            <p:spPr>
              <a:xfrm flipV="1">
                <a:off x="3462326" y="1705504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811C068-16E1-44C8-BF33-F05A70660476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46C07B83-A929-44F2-8138-80FB47C42BB5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A92F81E-7F32-41CE-BCC8-62359F883814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25F075BE-A0B3-44F6-AC94-45D2DAEC4935}"/>
                  </a:ext>
                </a:extLst>
              </p:cNvPr>
              <p:cNvCxnSpPr/>
              <p:nvPr/>
            </p:nvCxnSpPr>
            <p:spPr>
              <a:xfrm flipV="1">
                <a:off x="3462326" y="1705504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AC41083A-EDE4-42B0-A185-28BCED67C1CC}"/>
                  </a:ext>
                </a:extLst>
              </p:cNvPr>
              <p:cNvCxnSpPr/>
              <p:nvPr/>
            </p:nvCxnSpPr>
            <p:spPr>
              <a:xfrm flipV="1"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BC69901-CC8A-46D2-A3D9-95CCE0E1A65C}"/>
                  </a:ext>
                </a:extLst>
              </p:cNvPr>
              <p:cNvCxnSpPr/>
              <p:nvPr/>
            </p:nvCxnSpPr>
            <p:spPr>
              <a:xfrm>
                <a:off x="3462326" y="2930326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94A517AB-E556-490D-909A-F106AD71B47D}"/>
                  </a:ext>
                </a:extLst>
              </p:cNvPr>
              <p:cNvCxnSpPr/>
              <p:nvPr/>
            </p:nvCxnSpPr>
            <p:spPr>
              <a:xfrm>
                <a:off x="3462326" y="2930326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49A663EB-9A1A-4866-A696-ED0552F29C5D}"/>
                  </a:ext>
                </a:extLst>
              </p:cNvPr>
              <p:cNvCxnSpPr/>
              <p:nvPr/>
            </p:nvCxnSpPr>
            <p:spPr>
              <a:xfrm flipV="1">
                <a:off x="3462326" y="3542737"/>
                <a:ext cx="79093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0758AF0A-D73B-4B69-A9D2-A27B9196D84F}"/>
                  </a:ext>
                </a:extLst>
              </p:cNvPr>
              <p:cNvCxnSpPr/>
              <p:nvPr/>
            </p:nvCxnSpPr>
            <p:spPr>
              <a:xfrm flipV="1">
                <a:off x="3462326" y="2930326"/>
                <a:ext cx="790935" cy="6124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5C6014C-3368-4958-8F69-7F3E9C85FBC5}"/>
                  </a:ext>
                </a:extLst>
              </p:cNvPr>
              <p:cNvCxnSpPr/>
              <p:nvPr/>
            </p:nvCxnSpPr>
            <p:spPr>
              <a:xfrm flipV="1">
                <a:off x="3462326" y="2317915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4E1A3DF-E51D-4262-B840-D7235B105B02}"/>
                  </a:ext>
                </a:extLst>
              </p:cNvPr>
              <p:cNvCxnSpPr/>
              <p:nvPr/>
            </p:nvCxnSpPr>
            <p:spPr>
              <a:xfrm flipV="1">
                <a:off x="3462326" y="1705504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169C536-1922-4B97-8F07-2EED7AD12622}"/>
                  </a:ext>
                </a:extLst>
              </p:cNvPr>
              <p:cNvSpPr/>
              <p:nvPr/>
            </p:nvSpPr>
            <p:spPr>
              <a:xfrm>
                <a:off x="4253261" y="4013600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DCF83FB-7309-4FC0-9B6A-6EDC691B8714}"/>
                  </a:ext>
                </a:extLst>
              </p:cNvPr>
              <p:cNvCxnSpPr/>
              <p:nvPr/>
            </p:nvCxnSpPr>
            <p:spPr>
              <a:xfrm>
                <a:off x="3462326" y="3542738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B422DB2-D03A-4356-985A-60973DBF32BD}"/>
                  </a:ext>
                </a:extLst>
              </p:cNvPr>
              <p:cNvCxnSpPr/>
              <p:nvPr/>
            </p:nvCxnSpPr>
            <p:spPr>
              <a:xfrm>
                <a:off x="3462326" y="2930326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0DE8904E-D1D9-4D44-B101-4C35F2185D66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82476307-AE21-489E-8534-0C42B13F668D}"/>
                  </a:ext>
                </a:extLst>
              </p:cNvPr>
              <p:cNvSpPr/>
              <p:nvPr/>
            </p:nvSpPr>
            <p:spPr>
              <a:xfrm>
                <a:off x="5396210" y="2483063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49F9FCA-E6F8-4ECE-949A-E76A9399F479}"/>
                  </a:ext>
                </a:extLst>
              </p:cNvPr>
              <p:cNvSpPr/>
              <p:nvPr/>
            </p:nvSpPr>
            <p:spPr>
              <a:xfrm>
                <a:off x="5396210" y="307285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1BF5CC97-9FF6-4391-8D21-2AFF447885DF}"/>
                  </a:ext>
                </a:extLst>
              </p:cNvPr>
              <p:cNvSpPr/>
              <p:nvPr/>
            </p:nvSpPr>
            <p:spPr>
              <a:xfrm>
                <a:off x="5396210" y="1893269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688656E-28BD-458B-A0BA-93CCED51216D}"/>
                  </a:ext>
                </a:extLst>
              </p:cNvPr>
              <p:cNvSpPr/>
              <p:nvPr/>
            </p:nvSpPr>
            <p:spPr>
              <a:xfrm>
                <a:off x="5396210" y="3662652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B3067D13-52E9-417D-9E5F-95FC68EC62FA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3293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3B0D3AE5-D7B8-4738-870B-D689C953DD6A}"/>
                  </a:ext>
                </a:extLst>
              </p:cNvPr>
              <p:cNvCxnSpPr/>
              <p:nvPr/>
            </p:nvCxnSpPr>
            <p:spPr>
              <a:xfrm>
                <a:off x="4605275" y="2317915"/>
                <a:ext cx="790935" cy="306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FE534F35-E79F-42AD-BBD4-75243C0E3601}"/>
                  </a:ext>
                </a:extLst>
              </p:cNvPr>
              <p:cNvCxnSpPr/>
              <p:nvPr/>
            </p:nvCxnSpPr>
            <p:spPr>
              <a:xfrm>
                <a:off x="4605275" y="3542737"/>
                <a:ext cx="790935" cy="2614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9B0E0EC5-0EC7-4AF5-B47C-079325CF7A5D}"/>
                  </a:ext>
                </a:extLst>
              </p:cNvPr>
              <p:cNvCxnSpPr/>
              <p:nvPr/>
            </p:nvCxnSpPr>
            <p:spPr>
              <a:xfrm>
                <a:off x="4605275" y="2930326"/>
                <a:ext cx="790935" cy="284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51893CFB-D1B5-4DE9-937A-C32799890CE4}"/>
                  </a:ext>
                </a:extLst>
              </p:cNvPr>
              <p:cNvCxnSpPr/>
              <p:nvPr/>
            </p:nvCxnSpPr>
            <p:spPr>
              <a:xfrm flipV="1">
                <a:off x="4605275" y="3214406"/>
                <a:ext cx="790935" cy="328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4454EB27-95A0-4587-AC79-9544DA613798}"/>
                  </a:ext>
                </a:extLst>
              </p:cNvPr>
              <p:cNvCxnSpPr/>
              <p:nvPr/>
            </p:nvCxnSpPr>
            <p:spPr>
              <a:xfrm flipV="1">
                <a:off x="4605275" y="3804201"/>
                <a:ext cx="790935" cy="3509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02C3A3BE-256E-4888-84D5-7D0619E2477A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2830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0218E838-9FF5-482A-9A25-5303DF27DF1D}"/>
                  </a:ext>
                </a:extLst>
              </p:cNvPr>
              <p:cNvCxnSpPr/>
              <p:nvPr/>
            </p:nvCxnSpPr>
            <p:spPr>
              <a:xfrm flipV="1">
                <a:off x="4605275" y="3214406"/>
                <a:ext cx="790935" cy="9407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CE2ADFEE-AD91-49C9-A385-925AD4AEF023}"/>
                  </a:ext>
                </a:extLst>
              </p:cNvPr>
              <p:cNvCxnSpPr/>
              <p:nvPr/>
            </p:nvCxnSpPr>
            <p:spPr>
              <a:xfrm>
                <a:off x="4605275" y="2930326"/>
                <a:ext cx="790935" cy="8738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B22629BF-CA05-471F-B758-722D378227A9}"/>
                  </a:ext>
                </a:extLst>
              </p:cNvPr>
              <p:cNvCxnSpPr/>
              <p:nvPr/>
            </p:nvCxnSpPr>
            <p:spPr>
              <a:xfrm>
                <a:off x="4605275" y="2317915"/>
                <a:ext cx="790935" cy="1486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31678D2F-7D2D-4022-87E3-1254B97D4CA0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2098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E8088437-D60B-44D0-B3DC-AB02D401E27E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15089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EBF24319-9B90-4B92-8CDF-B8E8DDF15E23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1B173F14-13BD-4C3D-8E9E-D0F24EF07C7E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2120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C970D1F2-1827-4E8F-854B-B2C1411E9433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FF08A750-4D1B-4610-92BA-AE1B9ED3E4B1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15079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167BA85F-09BE-40DF-AB3C-0BC19E671FCF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3057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F0CE53AE-4830-4443-A97D-021EBD4E55C3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8955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23DBF091-0959-4FD6-B0D0-952C7A70105C}"/>
                  </a:ext>
                </a:extLst>
              </p:cNvPr>
              <p:cNvCxnSpPr/>
              <p:nvPr/>
            </p:nvCxnSpPr>
            <p:spPr>
              <a:xfrm>
                <a:off x="4605275" y="2317915"/>
                <a:ext cx="790935" cy="8964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D37CA3EF-C474-4A0E-8B3F-DC230B01C04E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9191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CE8C3C32-4A9F-422B-AB4D-BB3F806C0DA9}"/>
                  </a:ext>
                </a:extLst>
              </p:cNvPr>
              <p:cNvCxnSpPr>
                <a:endCxn id="76" idx="2"/>
              </p:cNvCxnSpPr>
              <p:nvPr/>
            </p:nvCxnSpPr>
            <p:spPr>
              <a:xfrm>
                <a:off x="5748224" y="2034818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3A35C1AA-F992-43AF-BB00-E5D418956392}"/>
                  </a:ext>
                </a:extLst>
              </p:cNvPr>
              <p:cNvCxnSpPr>
                <a:endCxn id="77" idx="2"/>
              </p:cNvCxnSpPr>
              <p:nvPr/>
            </p:nvCxnSpPr>
            <p:spPr>
              <a:xfrm flipV="1">
                <a:off x="5748224" y="3213423"/>
                <a:ext cx="790935" cy="9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D0B0BBA2-696C-4A59-8F1D-AE02AF37BB4F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918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86B85A4D-BC4A-4F30-ABA8-6BBF502FEB2D}"/>
                  </a:ext>
                </a:extLst>
              </p:cNvPr>
              <p:cNvCxnSpPr>
                <a:endCxn id="76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F99A9753-FB4A-4633-B180-EF14EF1576DA}"/>
                  </a:ext>
                </a:extLst>
              </p:cNvPr>
              <p:cNvCxnSpPr>
                <a:endCxn id="77" idx="2"/>
              </p:cNvCxnSpPr>
              <p:nvPr/>
            </p:nvCxnSpPr>
            <p:spPr>
              <a:xfrm flipV="1">
                <a:off x="5748224" y="3213423"/>
                <a:ext cx="790935" cy="5907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B96D4B8D-8819-400A-9011-3BDD0191194C}"/>
                  </a:ext>
                </a:extLst>
              </p:cNvPr>
              <p:cNvCxnSpPr>
                <a:endCxn id="76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79DD694-92DB-4F03-B0A6-95D475C3D358}"/>
                  </a:ext>
                </a:extLst>
              </p:cNvPr>
              <p:cNvCxnSpPr>
                <a:endCxn id="77" idx="2"/>
              </p:cNvCxnSpPr>
              <p:nvPr/>
            </p:nvCxnSpPr>
            <p:spPr>
              <a:xfrm>
                <a:off x="5748224" y="2624612"/>
                <a:ext cx="790935" cy="5888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B0424586-E8C3-4D5A-B87D-3E8421B481E0}"/>
                  </a:ext>
                </a:extLst>
              </p:cNvPr>
              <p:cNvCxnSpPr>
                <a:endCxn id="77" idx="2"/>
              </p:cNvCxnSpPr>
              <p:nvPr/>
            </p:nvCxnSpPr>
            <p:spPr>
              <a:xfrm>
                <a:off x="5748224" y="2034818"/>
                <a:ext cx="790935" cy="11786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B424C518-102A-4B7C-B794-107AA0379A9A}"/>
                  </a:ext>
                </a:extLst>
              </p:cNvPr>
              <p:cNvCxnSpPr>
                <a:endCxn id="76" idx="2"/>
              </p:cNvCxnSpPr>
              <p:nvPr/>
            </p:nvCxnSpPr>
            <p:spPr>
              <a:xfrm flipV="1">
                <a:off x="5748224" y="2624612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8CBB2D5C-8C35-499A-8951-6BC8A2C0C55C}"/>
                  </a:ext>
                </a:extLst>
              </p:cNvPr>
              <p:cNvCxnSpPr>
                <a:endCxn id="76" idx="2"/>
              </p:cNvCxnSpPr>
              <p:nvPr/>
            </p:nvCxnSpPr>
            <p:spPr>
              <a:xfrm>
                <a:off x="5748224" y="2624612"/>
                <a:ext cx="81138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3D1B2F3-2EA1-4E4D-B0F7-9011885D2070}"/>
                  </a:ext>
                </a:extLst>
              </p:cNvPr>
              <p:cNvSpPr/>
              <p:nvPr/>
            </p:nvSpPr>
            <p:spPr>
              <a:xfrm>
                <a:off x="3110312" y="278877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E1C0D6BC-0F38-475F-BC31-9EB6CB88E764}"/>
                  </a:ext>
                </a:extLst>
              </p:cNvPr>
              <p:cNvSpPr/>
              <p:nvPr/>
            </p:nvSpPr>
            <p:spPr>
              <a:xfrm>
                <a:off x="3110312" y="2176366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78E1455E-51D1-4FFF-A6C8-74409D14B72C}"/>
                  </a:ext>
                </a:extLst>
              </p:cNvPr>
              <p:cNvSpPr/>
              <p:nvPr/>
            </p:nvSpPr>
            <p:spPr>
              <a:xfrm>
                <a:off x="3110312" y="3401189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104E6A4-7C22-4F10-8952-40D97EBB617E}"/>
                    </a:ext>
                  </a:extLst>
                </p:cNvPr>
                <p:cNvSpPr txBox="1"/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77" name="TextBox 5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blipFill>
                  <a:blip r:embed="rId4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96957B9-2D10-4951-9885-DA488E178B71}"/>
                    </a:ext>
                  </a:extLst>
                </p:cNvPr>
                <p:cNvSpPr txBox="1"/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78" name="TextBox 5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blipFill>
                  <a:blip r:embed="rId5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2550EA3-D5AC-4683-BE81-5858DE9FE102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2789100" y="2056787"/>
              <a:ext cx="333243" cy="3410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997E208-5210-4A8D-B6BE-E769EB858FB8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2789101" y="2667653"/>
              <a:ext cx="333241" cy="3421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3C69EBE-3E77-462E-987A-3CA0B74E7089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2789100" y="2397819"/>
              <a:ext cx="333243" cy="2698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F08F11-5700-4647-BF20-ADECF0E1A59A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2789100" y="2397819"/>
              <a:ext cx="333243" cy="8807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8DC4FB3-C375-4AF9-B6B9-71D812DF7698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2789101" y="2056787"/>
              <a:ext cx="333241" cy="95299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AEA97CE-AAE7-4394-B83B-5873D9B628F8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2789101" y="3009783"/>
              <a:ext cx="333241" cy="26873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58BF322-42F9-440D-8D9E-B233EEDAC925}"/>
                  </a:ext>
                </a:extLst>
              </p14:cNvPr>
              <p14:cNvContentPartPr/>
              <p14:nvPr/>
            </p14:nvContentPartPr>
            <p14:xfrm>
              <a:off x="619920" y="997200"/>
              <a:ext cx="8907840" cy="49471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58BF322-42F9-440D-8D9E-B233EEDAC92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0560" y="987840"/>
                <a:ext cx="8926560" cy="496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33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289E5-BA62-4D09-AD00-7948B8F6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feature learning in DNN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ACFEF-216F-4BF1-AAB9-CB3DE4C3F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5C9D29-7269-4450-AA6C-4A4797844544}"/>
                  </a:ext>
                </a:extLst>
              </p14:cNvPr>
              <p14:cNvContentPartPr/>
              <p14:nvPr/>
            </p14:nvContentPartPr>
            <p14:xfrm>
              <a:off x="482760" y="1000440"/>
              <a:ext cx="11097360" cy="5536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5C9D29-7269-4450-AA6C-4A47978445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400" y="991080"/>
                <a:ext cx="11116080" cy="555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6025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D12C-9D06-439F-8527-F650C0C8F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and backward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CD7F0-E1D9-4F71-9F3F-67BB3208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842A804-BCC1-4550-BE8A-829B5A599861}"/>
              </a:ext>
            </a:extLst>
          </p:cNvPr>
          <p:cNvGrpSpPr/>
          <p:nvPr/>
        </p:nvGrpSpPr>
        <p:grpSpPr>
          <a:xfrm>
            <a:off x="485626" y="1477962"/>
            <a:ext cx="4768299" cy="1992199"/>
            <a:chOff x="3306318" y="1300092"/>
            <a:chExt cx="6214343" cy="23985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1EA8648-F25E-44BC-958E-9AB03C142913}"/>
                    </a:ext>
                  </a:extLst>
                </p:cNvPr>
                <p:cNvSpPr txBox="1"/>
                <p:nvPr/>
              </p:nvSpPr>
              <p:spPr>
                <a:xfrm>
                  <a:off x="3306319" y="1300092"/>
                  <a:ext cx="500301" cy="5195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319" y="1300092"/>
                  <a:ext cx="500301" cy="51957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762" b="-5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95D6485-0896-427B-9B95-FA5D7AA6524A}"/>
                    </a:ext>
                  </a:extLst>
                </p:cNvPr>
                <p:cNvSpPr txBox="1"/>
                <p:nvPr/>
              </p:nvSpPr>
              <p:spPr>
                <a:xfrm>
                  <a:off x="3306319" y="1922787"/>
                  <a:ext cx="50030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319" y="1922787"/>
                  <a:ext cx="50030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349" b="-5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10076E1-A024-40E6-AE87-611E9D2EECBC}"/>
                    </a:ext>
                  </a:extLst>
                </p:cNvPr>
                <p:cNvSpPr txBox="1"/>
                <p:nvPr/>
              </p:nvSpPr>
              <p:spPr>
                <a:xfrm>
                  <a:off x="3306318" y="2549123"/>
                  <a:ext cx="50030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318" y="2549123"/>
                  <a:ext cx="50030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349" b="-70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AE5CE7B-37E0-4101-A2C1-A62C247D2682}"/>
                </a:ext>
              </a:extLst>
            </p:cNvPr>
            <p:cNvSpPr/>
            <p:nvPr/>
          </p:nvSpPr>
          <p:spPr>
            <a:xfrm>
              <a:off x="6882229" y="142009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60B5199-354F-40FD-B39F-292DACA875CB}"/>
                </a:ext>
              </a:extLst>
            </p:cNvPr>
            <p:cNvSpPr/>
            <p:nvPr/>
          </p:nvSpPr>
          <p:spPr>
            <a:xfrm>
              <a:off x="6882229" y="204630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E414D5F-819E-4961-86A9-06F2B1794A6F}"/>
                </a:ext>
              </a:extLst>
            </p:cNvPr>
            <p:cNvSpPr/>
            <p:nvPr/>
          </p:nvSpPr>
          <p:spPr>
            <a:xfrm>
              <a:off x="6882229" y="267251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37E1042-15CE-4115-856A-FEC7FFA64F70}"/>
                </a:ext>
              </a:extLst>
            </p:cNvPr>
            <p:cNvSpPr/>
            <p:nvPr/>
          </p:nvSpPr>
          <p:spPr>
            <a:xfrm>
              <a:off x="4603610" y="204630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6473A7B-39E9-4B9B-BEBD-2F8A528DCBAE}"/>
                </a:ext>
              </a:extLst>
            </p:cNvPr>
            <p:cNvSpPr/>
            <p:nvPr/>
          </p:nvSpPr>
          <p:spPr>
            <a:xfrm>
              <a:off x="4603610" y="267251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F1EE04E-BFB5-4E76-B669-E315F6B4958A}"/>
                </a:ext>
              </a:extLst>
            </p:cNvPr>
            <p:cNvSpPr/>
            <p:nvPr/>
          </p:nvSpPr>
          <p:spPr>
            <a:xfrm>
              <a:off x="4599342" y="329872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310192B-3E9B-4039-856B-84F2F0E17A45}"/>
                </a:ext>
              </a:extLst>
            </p:cNvPr>
            <p:cNvSpPr/>
            <p:nvPr/>
          </p:nvSpPr>
          <p:spPr>
            <a:xfrm>
              <a:off x="4599342" y="142009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ADC80AD-FAA1-4AAB-9199-E0BDBEBE6495}"/>
                </a:ext>
              </a:extLst>
            </p:cNvPr>
            <p:cNvSpPr/>
            <p:nvPr/>
          </p:nvSpPr>
          <p:spPr>
            <a:xfrm>
              <a:off x="8026964" y="2372627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1258A35-D042-4E35-9864-5E92A0379B02}"/>
                </a:ext>
              </a:extLst>
            </p:cNvPr>
            <p:cNvCxnSpPr>
              <a:stCxn id="16" idx="6"/>
              <a:endCxn id="18" idx="1"/>
            </p:cNvCxnSpPr>
            <p:nvPr/>
          </p:nvCxnSpPr>
          <p:spPr>
            <a:xfrm flipV="1">
              <a:off x="8378977" y="2505732"/>
              <a:ext cx="662883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A0AB230-B2C0-4F09-9D7D-4AA86DFB08E1}"/>
                    </a:ext>
                  </a:extLst>
                </p:cNvPr>
                <p:cNvSpPr txBox="1"/>
                <p:nvPr/>
              </p:nvSpPr>
              <p:spPr>
                <a:xfrm>
                  <a:off x="9041861" y="2254160"/>
                  <a:ext cx="478800" cy="5031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1861" y="2254160"/>
                  <a:ext cx="478800" cy="50314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709BBF6-7E07-4FAC-8BD2-A897315B8151}"/>
                </a:ext>
              </a:extLst>
            </p:cNvPr>
            <p:cNvSpPr/>
            <p:nvPr/>
          </p:nvSpPr>
          <p:spPr>
            <a:xfrm>
              <a:off x="5742919" y="204630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A33A81A-63D5-4B4D-91D9-3167C3A129C7}"/>
                </a:ext>
              </a:extLst>
            </p:cNvPr>
            <p:cNvSpPr/>
            <p:nvPr/>
          </p:nvSpPr>
          <p:spPr>
            <a:xfrm>
              <a:off x="5742920" y="267251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11E8039-8EEB-43CC-A0B9-4D200A89EE2F}"/>
                </a:ext>
              </a:extLst>
            </p:cNvPr>
            <p:cNvSpPr/>
            <p:nvPr/>
          </p:nvSpPr>
          <p:spPr>
            <a:xfrm>
              <a:off x="5742920" y="329872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A6C64B5-82FE-4917-8EE7-E4648CFBAB05}"/>
                </a:ext>
              </a:extLst>
            </p:cNvPr>
            <p:cNvSpPr/>
            <p:nvPr/>
          </p:nvSpPr>
          <p:spPr>
            <a:xfrm>
              <a:off x="5742919" y="142009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9B042E-B5E8-426A-9ADC-3386032B90B4}"/>
                </a:ext>
              </a:extLst>
            </p:cNvPr>
            <p:cNvSpPr/>
            <p:nvPr/>
          </p:nvSpPr>
          <p:spPr>
            <a:xfrm>
              <a:off x="6882229" y="329872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2B03E8E-B1E8-4657-9935-9919B482BBA5}"/>
                    </a:ext>
                  </a:extLst>
                </p:cNvPr>
                <p:cNvSpPr txBox="1"/>
                <p:nvPr/>
              </p:nvSpPr>
              <p:spPr>
                <a:xfrm>
                  <a:off x="3306318" y="3175459"/>
                  <a:ext cx="50030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318" y="3175459"/>
                  <a:ext cx="500301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349" b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2FA65B9-0B0D-4C1B-9570-49C914211B42}"/>
                </a:ext>
              </a:extLst>
            </p:cNvPr>
            <p:cNvCxnSpPr>
              <a:stCxn id="21" idx="6"/>
              <a:endCxn id="23" idx="2"/>
            </p:cNvCxnSpPr>
            <p:nvPr/>
          </p:nvCxnSpPr>
          <p:spPr>
            <a:xfrm>
              <a:off x="6094934" y="3440271"/>
              <a:ext cx="787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EAF7042-CEF7-4550-AB0B-70DBE2051AF7}"/>
                </a:ext>
              </a:extLst>
            </p:cNvPr>
            <p:cNvCxnSpPr>
              <a:stCxn id="12" idx="6"/>
              <a:endCxn id="19" idx="2"/>
            </p:cNvCxnSpPr>
            <p:nvPr/>
          </p:nvCxnSpPr>
          <p:spPr>
            <a:xfrm>
              <a:off x="4955624" y="2187851"/>
              <a:ext cx="787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CCD701B-1069-4240-BBD1-4F028654CD12}"/>
                </a:ext>
              </a:extLst>
            </p:cNvPr>
            <p:cNvCxnSpPr>
              <a:stCxn id="14" idx="6"/>
              <a:endCxn id="21" idx="2"/>
            </p:cNvCxnSpPr>
            <p:nvPr/>
          </p:nvCxnSpPr>
          <p:spPr>
            <a:xfrm>
              <a:off x="4951356" y="3440271"/>
              <a:ext cx="791564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ED164BC-CE00-46FF-88E5-F8DDE59C8BF0}"/>
                </a:ext>
              </a:extLst>
            </p:cNvPr>
            <p:cNvCxnSpPr>
              <a:stCxn id="19" idx="6"/>
              <a:endCxn id="10" idx="2"/>
            </p:cNvCxnSpPr>
            <p:nvPr/>
          </p:nvCxnSpPr>
          <p:spPr>
            <a:xfrm>
              <a:off x="6094933" y="2187851"/>
              <a:ext cx="78729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1DB03C8-E0A4-4517-9232-E887C90E1C4C}"/>
                </a:ext>
              </a:extLst>
            </p:cNvPr>
            <p:cNvCxnSpPr>
              <a:stCxn id="15" idx="6"/>
              <a:endCxn id="22" idx="2"/>
            </p:cNvCxnSpPr>
            <p:nvPr/>
          </p:nvCxnSpPr>
          <p:spPr>
            <a:xfrm>
              <a:off x="4951356" y="1561641"/>
              <a:ext cx="791563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20614ED-19F8-4D54-AF8F-03E627B301E8}"/>
                </a:ext>
              </a:extLst>
            </p:cNvPr>
            <p:cNvCxnSpPr>
              <a:stCxn id="13" idx="6"/>
              <a:endCxn id="20" idx="2"/>
            </p:cNvCxnSpPr>
            <p:nvPr/>
          </p:nvCxnSpPr>
          <p:spPr>
            <a:xfrm>
              <a:off x="4955624" y="2814061"/>
              <a:ext cx="78729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0ABB751-2E4A-4436-B623-F3D13F295C41}"/>
                </a:ext>
              </a:extLst>
            </p:cNvPr>
            <p:cNvCxnSpPr>
              <a:stCxn id="20" idx="6"/>
              <a:endCxn id="11" idx="2"/>
            </p:cNvCxnSpPr>
            <p:nvPr/>
          </p:nvCxnSpPr>
          <p:spPr>
            <a:xfrm>
              <a:off x="6094934" y="2814061"/>
              <a:ext cx="787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4F84419-DBA1-4717-8A5B-5387FA0234D1}"/>
                </a:ext>
              </a:extLst>
            </p:cNvPr>
            <p:cNvCxnSpPr>
              <a:stCxn id="22" idx="6"/>
              <a:endCxn id="9" idx="2"/>
            </p:cNvCxnSpPr>
            <p:nvPr/>
          </p:nvCxnSpPr>
          <p:spPr>
            <a:xfrm>
              <a:off x="6094933" y="1561641"/>
              <a:ext cx="78729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ED11A74-9460-4635-AF49-1B7646A31936}"/>
                </a:ext>
              </a:extLst>
            </p:cNvPr>
            <p:cNvCxnSpPr>
              <a:stCxn id="15" idx="6"/>
              <a:endCxn id="19" idx="2"/>
            </p:cNvCxnSpPr>
            <p:nvPr/>
          </p:nvCxnSpPr>
          <p:spPr>
            <a:xfrm>
              <a:off x="4951356" y="1561641"/>
              <a:ext cx="791563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51E1F11-83E3-461A-B0C6-8AEF9F5D4E56}"/>
                </a:ext>
              </a:extLst>
            </p:cNvPr>
            <p:cNvCxnSpPr>
              <a:stCxn id="12" idx="6"/>
              <a:endCxn id="20" idx="2"/>
            </p:cNvCxnSpPr>
            <p:nvPr/>
          </p:nvCxnSpPr>
          <p:spPr>
            <a:xfrm>
              <a:off x="4955624" y="218785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EB1F5B7-E64F-4BD9-9989-897269962238}"/>
                </a:ext>
              </a:extLst>
            </p:cNvPr>
            <p:cNvCxnSpPr>
              <a:stCxn id="13" idx="6"/>
              <a:endCxn id="21" idx="2"/>
            </p:cNvCxnSpPr>
            <p:nvPr/>
          </p:nvCxnSpPr>
          <p:spPr>
            <a:xfrm>
              <a:off x="4955624" y="281406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55F6105-A2B4-4641-8D0A-5B036A1788CD}"/>
                </a:ext>
              </a:extLst>
            </p:cNvPr>
            <p:cNvCxnSpPr>
              <a:stCxn id="15" idx="6"/>
              <a:endCxn id="20" idx="2"/>
            </p:cNvCxnSpPr>
            <p:nvPr/>
          </p:nvCxnSpPr>
          <p:spPr>
            <a:xfrm>
              <a:off x="4951356" y="1561641"/>
              <a:ext cx="791564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FA2EC3-F39E-469E-AE31-F89BE54148D5}"/>
                </a:ext>
              </a:extLst>
            </p:cNvPr>
            <p:cNvCxnSpPr>
              <a:stCxn id="15" idx="6"/>
              <a:endCxn id="21" idx="2"/>
            </p:cNvCxnSpPr>
            <p:nvPr/>
          </p:nvCxnSpPr>
          <p:spPr>
            <a:xfrm>
              <a:off x="4951356" y="1561641"/>
              <a:ext cx="791564" cy="187863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2121D40-1FC1-47C2-B129-48ECF798C167}"/>
                </a:ext>
              </a:extLst>
            </p:cNvPr>
            <p:cNvCxnSpPr>
              <a:stCxn id="12" idx="6"/>
              <a:endCxn id="22" idx="2"/>
            </p:cNvCxnSpPr>
            <p:nvPr/>
          </p:nvCxnSpPr>
          <p:spPr>
            <a:xfrm flipV="1">
              <a:off x="4955624" y="156164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BA87FEC-4E63-4207-8B72-3C7DBF762F43}"/>
                </a:ext>
              </a:extLst>
            </p:cNvPr>
            <p:cNvCxnSpPr>
              <a:stCxn id="12" idx="6"/>
              <a:endCxn id="21" idx="2"/>
            </p:cNvCxnSpPr>
            <p:nvPr/>
          </p:nvCxnSpPr>
          <p:spPr>
            <a:xfrm>
              <a:off x="4955624" y="2187851"/>
              <a:ext cx="787296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4281008-2FED-464B-AC33-B48021B105AB}"/>
                </a:ext>
              </a:extLst>
            </p:cNvPr>
            <p:cNvCxnSpPr>
              <a:stCxn id="13" idx="6"/>
              <a:endCxn id="22" idx="2"/>
            </p:cNvCxnSpPr>
            <p:nvPr/>
          </p:nvCxnSpPr>
          <p:spPr>
            <a:xfrm flipV="1">
              <a:off x="4955624" y="1561641"/>
              <a:ext cx="787295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9D79A94-DFEA-4282-A98E-13458DF9786C}"/>
                </a:ext>
              </a:extLst>
            </p:cNvPr>
            <p:cNvCxnSpPr>
              <a:stCxn id="13" idx="6"/>
              <a:endCxn id="19" idx="2"/>
            </p:cNvCxnSpPr>
            <p:nvPr/>
          </p:nvCxnSpPr>
          <p:spPr>
            <a:xfrm flipV="1">
              <a:off x="4955624" y="218785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93B862B-E88A-40CB-B55A-5B32636BAA8C}"/>
                </a:ext>
              </a:extLst>
            </p:cNvPr>
            <p:cNvCxnSpPr>
              <a:stCxn id="14" idx="6"/>
              <a:endCxn id="20" idx="2"/>
            </p:cNvCxnSpPr>
            <p:nvPr/>
          </p:nvCxnSpPr>
          <p:spPr>
            <a:xfrm flipV="1">
              <a:off x="4951356" y="2814061"/>
              <a:ext cx="791564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85D145C-A7A7-40BD-A564-81BE5DA324F6}"/>
                </a:ext>
              </a:extLst>
            </p:cNvPr>
            <p:cNvCxnSpPr>
              <a:stCxn id="14" idx="6"/>
              <a:endCxn id="19" idx="2"/>
            </p:cNvCxnSpPr>
            <p:nvPr/>
          </p:nvCxnSpPr>
          <p:spPr>
            <a:xfrm flipV="1">
              <a:off x="4951356" y="2187851"/>
              <a:ext cx="791563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575A9E7-DCE2-41E3-89B4-90972225ABF0}"/>
                </a:ext>
              </a:extLst>
            </p:cNvPr>
            <p:cNvCxnSpPr>
              <a:stCxn id="14" idx="6"/>
              <a:endCxn id="22" idx="2"/>
            </p:cNvCxnSpPr>
            <p:nvPr/>
          </p:nvCxnSpPr>
          <p:spPr>
            <a:xfrm flipV="1">
              <a:off x="4951356" y="1561641"/>
              <a:ext cx="791563" cy="187863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40379B0-116B-405D-831A-4CBC9F17718E}"/>
                </a:ext>
              </a:extLst>
            </p:cNvPr>
            <p:cNvCxnSpPr>
              <a:stCxn id="19" idx="6"/>
              <a:endCxn id="9" idx="2"/>
            </p:cNvCxnSpPr>
            <p:nvPr/>
          </p:nvCxnSpPr>
          <p:spPr>
            <a:xfrm flipV="1">
              <a:off x="6094933" y="156164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F393F66-E4EC-4290-A1AF-3A083CDD0ECD}"/>
                </a:ext>
              </a:extLst>
            </p:cNvPr>
            <p:cNvCxnSpPr>
              <a:stCxn id="22" idx="6"/>
              <a:endCxn id="10" idx="2"/>
            </p:cNvCxnSpPr>
            <p:nvPr/>
          </p:nvCxnSpPr>
          <p:spPr>
            <a:xfrm>
              <a:off x="6094933" y="156164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1213000-5451-42EE-8054-3E372FB8E452}"/>
                </a:ext>
              </a:extLst>
            </p:cNvPr>
            <p:cNvCxnSpPr>
              <a:stCxn id="20" idx="6"/>
              <a:endCxn id="9" idx="2"/>
            </p:cNvCxnSpPr>
            <p:nvPr/>
          </p:nvCxnSpPr>
          <p:spPr>
            <a:xfrm flipV="1">
              <a:off x="6094934" y="1561641"/>
              <a:ext cx="787295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C0B6D26-C2F9-4337-8E71-4D975246F19A}"/>
                </a:ext>
              </a:extLst>
            </p:cNvPr>
            <p:cNvCxnSpPr>
              <a:stCxn id="22" idx="6"/>
              <a:endCxn id="11" idx="2"/>
            </p:cNvCxnSpPr>
            <p:nvPr/>
          </p:nvCxnSpPr>
          <p:spPr>
            <a:xfrm>
              <a:off x="6094933" y="1561641"/>
              <a:ext cx="787296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F3E2A8B-B4AD-4FD5-98AB-7408456C8700}"/>
                </a:ext>
              </a:extLst>
            </p:cNvPr>
            <p:cNvCxnSpPr>
              <a:stCxn id="19" idx="6"/>
              <a:endCxn id="23" idx="2"/>
            </p:cNvCxnSpPr>
            <p:nvPr/>
          </p:nvCxnSpPr>
          <p:spPr>
            <a:xfrm>
              <a:off x="6094933" y="2187851"/>
              <a:ext cx="787296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58DEB4F-1A88-4004-958D-AB307FC3FEFD}"/>
                </a:ext>
              </a:extLst>
            </p:cNvPr>
            <p:cNvCxnSpPr>
              <a:stCxn id="21" idx="6"/>
              <a:endCxn id="9" idx="2"/>
            </p:cNvCxnSpPr>
            <p:nvPr/>
          </p:nvCxnSpPr>
          <p:spPr>
            <a:xfrm flipV="1">
              <a:off x="6094934" y="1561641"/>
              <a:ext cx="787295" cy="187863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E3DFB14-0703-4F5A-87F8-BE632B2114B0}"/>
                </a:ext>
              </a:extLst>
            </p:cNvPr>
            <p:cNvCxnSpPr>
              <a:stCxn id="19" idx="6"/>
              <a:endCxn id="11" idx="2"/>
            </p:cNvCxnSpPr>
            <p:nvPr/>
          </p:nvCxnSpPr>
          <p:spPr>
            <a:xfrm>
              <a:off x="6094933" y="218785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D853B53-9D3D-4EB3-86C3-CB6907F70A2C}"/>
                </a:ext>
              </a:extLst>
            </p:cNvPr>
            <p:cNvCxnSpPr>
              <a:stCxn id="20" idx="6"/>
              <a:endCxn id="10" idx="2"/>
            </p:cNvCxnSpPr>
            <p:nvPr/>
          </p:nvCxnSpPr>
          <p:spPr>
            <a:xfrm flipV="1">
              <a:off x="6094934" y="218785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B327FBB-99D3-48A8-91F8-E100ECEE4B4C}"/>
                </a:ext>
              </a:extLst>
            </p:cNvPr>
            <p:cNvCxnSpPr>
              <a:stCxn id="21" idx="6"/>
              <a:endCxn id="10" idx="2"/>
            </p:cNvCxnSpPr>
            <p:nvPr/>
          </p:nvCxnSpPr>
          <p:spPr>
            <a:xfrm flipV="1">
              <a:off x="6094934" y="2187851"/>
              <a:ext cx="787295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9831932-41F0-456E-BC2E-30186D4B9170}"/>
                </a:ext>
              </a:extLst>
            </p:cNvPr>
            <p:cNvCxnSpPr>
              <a:stCxn id="21" idx="6"/>
              <a:endCxn id="11" idx="2"/>
            </p:cNvCxnSpPr>
            <p:nvPr/>
          </p:nvCxnSpPr>
          <p:spPr>
            <a:xfrm flipV="1">
              <a:off x="6094934" y="281406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C67C04-9546-4011-B650-3881C50456BA}"/>
                </a:ext>
              </a:extLst>
            </p:cNvPr>
            <p:cNvCxnSpPr>
              <a:stCxn id="22" idx="6"/>
              <a:endCxn id="23" idx="2"/>
            </p:cNvCxnSpPr>
            <p:nvPr/>
          </p:nvCxnSpPr>
          <p:spPr>
            <a:xfrm>
              <a:off x="6094933" y="1561641"/>
              <a:ext cx="787296" cy="187863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99FBB42-88A9-4E6D-8BDD-C8F2B82FD07B}"/>
                </a:ext>
              </a:extLst>
            </p:cNvPr>
            <p:cNvCxnSpPr>
              <a:stCxn id="20" idx="6"/>
              <a:endCxn id="23" idx="2"/>
            </p:cNvCxnSpPr>
            <p:nvPr/>
          </p:nvCxnSpPr>
          <p:spPr>
            <a:xfrm>
              <a:off x="6094934" y="281406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947A655-2AAE-401C-9AAC-A713D1D15748}"/>
                </a:ext>
              </a:extLst>
            </p:cNvPr>
            <p:cNvCxnSpPr>
              <a:stCxn id="9" idx="6"/>
              <a:endCxn id="16" idx="2"/>
            </p:cNvCxnSpPr>
            <p:nvPr/>
          </p:nvCxnSpPr>
          <p:spPr>
            <a:xfrm>
              <a:off x="7234243" y="1561641"/>
              <a:ext cx="792721" cy="95253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BBD46A5-521A-4248-86E9-073CDD172683}"/>
                </a:ext>
              </a:extLst>
            </p:cNvPr>
            <p:cNvCxnSpPr>
              <a:stCxn id="10" idx="6"/>
              <a:endCxn id="16" idx="2"/>
            </p:cNvCxnSpPr>
            <p:nvPr/>
          </p:nvCxnSpPr>
          <p:spPr>
            <a:xfrm>
              <a:off x="7234243" y="2187851"/>
              <a:ext cx="792721" cy="32632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9BD1653-14B3-4CC9-BEBC-BAC915566A20}"/>
                </a:ext>
              </a:extLst>
            </p:cNvPr>
            <p:cNvCxnSpPr>
              <a:stCxn id="11" idx="6"/>
              <a:endCxn id="16" idx="2"/>
            </p:cNvCxnSpPr>
            <p:nvPr/>
          </p:nvCxnSpPr>
          <p:spPr>
            <a:xfrm flipV="1">
              <a:off x="7234243" y="2514176"/>
              <a:ext cx="792721" cy="29988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A936330-F60D-4BF2-AE7A-9B96A83ECCBD}"/>
                </a:ext>
              </a:extLst>
            </p:cNvPr>
            <p:cNvCxnSpPr>
              <a:stCxn id="23" idx="6"/>
              <a:endCxn id="16" idx="2"/>
            </p:cNvCxnSpPr>
            <p:nvPr/>
          </p:nvCxnSpPr>
          <p:spPr>
            <a:xfrm flipV="1">
              <a:off x="7234243" y="2514176"/>
              <a:ext cx="792721" cy="92609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E6B9EA1-AB1A-4429-8F7A-EA3C0680015E}"/>
                </a:ext>
              </a:extLst>
            </p:cNvPr>
            <p:cNvCxnSpPr>
              <a:stCxn id="6" idx="3"/>
              <a:endCxn id="15" idx="2"/>
            </p:cNvCxnSpPr>
            <p:nvPr/>
          </p:nvCxnSpPr>
          <p:spPr>
            <a:xfrm>
              <a:off x="3806620" y="1559882"/>
              <a:ext cx="792722" cy="175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BF29503-CF91-4690-8061-EEB64256A6AB}"/>
                </a:ext>
              </a:extLst>
            </p:cNvPr>
            <p:cNvCxnSpPr>
              <a:stCxn id="7" idx="3"/>
              <a:endCxn id="12" idx="2"/>
            </p:cNvCxnSpPr>
            <p:nvPr/>
          </p:nvCxnSpPr>
          <p:spPr>
            <a:xfrm>
              <a:off x="3806620" y="2184397"/>
              <a:ext cx="796990" cy="345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A540F0A-13F5-4377-9E6B-C568B03F649E}"/>
                </a:ext>
              </a:extLst>
            </p:cNvPr>
            <p:cNvCxnSpPr>
              <a:stCxn id="8" idx="3"/>
              <a:endCxn id="13" idx="2"/>
            </p:cNvCxnSpPr>
            <p:nvPr/>
          </p:nvCxnSpPr>
          <p:spPr>
            <a:xfrm>
              <a:off x="3806619" y="2810733"/>
              <a:ext cx="796991" cy="332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751332A-C3B9-4686-BA0D-DA1B1AFDFE2A}"/>
                </a:ext>
              </a:extLst>
            </p:cNvPr>
            <p:cNvCxnSpPr>
              <a:stCxn id="24" idx="3"/>
              <a:endCxn id="14" idx="2"/>
            </p:cNvCxnSpPr>
            <p:nvPr/>
          </p:nvCxnSpPr>
          <p:spPr>
            <a:xfrm>
              <a:off x="3806619" y="3437069"/>
              <a:ext cx="792723" cy="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E74AC13-9FDB-4845-8DD4-BDEFE8940CA1}"/>
                </a:ext>
              </a:extLst>
            </p:cNvPr>
            <p:cNvCxnSpPr>
              <a:stCxn id="24" idx="3"/>
              <a:endCxn id="13" idx="2"/>
            </p:cNvCxnSpPr>
            <p:nvPr/>
          </p:nvCxnSpPr>
          <p:spPr>
            <a:xfrm flipV="1">
              <a:off x="3806619" y="2814061"/>
              <a:ext cx="796991" cy="62300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D3573E0-D2F4-4AC0-895F-675A97D85F80}"/>
                </a:ext>
              </a:extLst>
            </p:cNvPr>
            <p:cNvCxnSpPr>
              <a:stCxn id="24" idx="3"/>
              <a:endCxn id="12" idx="2"/>
            </p:cNvCxnSpPr>
            <p:nvPr/>
          </p:nvCxnSpPr>
          <p:spPr>
            <a:xfrm flipV="1">
              <a:off x="3806619" y="2187851"/>
              <a:ext cx="796991" cy="124921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6115266-1635-4612-8686-9F1DF5991893}"/>
                </a:ext>
              </a:extLst>
            </p:cNvPr>
            <p:cNvCxnSpPr>
              <a:stCxn id="24" idx="3"/>
              <a:endCxn id="15" idx="2"/>
            </p:cNvCxnSpPr>
            <p:nvPr/>
          </p:nvCxnSpPr>
          <p:spPr>
            <a:xfrm flipV="1">
              <a:off x="3806619" y="1561641"/>
              <a:ext cx="792723" cy="187542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DAE1E3A-174F-47EA-B561-554AE1EB1A4B}"/>
                </a:ext>
              </a:extLst>
            </p:cNvPr>
            <p:cNvCxnSpPr>
              <a:stCxn id="8" idx="3"/>
              <a:endCxn id="14" idx="2"/>
            </p:cNvCxnSpPr>
            <p:nvPr/>
          </p:nvCxnSpPr>
          <p:spPr>
            <a:xfrm>
              <a:off x="3806619" y="2810733"/>
              <a:ext cx="792723" cy="62953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0A31E1C-80F6-4C15-87F4-5F9354E48167}"/>
                </a:ext>
              </a:extLst>
            </p:cNvPr>
            <p:cNvCxnSpPr>
              <a:stCxn id="7" idx="3"/>
              <a:endCxn id="14" idx="2"/>
            </p:cNvCxnSpPr>
            <p:nvPr/>
          </p:nvCxnSpPr>
          <p:spPr>
            <a:xfrm>
              <a:off x="3806620" y="2184397"/>
              <a:ext cx="792722" cy="1255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5586991-AD79-47F4-BF68-E055B6F80D78}"/>
                </a:ext>
              </a:extLst>
            </p:cNvPr>
            <p:cNvCxnSpPr>
              <a:stCxn id="6" idx="3"/>
              <a:endCxn id="14" idx="2"/>
            </p:cNvCxnSpPr>
            <p:nvPr/>
          </p:nvCxnSpPr>
          <p:spPr>
            <a:xfrm>
              <a:off x="3806620" y="1559882"/>
              <a:ext cx="792722" cy="188038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A8BE6CB-735B-41E0-8DB8-6CEAB10BFC1E}"/>
                </a:ext>
              </a:extLst>
            </p:cNvPr>
            <p:cNvCxnSpPr>
              <a:stCxn id="8" idx="3"/>
              <a:endCxn id="12" idx="2"/>
            </p:cNvCxnSpPr>
            <p:nvPr/>
          </p:nvCxnSpPr>
          <p:spPr>
            <a:xfrm flipV="1">
              <a:off x="3806619" y="2187851"/>
              <a:ext cx="796991" cy="62288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FBE3FF1-1879-47D5-A44F-CAF2C872C998}"/>
                </a:ext>
              </a:extLst>
            </p:cNvPr>
            <p:cNvCxnSpPr>
              <a:stCxn id="8" idx="3"/>
              <a:endCxn id="15" idx="2"/>
            </p:cNvCxnSpPr>
            <p:nvPr/>
          </p:nvCxnSpPr>
          <p:spPr>
            <a:xfrm flipV="1">
              <a:off x="3806619" y="1561641"/>
              <a:ext cx="792723" cy="12490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A45D150-F3A0-4DE0-8517-7AC1CC296F41}"/>
                </a:ext>
              </a:extLst>
            </p:cNvPr>
            <p:cNvCxnSpPr>
              <a:stCxn id="7" idx="3"/>
              <a:endCxn id="13" idx="2"/>
            </p:cNvCxnSpPr>
            <p:nvPr/>
          </p:nvCxnSpPr>
          <p:spPr>
            <a:xfrm>
              <a:off x="3806620" y="2184397"/>
              <a:ext cx="796990" cy="62966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729B8138-F20A-4EAC-B0D8-79FD33A0317D}"/>
                </a:ext>
              </a:extLst>
            </p:cNvPr>
            <p:cNvCxnSpPr>
              <a:stCxn id="7" idx="3"/>
              <a:endCxn id="15" idx="2"/>
            </p:cNvCxnSpPr>
            <p:nvPr/>
          </p:nvCxnSpPr>
          <p:spPr>
            <a:xfrm flipV="1">
              <a:off x="3806620" y="1561641"/>
              <a:ext cx="792722" cy="62275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0D53E46-1910-40D3-A869-2776960EE0BD}"/>
                </a:ext>
              </a:extLst>
            </p:cNvPr>
            <p:cNvCxnSpPr>
              <a:stCxn id="6" idx="3"/>
              <a:endCxn id="13" idx="2"/>
            </p:cNvCxnSpPr>
            <p:nvPr/>
          </p:nvCxnSpPr>
          <p:spPr>
            <a:xfrm>
              <a:off x="3806620" y="1559882"/>
              <a:ext cx="796990" cy="12541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8D93541-3FA0-44FF-AF4C-14A18B409664}"/>
                </a:ext>
              </a:extLst>
            </p:cNvPr>
            <p:cNvCxnSpPr>
              <a:stCxn id="6" idx="3"/>
              <a:endCxn id="12" idx="2"/>
            </p:cNvCxnSpPr>
            <p:nvPr/>
          </p:nvCxnSpPr>
          <p:spPr>
            <a:xfrm>
              <a:off x="3806620" y="1559882"/>
              <a:ext cx="796990" cy="62796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8C276D8-7E5C-447D-BA6E-476CC69B8F26}"/>
                  </a:ext>
                </a:extLst>
              </p14:cNvPr>
              <p14:cNvContentPartPr/>
              <p14:nvPr/>
            </p14:nvContentPartPr>
            <p14:xfrm>
              <a:off x="0" y="981360"/>
              <a:ext cx="10684800" cy="52632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8C276D8-7E5C-447D-BA6E-476CC69B8F2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9360" y="972000"/>
                <a:ext cx="10703520" cy="528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6274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D12C-9D06-439F-8527-F650C0C8F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and backward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5A825-9874-4286-BBF3-5E5086D01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CD7F0-E1D9-4F71-9F3F-67BB3208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Andrew 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FAD691A-A29D-4CD1-B4F6-71F215E6ABE2}"/>
                  </a:ext>
                </a:extLst>
              </p14:cNvPr>
              <p14:cNvContentPartPr/>
              <p14:nvPr/>
            </p14:nvContentPartPr>
            <p14:xfrm>
              <a:off x="459720" y="1082880"/>
              <a:ext cx="11476080" cy="5113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FAD691A-A29D-4CD1-B4F6-71F215E6AB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360" y="1073520"/>
                <a:ext cx="11494800" cy="513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5318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-146653"/>
            <a:ext cx="10515600" cy="1325563"/>
          </a:xfrm>
        </p:spPr>
        <p:txBody>
          <a:bodyPr/>
          <a:lstStyle/>
          <a:p>
            <a:r>
              <a:rPr lang="en-US" dirty="0"/>
              <a:t>Forward propagation for layer </a:t>
            </a:r>
            <a:r>
              <a:rPr lang="en-US" i="1" dirty="0"/>
              <a:t>l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61658" y="1178910"/>
                <a:ext cx="2333139" cy="605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−1]</m:t>
                        </m:r>
                      </m:sup>
                    </m:sSup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58" y="1178910"/>
                <a:ext cx="2333139" cy="605935"/>
              </a:xfrm>
              <a:prstGeom prst="rect">
                <a:avLst/>
              </a:prstGeom>
              <a:blipFill>
                <a:blip r:embed="rId2"/>
                <a:stretch>
                  <a:fillRect l="-6806" t="-10000" b="-3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1658" y="1898538"/>
                <a:ext cx="4416274" cy="605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O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utput</m:t>
                    </m:r>
                    <m:r>
                      <a:rPr lang="en-US" sz="3200" b="0" i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</m:t>
                        </m:r>
                      </m:sup>
                    </m:sSup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 </m:t>
                    </m:r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cache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𝑧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58" y="1898538"/>
                <a:ext cx="4416274" cy="605935"/>
              </a:xfrm>
              <a:prstGeom prst="rect">
                <a:avLst/>
              </a:prstGeom>
              <a:blipFill>
                <a:blip r:embed="rId3"/>
                <a:stretch>
                  <a:fillRect l="-3591" t="-10000" b="-3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F49B4F-3B89-41F9-804C-1B59C476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Anrew 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561049C-2916-4DCC-9972-97C75C8F7F63}"/>
                  </a:ext>
                </a:extLst>
              </p14:cNvPr>
              <p14:cNvContentPartPr/>
              <p14:nvPr/>
            </p14:nvContentPartPr>
            <p14:xfrm>
              <a:off x="1055520" y="2387880"/>
              <a:ext cx="9503640" cy="3496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561049C-2916-4DCC-9972-97C75C8F7F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6160" y="2378520"/>
                <a:ext cx="9522360" cy="351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3837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61658" y="1178910"/>
                <a:ext cx="2179251" cy="605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𝑑𝑎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</m:t>
                        </m:r>
                      </m:sup>
                    </m:sSup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58" y="1178910"/>
                <a:ext cx="2179251" cy="605935"/>
              </a:xfrm>
              <a:prstGeom prst="rect">
                <a:avLst/>
              </a:prstGeom>
              <a:blipFill>
                <a:blip r:embed="rId2"/>
                <a:stretch>
                  <a:fillRect l="-7283" t="-10000" b="-3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1658" y="1898538"/>
                <a:ext cx="4903715" cy="6189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O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utput</m:t>
                    </m:r>
                    <m:r>
                      <a:rPr lang="en-US" sz="3200" b="0" i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𝑑𝑎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𝑙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</m:t>
                        </m:r>
                      </m:sup>
                    </m:sSup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58" y="1898538"/>
                <a:ext cx="4903715" cy="618952"/>
              </a:xfrm>
              <a:prstGeom prst="rect">
                <a:avLst/>
              </a:prstGeom>
              <a:blipFill>
                <a:blip r:embed="rId3"/>
                <a:stretch>
                  <a:fillRect l="-3234" t="-7843" b="-30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D94C8237-6E62-41C7-AB62-07EDB160D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9" y="-146653"/>
            <a:ext cx="10515600" cy="1325563"/>
          </a:xfrm>
        </p:spPr>
        <p:txBody>
          <a:bodyPr/>
          <a:lstStyle/>
          <a:p>
            <a:r>
              <a:rPr lang="en-US" dirty="0"/>
              <a:t>Backward propagation for layer </a:t>
            </a:r>
            <a:r>
              <a:rPr lang="en-US" i="1" dirty="0"/>
              <a:t>l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3F19F28-29DA-4B91-9DCE-796C57B48901}"/>
                  </a:ext>
                </a:extLst>
              </p14:cNvPr>
              <p14:cNvContentPartPr/>
              <p14:nvPr/>
            </p14:nvContentPartPr>
            <p14:xfrm>
              <a:off x="1310760" y="274680"/>
              <a:ext cx="10571760" cy="4931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3F19F28-29DA-4B91-9DCE-796C57B489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1400" y="265320"/>
                <a:ext cx="10590480" cy="495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7435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18D2-EE76-4311-BC74-6C217000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06981-155D-464C-BA89-3B91CFB54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Hyperparameters: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B560A54-B867-457D-8CB3-3D763A9CE625}"/>
                  </a:ext>
                </a:extLst>
              </p14:cNvPr>
              <p14:cNvContentPartPr/>
              <p14:nvPr/>
            </p14:nvContentPartPr>
            <p14:xfrm>
              <a:off x="1150560" y="2401560"/>
              <a:ext cx="4036320" cy="3427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B560A54-B867-457D-8CB3-3D763A9CE6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1200" y="2392200"/>
                <a:ext cx="4055040" cy="344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2383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Century Schoolbook</vt:lpstr>
      <vt:lpstr>Office Theme</vt:lpstr>
      <vt:lpstr>Deep Neural Networks</vt:lpstr>
      <vt:lpstr>Iterating through DNN layers</vt:lpstr>
      <vt:lpstr>Dimensions</vt:lpstr>
      <vt:lpstr>Automatic feature learning in DNN</vt:lpstr>
      <vt:lpstr>Forward and backward functions</vt:lpstr>
      <vt:lpstr>Forward and backward functions</vt:lpstr>
      <vt:lpstr>Forward propagation for layer l </vt:lpstr>
      <vt:lpstr>Backward propagation for layer l</vt:lpstr>
      <vt:lpstr>Hyperparameters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Neural Networks</dc:title>
  <dc:creator>Abay Nus</dc:creator>
  <cp:lastModifiedBy>Abay Nus</cp:lastModifiedBy>
  <cp:revision>45</cp:revision>
  <dcterms:created xsi:type="dcterms:W3CDTF">2018-08-30T15:20:00Z</dcterms:created>
  <dcterms:modified xsi:type="dcterms:W3CDTF">2018-09-26T14:00:13Z</dcterms:modified>
</cp:coreProperties>
</file>