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427625" y="243112"/>
            <a:ext cx="949500" cy="8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</a:t>
            </a:r>
          </a:p>
        </p:txBody>
      </p:sp>
      <p:cxnSp>
        <p:nvCxnSpPr>
          <p:cNvPr id="55" name="Shape 55"/>
          <p:cNvCxnSpPr/>
          <p:nvPr/>
        </p:nvCxnSpPr>
        <p:spPr>
          <a:xfrm flipH="1" rot="10800000">
            <a:off x="2527350" y="659712"/>
            <a:ext cx="799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" name="Shape 56"/>
          <p:cNvSpPr/>
          <p:nvPr/>
        </p:nvSpPr>
        <p:spPr>
          <a:xfrm>
            <a:off x="3444800" y="246462"/>
            <a:ext cx="1131900" cy="8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Middleware</a:t>
            </a:r>
          </a:p>
        </p:txBody>
      </p:sp>
      <p:cxnSp>
        <p:nvCxnSpPr>
          <p:cNvPr id="57" name="Shape 57"/>
          <p:cNvCxnSpPr/>
          <p:nvPr/>
        </p:nvCxnSpPr>
        <p:spPr>
          <a:xfrm>
            <a:off x="4010750" y="1260812"/>
            <a:ext cx="0" cy="8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" name="Shape 58"/>
          <p:cNvSpPr/>
          <p:nvPr/>
        </p:nvSpPr>
        <p:spPr>
          <a:xfrm>
            <a:off x="3474250" y="2181687"/>
            <a:ext cx="1131900" cy="8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Controllers</a:t>
            </a:r>
          </a:p>
        </p:txBody>
      </p:sp>
      <p:cxnSp>
        <p:nvCxnSpPr>
          <p:cNvPr id="59" name="Shape 59"/>
          <p:cNvCxnSpPr/>
          <p:nvPr/>
        </p:nvCxnSpPr>
        <p:spPr>
          <a:xfrm flipH="1" rot="10800000">
            <a:off x="4769950" y="2613687"/>
            <a:ext cx="799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" name="Shape 60"/>
          <p:cNvCxnSpPr/>
          <p:nvPr/>
        </p:nvCxnSpPr>
        <p:spPr>
          <a:xfrm rot="10800000">
            <a:off x="4740375" y="2617150"/>
            <a:ext cx="77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" name="Shape 61"/>
          <p:cNvSpPr/>
          <p:nvPr/>
        </p:nvSpPr>
        <p:spPr>
          <a:xfrm>
            <a:off x="5732950" y="2181687"/>
            <a:ext cx="1131900" cy="8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cxnSp>
        <p:nvCxnSpPr>
          <p:cNvPr id="62" name="Shape 62"/>
          <p:cNvCxnSpPr/>
          <p:nvPr/>
        </p:nvCxnSpPr>
        <p:spPr>
          <a:xfrm>
            <a:off x="4040200" y="3120887"/>
            <a:ext cx="0" cy="8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" name="Shape 63"/>
          <p:cNvSpPr/>
          <p:nvPr/>
        </p:nvSpPr>
        <p:spPr>
          <a:xfrm>
            <a:off x="3474250" y="4029487"/>
            <a:ext cx="1131900" cy="8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Response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706350" y="2387650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Read and write data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040200" y="1523000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Invoke functions on request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