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3"/>
  </p:notesMasterIdLst>
  <p:sldIdLst>
    <p:sldId id="340" r:id="rId2"/>
    <p:sldId id="382" r:id="rId3"/>
    <p:sldId id="256" r:id="rId4"/>
    <p:sldId id="383" r:id="rId5"/>
    <p:sldId id="384" r:id="rId6"/>
    <p:sldId id="385" r:id="rId7"/>
    <p:sldId id="386" r:id="rId8"/>
    <p:sldId id="387" r:id="rId9"/>
    <p:sldId id="388" r:id="rId10"/>
    <p:sldId id="370" r:id="rId11"/>
    <p:sldId id="389" r:id="rId12"/>
    <p:sldId id="390" r:id="rId13"/>
    <p:sldId id="391" r:id="rId14"/>
    <p:sldId id="392" r:id="rId15"/>
    <p:sldId id="393" r:id="rId16"/>
    <p:sldId id="394" r:id="rId17"/>
    <p:sldId id="395" r:id="rId18"/>
    <p:sldId id="396" r:id="rId19"/>
    <p:sldId id="397" r:id="rId20"/>
    <p:sldId id="398" r:id="rId21"/>
    <p:sldId id="399" r:id="rId22"/>
    <p:sldId id="400" r:id="rId23"/>
    <p:sldId id="401" r:id="rId24"/>
    <p:sldId id="402" r:id="rId25"/>
    <p:sldId id="403" r:id="rId26"/>
    <p:sldId id="409" r:id="rId27"/>
    <p:sldId id="404" r:id="rId28"/>
    <p:sldId id="405" r:id="rId29"/>
    <p:sldId id="406" r:id="rId30"/>
    <p:sldId id="407" r:id="rId31"/>
    <p:sldId id="408" r:id="rId32"/>
    <p:sldId id="410" r:id="rId33"/>
    <p:sldId id="413" r:id="rId34"/>
    <p:sldId id="411" r:id="rId35"/>
    <p:sldId id="412" r:id="rId36"/>
    <p:sldId id="414" r:id="rId37"/>
    <p:sldId id="415" r:id="rId38"/>
    <p:sldId id="416" r:id="rId39"/>
    <p:sldId id="417" r:id="rId40"/>
    <p:sldId id="418" r:id="rId41"/>
    <p:sldId id="419" r:id="rId42"/>
    <p:sldId id="420" r:id="rId43"/>
    <p:sldId id="421" r:id="rId44"/>
    <p:sldId id="422" r:id="rId45"/>
    <p:sldId id="423" r:id="rId46"/>
    <p:sldId id="424" r:id="rId47"/>
    <p:sldId id="425" r:id="rId48"/>
    <p:sldId id="426" r:id="rId49"/>
    <p:sldId id="427" r:id="rId50"/>
    <p:sldId id="428" r:id="rId51"/>
    <p:sldId id="429" r:id="rId52"/>
    <p:sldId id="430" r:id="rId53"/>
    <p:sldId id="431" r:id="rId54"/>
    <p:sldId id="432" r:id="rId55"/>
    <p:sldId id="433" r:id="rId56"/>
    <p:sldId id="434" r:id="rId57"/>
    <p:sldId id="435" r:id="rId58"/>
    <p:sldId id="436" r:id="rId59"/>
    <p:sldId id="437" r:id="rId60"/>
    <p:sldId id="438" r:id="rId61"/>
    <p:sldId id="439" r:id="rId62"/>
    <p:sldId id="440" r:id="rId63"/>
    <p:sldId id="441" r:id="rId64"/>
    <p:sldId id="442" r:id="rId65"/>
    <p:sldId id="443" r:id="rId66"/>
    <p:sldId id="444" r:id="rId67"/>
    <p:sldId id="445" r:id="rId68"/>
    <p:sldId id="446" r:id="rId69"/>
    <p:sldId id="447" r:id="rId70"/>
    <p:sldId id="448" r:id="rId71"/>
    <p:sldId id="449" r:id="rId72"/>
    <p:sldId id="450" r:id="rId73"/>
    <p:sldId id="451" r:id="rId74"/>
    <p:sldId id="452" r:id="rId75"/>
    <p:sldId id="453" r:id="rId76"/>
    <p:sldId id="454" r:id="rId77"/>
    <p:sldId id="455" r:id="rId78"/>
    <p:sldId id="456" r:id="rId79"/>
    <p:sldId id="457" r:id="rId80"/>
    <p:sldId id="458" r:id="rId81"/>
    <p:sldId id="459" r:id="rId82"/>
  </p:sldIdLst>
  <p:sldSz cx="16256000" cy="9144000"/>
  <p:notesSz cx="6858000" cy="9144000"/>
  <p:defaultTextStyle>
    <a:lvl1pPr defTabSz="457200">
      <a:defRPr sz="1200">
        <a:latin typeface="Helvetica"/>
        <a:ea typeface="Helvetica"/>
        <a:cs typeface="Helvetica"/>
        <a:sym typeface="Helvetica"/>
      </a:defRPr>
    </a:lvl1pPr>
    <a:lvl2pPr indent="228600" defTabSz="457200">
      <a:defRPr sz="1200">
        <a:latin typeface="Helvetica"/>
        <a:ea typeface="Helvetica"/>
        <a:cs typeface="Helvetica"/>
        <a:sym typeface="Helvetica"/>
      </a:defRPr>
    </a:lvl2pPr>
    <a:lvl3pPr indent="457200" defTabSz="457200">
      <a:defRPr sz="1200">
        <a:latin typeface="Helvetica"/>
        <a:ea typeface="Helvetica"/>
        <a:cs typeface="Helvetica"/>
        <a:sym typeface="Helvetica"/>
      </a:defRPr>
    </a:lvl3pPr>
    <a:lvl4pPr indent="685800" defTabSz="457200">
      <a:defRPr sz="1200">
        <a:latin typeface="Helvetica"/>
        <a:ea typeface="Helvetica"/>
        <a:cs typeface="Helvetica"/>
        <a:sym typeface="Helvetica"/>
      </a:defRPr>
    </a:lvl4pPr>
    <a:lvl5pPr indent="914400" defTabSz="457200">
      <a:defRPr sz="1200">
        <a:latin typeface="Helvetica"/>
        <a:ea typeface="Helvetica"/>
        <a:cs typeface="Helvetica"/>
        <a:sym typeface="Helvetica"/>
      </a:defRPr>
    </a:lvl5pPr>
    <a:lvl6pPr indent="1143000" defTabSz="457200">
      <a:defRPr sz="1200">
        <a:latin typeface="Helvetica"/>
        <a:ea typeface="Helvetica"/>
        <a:cs typeface="Helvetica"/>
        <a:sym typeface="Helvetica"/>
      </a:defRPr>
    </a:lvl6pPr>
    <a:lvl7pPr indent="1371600" defTabSz="457200">
      <a:defRPr sz="1200">
        <a:latin typeface="Helvetica"/>
        <a:ea typeface="Helvetica"/>
        <a:cs typeface="Helvetica"/>
        <a:sym typeface="Helvetica"/>
      </a:defRPr>
    </a:lvl7pPr>
    <a:lvl8pPr indent="1600200" defTabSz="457200">
      <a:defRPr sz="1200">
        <a:latin typeface="Helvetica"/>
        <a:ea typeface="Helvetica"/>
        <a:cs typeface="Helvetica"/>
        <a:sym typeface="Helvetica"/>
      </a:defRPr>
    </a:lvl8pPr>
    <a:lvl9pPr indent="1828800" defTabSz="457200">
      <a:defRPr sz="1200">
        <a:latin typeface="Helvetica"/>
        <a:ea typeface="Helvetica"/>
        <a:cs typeface="Helvetica"/>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a:font>
          <a:latin typeface="Helvetica Light"/>
          <a:ea typeface="Helvetica Light"/>
          <a:cs typeface="Helvetica Light"/>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a:font>
          <a:latin typeface="Helvetica Light"/>
          <a:ea typeface="Helvetica Light"/>
          <a:cs typeface="Helvetica Light"/>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D51ADE6A-740E-44AE-83CC-AE7238B6C88D}"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4A9BC294-FFE2-49D5-8D69-9E1BD2C41BD5}"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72" y="2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Shape 84"/>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5" name="Shape 85"/>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481192545"/>
      </p:ext>
    </p:extLst>
  </p:cSld>
  <p:clrMap bg1="lt1" tx1="dk1" bg2="lt2" tx2="dk2" accent1="accent1" accent2="accent2" accent3="accent3" accent4="accent4" accent5="accent5" accent6="accent6" hlink="hlink" folHlink="folHlink"/>
  <p:notesStyle>
    <a:lvl1pPr defTabSz="546100">
      <a:defRPr sz="2000">
        <a:latin typeface="Lucida Grande"/>
        <a:ea typeface="Lucida Grande"/>
        <a:cs typeface="Lucida Grande"/>
        <a:sym typeface="Lucida Grande"/>
      </a:defRPr>
    </a:lvl1pPr>
    <a:lvl2pPr indent="228600" defTabSz="546100">
      <a:defRPr sz="2000">
        <a:latin typeface="Lucida Grande"/>
        <a:ea typeface="Lucida Grande"/>
        <a:cs typeface="Lucida Grande"/>
        <a:sym typeface="Lucida Grande"/>
      </a:defRPr>
    </a:lvl2pPr>
    <a:lvl3pPr indent="457200" defTabSz="546100">
      <a:defRPr sz="2000">
        <a:latin typeface="Lucida Grande"/>
        <a:ea typeface="Lucida Grande"/>
        <a:cs typeface="Lucida Grande"/>
        <a:sym typeface="Lucida Grande"/>
      </a:defRPr>
    </a:lvl3pPr>
    <a:lvl4pPr indent="685800" defTabSz="546100">
      <a:defRPr sz="2000">
        <a:latin typeface="Lucida Grande"/>
        <a:ea typeface="Lucida Grande"/>
        <a:cs typeface="Lucida Grande"/>
        <a:sym typeface="Lucida Grande"/>
      </a:defRPr>
    </a:lvl4pPr>
    <a:lvl5pPr indent="914400" defTabSz="546100">
      <a:defRPr sz="2000">
        <a:latin typeface="Lucida Grande"/>
        <a:ea typeface="Lucida Grande"/>
        <a:cs typeface="Lucida Grande"/>
        <a:sym typeface="Lucida Grande"/>
      </a:defRPr>
    </a:lvl5pPr>
    <a:lvl6pPr indent="1143000" defTabSz="546100">
      <a:defRPr sz="2000">
        <a:latin typeface="Lucida Grande"/>
        <a:ea typeface="Lucida Grande"/>
        <a:cs typeface="Lucida Grande"/>
        <a:sym typeface="Lucida Grande"/>
      </a:defRPr>
    </a:lvl6pPr>
    <a:lvl7pPr indent="1371600" defTabSz="546100">
      <a:defRPr sz="2000">
        <a:latin typeface="Lucida Grande"/>
        <a:ea typeface="Lucida Grande"/>
        <a:cs typeface="Lucida Grande"/>
        <a:sym typeface="Lucida Grande"/>
      </a:defRPr>
    </a:lvl7pPr>
    <a:lvl8pPr indent="1600200" defTabSz="546100">
      <a:defRPr sz="2000">
        <a:latin typeface="Lucida Grande"/>
        <a:ea typeface="Lucida Grande"/>
        <a:cs typeface="Lucida Grande"/>
        <a:sym typeface="Lucida Grande"/>
      </a:defRPr>
    </a:lvl8pPr>
    <a:lvl9pPr indent="1828800" defTabSz="546100">
      <a:defRPr sz="20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8" name="Shape 8"/>
          <p:cNvSpPr>
            <a:spLocks noGrp="1"/>
          </p:cNvSpPr>
          <p:nvPr>
            <p:ph type="title"/>
          </p:nvPr>
        </p:nvSpPr>
        <p:spPr>
          <a:prstGeom prst="rect">
            <a:avLst/>
          </a:prstGeom>
        </p:spPr>
        <p:txBody>
          <a:bodyPr/>
          <a:lstStyle/>
          <a:p>
            <a:pPr lvl="0">
              <a:defRPr sz="1800">
                <a:solidFill>
                  <a:srgbClr val="000000"/>
                </a:solidFill>
              </a:defRPr>
            </a:pPr>
            <a:r>
              <a:rPr sz="7600">
                <a:solidFill>
                  <a:srgbClr val="FFFFFF"/>
                </a:solidFill>
              </a:rPr>
              <a:t>Title Text</a:t>
            </a:r>
          </a:p>
        </p:txBody>
      </p:sp>
      <p:sp>
        <p:nvSpPr>
          <p:cNvPr id="9" name="Shape 9"/>
          <p:cNvSpPr>
            <a:spLocks noGrp="1"/>
          </p:cNvSpPr>
          <p:nvPr>
            <p:ph type="body" idx="1"/>
          </p:nvPr>
        </p:nvSpPr>
        <p:spPr>
          <a:prstGeom prst="rect">
            <a:avLst/>
          </a:prstGeom>
        </p:spPr>
        <p:txBody>
          <a:bodyPr/>
          <a:lstStyle/>
          <a:p>
            <a:pPr lvl="0">
              <a:defRPr sz="1800">
                <a:solidFill>
                  <a:srgbClr val="000000"/>
                </a:solidFill>
              </a:defRPr>
            </a:pPr>
            <a:r>
              <a:rPr sz="3600">
                <a:solidFill>
                  <a:srgbClr val="FFFFFF"/>
                </a:solidFill>
              </a:rPr>
              <a:t>Body Level One</a:t>
            </a:r>
          </a:p>
          <a:p>
            <a:pPr lvl="1">
              <a:defRPr sz="1800">
                <a:solidFill>
                  <a:srgbClr val="000000"/>
                </a:solidFill>
              </a:defRPr>
            </a:pPr>
            <a:r>
              <a:rPr sz="3600">
                <a:solidFill>
                  <a:srgbClr val="FFFFFF"/>
                </a:solidFill>
              </a:rPr>
              <a:t>Body Level Two</a:t>
            </a:r>
          </a:p>
          <a:p>
            <a:pPr lvl="2">
              <a:defRPr sz="1800">
                <a:solidFill>
                  <a:srgbClr val="000000"/>
                </a:solidFill>
              </a:defRPr>
            </a:pPr>
            <a:r>
              <a:rPr sz="3600">
                <a:solidFill>
                  <a:srgbClr val="FFFFFF"/>
                </a:solidFill>
              </a:rPr>
              <a:t>Body Level Three</a:t>
            </a:r>
          </a:p>
          <a:p>
            <a:pPr lvl="3">
              <a:defRPr sz="1800">
                <a:solidFill>
                  <a:srgbClr val="000000"/>
                </a:solidFill>
              </a:defRPr>
            </a:pPr>
            <a:r>
              <a:rPr sz="3600">
                <a:solidFill>
                  <a:srgbClr val="FFFFFF"/>
                </a:solidFill>
              </a:rPr>
              <a:t>Body Level Four</a:t>
            </a:r>
          </a:p>
          <a:p>
            <a:pPr lvl="4">
              <a:defRPr sz="1800">
                <a:solidFill>
                  <a:srgbClr val="000000"/>
                </a:solidFill>
              </a:defRPr>
            </a:pPr>
            <a:r>
              <a:rPr sz="3600">
                <a:solidFill>
                  <a:srgbClr val="FFFFFF"/>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 Top copy">
    <p:spTree>
      <p:nvGrpSpPr>
        <p:cNvPr id="1" name=""/>
        <p:cNvGrpSpPr/>
        <p:nvPr/>
      </p:nvGrpSpPr>
      <p:grpSpPr>
        <a:xfrm>
          <a:off x="0" y="0"/>
          <a:ext cx="0" cy="0"/>
          <a:chOff x="0" y="0"/>
          <a:chExt cx="0" cy="0"/>
        </a:xfrm>
      </p:grpSpPr>
      <p:sp>
        <p:nvSpPr>
          <p:cNvPr id="46" name="Shape 46"/>
          <p:cNvSpPr>
            <a:spLocks noGrp="1"/>
          </p:cNvSpPr>
          <p:nvPr>
            <p:ph type="title"/>
          </p:nvPr>
        </p:nvSpPr>
        <p:spPr>
          <a:xfrm>
            <a:off x="1587500" y="241300"/>
            <a:ext cx="13081000" cy="2286000"/>
          </a:xfrm>
          <a:prstGeom prst="rect">
            <a:avLst/>
          </a:prstGeom>
        </p:spPr>
        <p:txBody>
          <a:bodyPr lIns="50800" tIns="50800" rIns="50800" bIns="50800"/>
          <a:lstStyle>
            <a:lvl1pPr>
              <a:defRPr sz="7800"/>
            </a:lvl1pPr>
          </a:lstStyle>
          <a:p>
            <a:pPr lvl="0">
              <a:defRPr sz="1800">
                <a:solidFill>
                  <a:srgbClr val="000000"/>
                </a:solidFill>
              </a:defRPr>
            </a:pPr>
            <a:r>
              <a:rPr sz="7800">
                <a:solidFill>
                  <a:srgbClr val="FFFFFF"/>
                </a:solidFill>
              </a:rPr>
              <a:t>Title Text</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copy 1">
    <p:spTree>
      <p:nvGrpSpPr>
        <p:cNvPr id="1" name=""/>
        <p:cNvGrpSpPr/>
        <p:nvPr/>
      </p:nvGrpSpPr>
      <p:grpSpPr>
        <a:xfrm>
          <a:off x="0" y="0"/>
          <a:ext cx="0" cy="0"/>
          <a:chOff x="0" y="0"/>
          <a:chExt cx="0" cy="0"/>
        </a:xfrm>
      </p:grpSpPr>
      <p:sp>
        <p:nvSpPr>
          <p:cNvPr id="48" name="Shape 48"/>
          <p:cNvSpPr>
            <a:spLocks noGrp="1"/>
          </p:cNvSpPr>
          <p:nvPr>
            <p:ph type="title"/>
          </p:nvPr>
        </p:nvSpPr>
        <p:spPr>
          <a:xfrm>
            <a:off x="1587500" y="241300"/>
            <a:ext cx="13081000" cy="2286000"/>
          </a:xfrm>
          <a:prstGeom prst="rect">
            <a:avLst/>
          </a:prstGeom>
        </p:spPr>
        <p:txBody>
          <a:bodyPr lIns="50800" tIns="50800" rIns="50800" bIns="50800"/>
          <a:lstStyle>
            <a:lvl1pPr>
              <a:defRPr sz="7800"/>
            </a:lvl1pPr>
          </a:lstStyle>
          <a:p>
            <a:pPr lvl="0">
              <a:defRPr sz="1800">
                <a:solidFill>
                  <a:srgbClr val="000000"/>
                </a:solidFill>
              </a:defRPr>
            </a:pPr>
            <a:r>
              <a:rPr sz="7800">
                <a:solidFill>
                  <a:srgbClr val="FFFFFF"/>
                </a:solidFill>
              </a:rPr>
              <a:t>Title Text</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0" name="Shape 50"/>
          <p:cNvSpPr>
            <a:spLocks noGrp="1"/>
          </p:cNvSpPr>
          <p:nvPr>
            <p:ph type="title"/>
          </p:nvPr>
        </p:nvSpPr>
        <p:spPr>
          <a:xfrm>
            <a:off x="1587500" y="1536700"/>
            <a:ext cx="13081000" cy="3098800"/>
          </a:xfrm>
          <a:prstGeom prst="rect">
            <a:avLst/>
          </a:prstGeom>
        </p:spPr>
        <p:txBody>
          <a:bodyPr lIns="0" tIns="0" rIns="0" bIns="0" anchor="b"/>
          <a:lstStyle>
            <a:lvl1pPr>
              <a:defRPr sz="7800"/>
            </a:lvl1pPr>
          </a:lstStyle>
          <a:p>
            <a:pPr lvl="0">
              <a:defRPr sz="1800">
                <a:solidFill>
                  <a:srgbClr val="000000"/>
                </a:solidFill>
              </a:defRPr>
            </a:pPr>
            <a:r>
              <a:rPr sz="7800">
                <a:solidFill>
                  <a:srgbClr val="FFFFFF"/>
                </a:solidFill>
              </a:rPr>
              <a:t>Title Text</a:t>
            </a:r>
          </a:p>
        </p:txBody>
      </p:sp>
      <p:sp>
        <p:nvSpPr>
          <p:cNvPr id="51" name="Shape 51"/>
          <p:cNvSpPr>
            <a:spLocks noGrp="1"/>
          </p:cNvSpPr>
          <p:nvPr>
            <p:ph type="body" idx="1"/>
          </p:nvPr>
        </p:nvSpPr>
        <p:spPr>
          <a:xfrm>
            <a:off x="1587500" y="4711700"/>
            <a:ext cx="13081000" cy="1054100"/>
          </a:xfrm>
          <a:prstGeom prst="rect">
            <a:avLst/>
          </a:prstGeom>
        </p:spPr>
        <p:txBody>
          <a:bodyPr lIns="0" tIns="0" rIns="0" bIns="0"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copy">
    <p:spTree>
      <p:nvGrpSpPr>
        <p:cNvPr id="1" name=""/>
        <p:cNvGrpSpPr/>
        <p:nvPr/>
      </p:nvGrpSpPr>
      <p:grpSpPr>
        <a:xfrm>
          <a:off x="0" y="0"/>
          <a:ext cx="0" cy="0"/>
          <a:chOff x="0" y="0"/>
          <a:chExt cx="0" cy="0"/>
        </a:xfrm>
      </p:grpSpPr>
      <p:sp>
        <p:nvSpPr>
          <p:cNvPr id="53" name="Shape 53"/>
          <p:cNvSpPr>
            <a:spLocks noGrp="1"/>
          </p:cNvSpPr>
          <p:nvPr>
            <p:ph type="title"/>
          </p:nvPr>
        </p:nvSpPr>
        <p:spPr>
          <a:xfrm>
            <a:off x="1587500" y="241300"/>
            <a:ext cx="13081000" cy="2286000"/>
          </a:xfrm>
          <a:prstGeom prst="rect">
            <a:avLst/>
          </a:prstGeom>
        </p:spPr>
        <p:txBody>
          <a:bodyPr lIns="50800" tIns="50800" rIns="50800" bIns="50800"/>
          <a:lstStyle>
            <a:lvl1pPr>
              <a:defRPr sz="7800"/>
            </a:lvl1pPr>
          </a:lstStyle>
          <a:p>
            <a:pPr lvl="0">
              <a:defRPr sz="1800">
                <a:solidFill>
                  <a:srgbClr val="000000"/>
                </a:solidFill>
              </a:defRPr>
            </a:pPr>
            <a:r>
              <a:rPr sz="7800">
                <a:solidFill>
                  <a:srgbClr val="FFFFFF"/>
                </a:solidFill>
              </a:rPr>
              <a:t>Title Text</a:t>
            </a:r>
          </a:p>
        </p:txBody>
      </p:sp>
      <p:sp>
        <p:nvSpPr>
          <p:cNvPr id="54" name="Shape 54"/>
          <p:cNvSpPr>
            <a:spLocks noGrp="1"/>
          </p:cNvSpPr>
          <p:nvPr>
            <p:ph type="body" idx="1"/>
          </p:nvPr>
        </p:nvSpPr>
        <p:spPr>
          <a:xfrm>
            <a:off x="1587500" y="2590800"/>
            <a:ext cx="13081000" cy="5359400"/>
          </a:xfrm>
          <a:prstGeom prst="rect">
            <a:avLst/>
          </a:prstGeom>
        </p:spPr>
        <p:txBody>
          <a:bodyPr lIns="50800" tIns="50800" rIns="50800" bIns="50800"/>
          <a:lstStyle>
            <a:lvl1pPr marL="889000" indent="-571500">
              <a:spcBef>
                <a:spcPts val="2300"/>
              </a:spcBef>
              <a:defRPr sz="3800"/>
            </a:lvl1pPr>
            <a:lvl2pPr marL="1333500" indent="-571500">
              <a:spcBef>
                <a:spcPts val="2300"/>
              </a:spcBef>
              <a:defRPr sz="3800"/>
            </a:lvl2pPr>
            <a:lvl3pPr marL="1778000" indent="-571500">
              <a:spcBef>
                <a:spcPts val="2300"/>
              </a:spcBef>
              <a:defRPr sz="3800"/>
            </a:lvl3pPr>
            <a:lvl4pPr marL="2222500" indent="-571500">
              <a:spcBef>
                <a:spcPts val="2300"/>
              </a:spcBef>
              <a:defRPr sz="3800"/>
            </a:lvl4pPr>
            <a:lvl5pPr marL="2667000" indent="-571500">
              <a:spcBef>
                <a:spcPts val="2300"/>
              </a:spcBef>
              <a:defRPr sz="3800"/>
            </a:lvl5p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56" name="Shape 56"/>
          <p:cNvSpPr>
            <a:spLocks noGrp="1"/>
          </p:cNvSpPr>
          <p:nvPr>
            <p:ph type="title"/>
          </p:nvPr>
        </p:nvSpPr>
        <p:spPr>
          <a:xfrm>
            <a:off x="1587500" y="1536700"/>
            <a:ext cx="13081000" cy="3098800"/>
          </a:xfrm>
          <a:prstGeom prst="rect">
            <a:avLst/>
          </a:prstGeom>
        </p:spPr>
        <p:txBody>
          <a:bodyPr lIns="0" tIns="0" rIns="0" bIns="0" anchor="b"/>
          <a:lstStyle>
            <a:lvl1pPr>
              <a:defRPr sz="7800"/>
            </a:lvl1pPr>
          </a:lstStyle>
          <a:p>
            <a:pPr lvl="0">
              <a:defRPr sz="1800">
                <a:solidFill>
                  <a:srgbClr val="000000"/>
                </a:solidFill>
              </a:defRPr>
            </a:pPr>
            <a:r>
              <a:rPr sz="7800">
                <a:solidFill>
                  <a:srgbClr val="FFFFFF"/>
                </a:solidFill>
              </a:rPr>
              <a:t>Title Text</a:t>
            </a:r>
          </a:p>
        </p:txBody>
      </p:sp>
      <p:sp>
        <p:nvSpPr>
          <p:cNvPr id="57" name="Shape 57"/>
          <p:cNvSpPr>
            <a:spLocks noGrp="1"/>
          </p:cNvSpPr>
          <p:nvPr>
            <p:ph type="body" idx="1"/>
          </p:nvPr>
        </p:nvSpPr>
        <p:spPr>
          <a:xfrm>
            <a:off x="1587500" y="4711700"/>
            <a:ext cx="13081000" cy="1054100"/>
          </a:xfrm>
          <a:prstGeom prst="rect">
            <a:avLst/>
          </a:prstGeom>
        </p:spPr>
        <p:txBody>
          <a:bodyPr lIns="0" tIns="0" rIns="0" bIns="0"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Subtitle copy 1">
    <p:spTree>
      <p:nvGrpSpPr>
        <p:cNvPr id="1" name=""/>
        <p:cNvGrpSpPr/>
        <p:nvPr/>
      </p:nvGrpSpPr>
      <p:grpSpPr>
        <a:xfrm>
          <a:off x="0" y="0"/>
          <a:ext cx="0" cy="0"/>
          <a:chOff x="0" y="0"/>
          <a:chExt cx="0" cy="0"/>
        </a:xfrm>
      </p:grpSpPr>
      <p:sp>
        <p:nvSpPr>
          <p:cNvPr id="59" name="Shape 59"/>
          <p:cNvSpPr>
            <a:spLocks noGrp="1"/>
          </p:cNvSpPr>
          <p:nvPr>
            <p:ph type="title"/>
          </p:nvPr>
        </p:nvSpPr>
        <p:spPr>
          <a:xfrm>
            <a:off x="1587500" y="1536700"/>
            <a:ext cx="13081000" cy="3098800"/>
          </a:xfrm>
          <a:prstGeom prst="rect">
            <a:avLst/>
          </a:prstGeom>
        </p:spPr>
        <p:txBody>
          <a:bodyPr lIns="0" tIns="0" rIns="0" bIns="0" anchor="b"/>
          <a:lstStyle>
            <a:lvl1pPr>
              <a:defRPr sz="7800"/>
            </a:lvl1pPr>
          </a:lstStyle>
          <a:p>
            <a:pPr lvl="0">
              <a:defRPr sz="1800">
                <a:solidFill>
                  <a:srgbClr val="000000"/>
                </a:solidFill>
              </a:defRPr>
            </a:pPr>
            <a:r>
              <a:rPr sz="7800">
                <a:solidFill>
                  <a:srgbClr val="FFFFFF"/>
                </a:solidFill>
              </a:rPr>
              <a:t>Title Text</a:t>
            </a:r>
          </a:p>
        </p:txBody>
      </p:sp>
      <p:sp>
        <p:nvSpPr>
          <p:cNvPr id="60" name="Shape 60"/>
          <p:cNvSpPr>
            <a:spLocks noGrp="1"/>
          </p:cNvSpPr>
          <p:nvPr>
            <p:ph type="body" idx="1"/>
          </p:nvPr>
        </p:nvSpPr>
        <p:spPr>
          <a:xfrm>
            <a:off x="1587500" y="4711700"/>
            <a:ext cx="13081000" cy="1054100"/>
          </a:xfrm>
          <a:prstGeom prst="rect">
            <a:avLst/>
          </a:prstGeom>
        </p:spPr>
        <p:txBody>
          <a:bodyPr lIns="0" tIns="0" rIns="0" bIns="0"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 Top copy 2">
    <p:spTree>
      <p:nvGrpSpPr>
        <p:cNvPr id="1" name=""/>
        <p:cNvGrpSpPr/>
        <p:nvPr/>
      </p:nvGrpSpPr>
      <p:grpSpPr>
        <a:xfrm>
          <a:off x="0" y="0"/>
          <a:ext cx="0" cy="0"/>
          <a:chOff x="0" y="0"/>
          <a:chExt cx="0" cy="0"/>
        </a:xfrm>
      </p:grpSpPr>
      <p:sp>
        <p:nvSpPr>
          <p:cNvPr id="62" name="Shape 62"/>
          <p:cNvSpPr>
            <a:spLocks noGrp="1"/>
          </p:cNvSpPr>
          <p:nvPr>
            <p:ph type="title"/>
          </p:nvPr>
        </p:nvSpPr>
        <p:spPr>
          <a:xfrm>
            <a:off x="1587500" y="241300"/>
            <a:ext cx="13081000" cy="2286000"/>
          </a:xfrm>
          <a:prstGeom prst="rect">
            <a:avLst/>
          </a:prstGeom>
        </p:spPr>
        <p:txBody>
          <a:bodyPr lIns="50800" tIns="50800" rIns="50800" bIns="50800"/>
          <a:lstStyle>
            <a:lvl1pPr>
              <a:defRPr sz="7800"/>
            </a:lvl1pPr>
          </a:lstStyle>
          <a:p>
            <a:pPr lvl="0">
              <a:defRPr sz="1800">
                <a:solidFill>
                  <a:srgbClr val="000000"/>
                </a:solidFill>
              </a:defRPr>
            </a:pPr>
            <a:r>
              <a:rPr sz="7800">
                <a:solidFill>
                  <a:srgbClr val="FFFFFF"/>
                </a:solidFill>
              </a:rPr>
              <a:t>Title Text</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 Center copy 1">
    <p:spTree>
      <p:nvGrpSpPr>
        <p:cNvPr id="1" name=""/>
        <p:cNvGrpSpPr/>
        <p:nvPr/>
      </p:nvGrpSpPr>
      <p:grpSpPr>
        <a:xfrm>
          <a:off x="0" y="0"/>
          <a:ext cx="0" cy="0"/>
          <a:chOff x="0" y="0"/>
          <a:chExt cx="0" cy="0"/>
        </a:xfrm>
      </p:grpSpPr>
      <p:sp>
        <p:nvSpPr>
          <p:cNvPr id="69" name="Shape 69"/>
          <p:cNvSpPr>
            <a:spLocks noGrp="1"/>
          </p:cNvSpPr>
          <p:nvPr>
            <p:ph type="title"/>
          </p:nvPr>
        </p:nvSpPr>
        <p:spPr>
          <a:xfrm>
            <a:off x="1587500" y="2781300"/>
            <a:ext cx="13081000" cy="3568700"/>
          </a:xfrm>
          <a:prstGeom prst="rect">
            <a:avLst/>
          </a:prstGeom>
        </p:spPr>
        <p:txBody>
          <a:bodyPr lIns="50800" tIns="50800" rIns="50800" bIns="50800"/>
          <a:lstStyle>
            <a:lvl1pPr>
              <a:defRPr sz="7800"/>
            </a:lvl1pPr>
          </a:lstStyle>
          <a:p>
            <a:pPr lvl="0">
              <a:defRPr sz="1800">
                <a:solidFill>
                  <a:srgbClr val="000000"/>
                </a:solidFill>
              </a:defRPr>
            </a:pPr>
            <a:r>
              <a:rPr sz="7800">
                <a:solidFill>
                  <a:srgbClr val="FFFFFF"/>
                </a:solidFill>
              </a:rPr>
              <a:t>Title Text</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 Center copy 2">
    <p:spTree>
      <p:nvGrpSpPr>
        <p:cNvPr id="1" name=""/>
        <p:cNvGrpSpPr/>
        <p:nvPr/>
      </p:nvGrpSpPr>
      <p:grpSpPr>
        <a:xfrm>
          <a:off x="0" y="0"/>
          <a:ext cx="0" cy="0"/>
          <a:chOff x="0" y="0"/>
          <a:chExt cx="0" cy="0"/>
        </a:xfrm>
      </p:grpSpPr>
      <p:sp>
        <p:nvSpPr>
          <p:cNvPr id="72" name="Shape 72"/>
          <p:cNvSpPr>
            <a:spLocks noGrp="1"/>
          </p:cNvSpPr>
          <p:nvPr>
            <p:ph type="title"/>
          </p:nvPr>
        </p:nvSpPr>
        <p:spPr>
          <a:xfrm>
            <a:off x="1587500" y="2781300"/>
            <a:ext cx="13081000" cy="3568700"/>
          </a:xfrm>
          <a:prstGeom prst="rect">
            <a:avLst/>
          </a:prstGeom>
        </p:spPr>
        <p:txBody>
          <a:bodyPr lIns="50800" tIns="50800" rIns="50800" bIns="50800"/>
          <a:lstStyle>
            <a:lvl1pPr>
              <a:defRPr sz="7800"/>
            </a:lvl1pPr>
          </a:lstStyle>
          <a:p>
            <a:pPr lvl="0">
              <a:defRPr sz="1800">
                <a:solidFill>
                  <a:srgbClr val="000000"/>
                </a:solidFill>
              </a:defRPr>
            </a:pPr>
            <a:r>
              <a:rPr sz="7800">
                <a:solidFill>
                  <a:srgbClr val="FFFFFF"/>
                </a:solidFill>
              </a:rPr>
              <a:t>Title Text</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nk copy 2">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 2 Column">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defRPr sz="1800">
                <a:solidFill>
                  <a:srgbClr val="000000"/>
                </a:solidFill>
              </a:defRPr>
            </a:pPr>
            <a:r>
              <a:rPr sz="7600">
                <a:solidFill>
                  <a:srgbClr val="FFFFFF"/>
                </a:solidFill>
              </a:rPr>
              <a:t>Title Text</a:t>
            </a:r>
          </a:p>
        </p:txBody>
      </p:sp>
      <p:sp>
        <p:nvSpPr>
          <p:cNvPr id="12" name="Shape 12"/>
          <p:cNvSpPr>
            <a:spLocks noGrp="1"/>
          </p:cNvSpPr>
          <p:nvPr>
            <p:ph type="body" idx="1"/>
          </p:nvPr>
        </p:nvSpPr>
        <p:spPr>
          <a:prstGeom prst="rect">
            <a:avLst/>
          </a:prstGeom>
        </p:spPr>
        <p:txBody>
          <a:bodyPr numCol="2" spcCol="696595" anchor="t"/>
          <a:lstStyle>
            <a:lvl1pPr marL="685800" indent="-469900">
              <a:defRPr sz="2800"/>
            </a:lvl1pPr>
            <a:lvl2pPr marL="977900" indent="-469900">
              <a:defRPr sz="2800"/>
            </a:lvl2pPr>
            <a:lvl3pPr marL="1270000" indent="-469900">
              <a:defRPr sz="2800"/>
            </a:lvl3pPr>
            <a:lvl4pPr marL="1574800" indent="-469900">
              <a:defRPr sz="2800"/>
            </a:lvl4pPr>
            <a:lvl5pPr marL="1866900" indent="-469900">
              <a:defRPr sz="2800"/>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1" name="Shape 21"/>
          <p:cNvSpPr>
            <a:spLocks noGrp="1"/>
          </p:cNvSpPr>
          <p:nvPr>
            <p:ph type="title"/>
          </p:nvPr>
        </p:nvSpPr>
        <p:spPr>
          <a:xfrm>
            <a:off x="1155700" y="6908800"/>
            <a:ext cx="13931900" cy="1587500"/>
          </a:xfrm>
          <a:prstGeom prst="rect">
            <a:avLst/>
          </a:prstGeom>
        </p:spPr>
        <p:txBody>
          <a:bodyPr/>
          <a:lstStyle/>
          <a:p>
            <a:pPr lvl="0">
              <a:defRPr sz="1800">
                <a:solidFill>
                  <a:srgbClr val="000000"/>
                </a:solidFill>
              </a:defRPr>
            </a:pPr>
            <a:r>
              <a:rPr sz="7600">
                <a:solidFill>
                  <a:srgbClr val="FFFFFF"/>
                </a:solidFill>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Horizontal Reflection">
    <p:spTree>
      <p:nvGrpSpPr>
        <p:cNvPr id="1" name=""/>
        <p:cNvGrpSpPr/>
        <p:nvPr/>
      </p:nvGrpSpPr>
      <p:grpSpPr>
        <a:xfrm>
          <a:off x="0" y="0"/>
          <a:ext cx="0" cy="0"/>
          <a:chOff x="0" y="0"/>
          <a:chExt cx="0" cy="0"/>
        </a:xfrm>
      </p:grpSpPr>
      <p:sp>
        <p:nvSpPr>
          <p:cNvPr id="23" name="Shape 23"/>
          <p:cNvSpPr>
            <a:spLocks noGrp="1"/>
          </p:cNvSpPr>
          <p:nvPr>
            <p:ph type="title"/>
          </p:nvPr>
        </p:nvSpPr>
        <p:spPr>
          <a:xfrm>
            <a:off x="1155700" y="6908800"/>
            <a:ext cx="13931900" cy="1587500"/>
          </a:xfrm>
          <a:prstGeom prst="rect">
            <a:avLst/>
          </a:prstGeom>
        </p:spPr>
        <p:txBody>
          <a:bodyPr/>
          <a:lstStyle/>
          <a:p>
            <a:pPr lvl="0">
              <a:defRPr sz="1800">
                <a:solidFill>
                  <a:srgbClr val="000000"/>
                </a:solidFill>
              </a:defRPr>
            </a:pPr>
            <a:r>
              <a:rPr sz="7600">
                <a:solidFill>
                  <a:srgbClr val="FFFFFF"/>
                </a:solidFill>
              </a:rPr>
              <a:t>Title Text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25" name="Shape 25"/>
          <p:cNvSpPr>
            <a:spLocks noGrp="1"/>
          </p:cNvSpPr>
          <p:nvPr>
            <p:ph type="title"/>
          </p:nvPr>
        </p:nvSpPr>
        <p:spPr>
          <a:xfrm>
            <a:off x="1155700" y="1435100"/>
            <a:ext cx="8369300" cy="3086100"/>
          </a:xfrm>
          <a:prstGeom prst="rect">
            <a:avLst/>
          </a:prstGeom>
        </p:spPr>
        <p:txBody>
          <a:bodyPr anchor="b"/>
          <a:lstStyle>
            <a:lvl1pPr>
              <a:defRPr sz="6400"/>
            </a:lvl1pPr>
          </a:lstStyle>
          <a:p>
            <a:pPr lvl="0">
              <a:defRPr sz="1800">
                <a:solidFill>
                  <a:srgbClr val="000000"/>
                </a:solidFill>
              </a:defRPr>
            </a:pPr>
            <a:r>
              <a:rPr sz="6400">
                <a:solidFill>
                  <a:srgbClr val="FFFFFF"/>
                </a:solidFill>
              </a:rPr>
              <a:t>Title Text</a:t>
            </a:r>
          </a:p>
        </p:txBody>
      </p:sp>
      <p:sp>
        <p:nvSpPr>
          <p:cNvPr id="26" name="Shape 26"/>
          <p:cNvSpPr>
            <a:spLocks noGrp="1"/>
          </p:cNvSpPr>
          <p:nvPr>
            <p:ph type="body" idx="1"/>
          </p:nvPr>
        </p:nvSpPr>
        <p:spPr>
          <a:xfrm>
            <a:off x="1155700" y="4597400"/>
            <a:ext cx="8369300" cy="3086100"/>
          </a:xfrm>
          <a:prstGeom prst="rect">
            <a:avLst/>
          </a:prstGeom>
        </p:spPr>
        <p:txBody>
          <a:bodyPr anchor="t"/>
          <a:lstStyle>
            <a:lvl1pPr marL="0" indent="0" algn="ctr">
              <a:spcBef>
                <a:spcPts val="0"/>
              </a:spcBef>
              <a:buSzTx/>
              <a:buNone/>
              <a:defRPr sz="3000"/>
            </a:lvl1pPr>
            <a:lvl2pPr marL="0" indent="0" algn="ctr">
              <a:spcBef>
                <a:spcPts val="0"/>
              </a:spcBef>
              <a:buSzTx/>
              <a:buNone/>
              <a:defRPr sz="3000"/>
            </a:lvl2pPr>
            <a:lvl3pPr marL="0" indent="0" algn="ctr">
              <a:spcBef>
                <a:spcPts val="0"/>
              </a:spcBef>
              <a:buSzTx/>
              <a:buNone/>
              <a:defRPr sz="3000"/>
            </a:lvl3pPr>
            <a:lvl4pPr marL="0" indent="0" algn="ctr">
              <a:spcBef>
                <a:spcPts val="0"/>
              </a:spcBef>
              <a:buSzTx/>
              <a:buNone/>
              <a:defRPr sz="3000"/>
            </a:lvl4pPr>
            <a:lvl5pPr marL="0" indent="0" algn="ctr">
              <a:spcBef>
                <a:spcPts val="0"/>
              </a:spcBef>
              <a:buSzTx/>
              <a:buNone/>
              <a:defRPr sz="3000"/>
            </a:lvl5pPr>
          </a:lstStyle>
          <a:p>
            <a:pPr lvl="0">
              <a:defRPr sz="1800">
                <a:solidFill>
                  <a:srgbClr val="000000"/>
                </a:solidFill>
              </a:defRPr>
            </a:pPr>
            <a:r>
              <a:rPr sz="3000">
                <a:solidFill>
                  <a:srgbClr val="FFFFFF"/>
                </a:solidFill>
              </a:rPr>
              <a:t>Body Level One</a:t>
            </a:r>
          </a:p>
          <a:p>
            <a:pPr lvl="1">
              <a:defRPr sz="1800">
                <a:solidFill>
                  <a:srgbClr val="000000"/>
                </a:solidFill>
              </a:defRPr>
            </a:pPr>
            <a:r>
              <a:rPr sz="3000">
                <a:solidFill>
                  <a:srgbClr val="FFFFFF"/>
                </a:solidFill>
              </a:rPr>
              <a:t>Body Level Two</a:t>
            </a:r>
          </a:p>
          <a:p>
            <a:pPr lvl="2">
              <a:defRPr sz="1800">
                <a:solidFill>
                  <a:srgbClr val="000000"/>
                </a:solidFill>
              </a:defRPr>
            </a:pPr>
            <a:r>
              <a:rPr sz="3000">
                <a:solidFill>
                  <a:srgbClr val="FFFFFF"/>
                </a:solidFill>
              </a:rPr>
              <a:t>Body Level Three</a:t>
            </a:r>
          </a:p>
          <a:p>
            <a:pPr lvl="3">
              <a:defRPr sz="1800">
                <a:solidFill>
                  <a:srgbClr val="000000"/>
                </a:solidFill>
              </a:defRPr>
            </a:pPr>
            <a:r>
              <a:rPr sz="3000">
                <a:solidFill>
                  <a:srgbClr val="FFFFFF"/>
                </a:solidFill>
              </a:rPr>
              <a:t>Body Level Four</a:t>
            </a:r>
          </a:p>
          <a:p>
            <a:pPr lvl="4">
              <a:defRPr sz="1800">
                <a:solidFill>
                  <a:srgbClr val="000000"/>
                </a:solidFill>
              </a:defRPr>
            </a:pPr>
            <a:r>
              <a:rPr sz="3000">
                <a:solidFill>
                  <a:srgbClr val="FFFFFF"/>
                </a:solidFill>
              </a:rPr>
              <a:t>Body Level Five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hoto - Vertical Reflection">
    <p:spTree>
      <p:nvGrpSpPr>
        <p:cNvPr id="1" name=""/>
        <p:cNvGrpSpPr/>
        <p:nvPr/>
      </p:nvGrpSpPr>
      <p:grpSpPr>
        <a:xfrm>
          <a:off x="0" y="0"/>
          <a:ext cx="0" cy="0"/>
          <a:chOff x="0" y="0"/>
          <a:chExt cx="0" cy="0"/>
        </a:xfrm>
      </p:grpSpPr>
      <p:sp>
        <p:nvSpPr>
          <p:cNvPr id="28" name="Shape 28"/>
          <p:cNvSpPr>
            <a:spLocks noGrp="1"/>
          </p:cNvSpPr>
          <p:nvPr>
            <p:ph type="title"/>
          </p:nvPr>
        </p:nvSpPr>
        <p:spPr>
          <a:xfrm>
            <a:off x="1155700" y="1435100"/>
            <a:ext cx="8369300" cy="3086100"/>
          </a:xfrm>
          <a:prstGeom prst="rect">
            <a:avLst/>
          </a:prstGeom>
        </p:spPr>
        <p:txBody>
          <a:bodyPr anchor="b"/>
          <a:lstStyle>
            <a:lvl1pPr>
              <a:defRPr sz="6400"/>
            </a:lvl1pPr>
          </a:lstStyle>
          <a:p>
            <a:pPr lvl="0">
              <a:defRPr sz="1800">
                <a:solidFill>
                  <a:srgbClr val="000000"/>
                </a:solidFill>
              </a:defRPr>
            </a:pPr>
            <a:r>
              <a:rPr sz="6400">
                <a:solidFill>
                  <a:srgbClr val="FFFFFF"/>
                </a:solidFill>
              </a:rPr>
              <a:t>Title Text</a:t>
            </a:r>
          </a:p>
        </p:txBody>
      </p:sp>
      <p:sp>
        <p:nvSpPr>
          <p:cNvPr id="29" name="Shape 29"/>
          <p:cNvSpPr>
            <a:spLocks noGrp="1"/>
          </p:cNvSpPr>
          <p:nvPr>
            <p:ph type="body" idx="1"/>
          </p:nvPr>
        </p:nvSpPr>
        <p:spPr>
          <a:xfrm>
            <a:off x="1155700" y="4597400"/>
            <a:ext cx="8369300" cy="3086100"/>
          </a:xfrm>
          <a:prstGeom prst="rect">
            <a:avLst/>
          </a:prstGeom>
        </p:spPr>
        <p:txBody>
          <a:bodyPr anchor="t"/>
          <a:lstStyle>
            <a:lvl1pPr marL="0" indent="0" algn="ctr">
              <a:spcBef>
                <a:spcPts val="0"/>
              </a:spcBef>
              <a:buSzTx/>
              <a:buNone/>
              <a:defRPr sz="3000"/>
            </a:lvl1pPr>
            <a:lvl2pPr marL="0" indent="0" algn="ctr">
              <a:spcBef>
                <a:spcPts val="0"/>
              </a:spcBef>
              <a:buSzTx/>
              <a:buNone/>
              <a:defRPr sz="3000"/>
            </a:lvl2pPr>
            <a:lvl3pPr marL="0" indent="0" algn="ctr">
              <a:spcBef>
                <a:spcPts val="0"/>
              </a:spcBef>
              <a:buSzTx/>
              <a:buNone/>
              <a:defRPr sz="3000"/>
            </a:lvl3pPr>
            <a:lvl4pPr marL="0" indent="0" algn="ctr">
              <a:spcBef>
                <a:spcPts val="0"/>
              </a:spcBef>
              <a:buSzTx/>
              <a:buNone/>
              <a:defRPr sz="3000"/>
            </a:lvl4pPr>
            <a:lvl5pPr marL="0" indent="0" algn="ctr">
              <a:spcBef>
                <a:spcPts val="0"/>
              </a:spcBef>
              <a:buSzTx/>
              <a:buNone/>
              <a:defRPr sz="3000"/>
            </a:lvl5pPr>
          </a:lstStyle>
          <a:p>
            <a:pPr lvl="0">
              <a:defRPr sz="1800">
                <a:solidFill>
                  <a:srgbClr val="000000"/>
                </a:solidFill>
              </a:defRPr>
            </a:pPr>
            <a:r>
              <a:rPr sz="3000">
                <a:solidFill>
                  <a:srgbClr val="FFFFFF"/>
                </a:solidFill>
              </a:rPr>
              <a:t>Body Level One</a:t>
            </a:r>
          </a:p>
          <a:p>
            <a:pPr lvl="1">
              <a:defRPr sz="1800">
                <a:solidFill>
                  <a:srgbClr val="000000"/>
                </a:solidFill>
              </a:defRPr>
            </a:pPr>
            <a:r>
              <a:rPr sz="3000">
                <a:solidFill>
                  <a:srgbClr val="FFFFFF"/>
                </a:solidFill>
              </a:rPr>
              <a:t>Body Level Two</a:t>
            </a:r>
          </a:p>
          <a:p>
            <a:pPr lvl="2">
              <a:defRPr sz="1800">
                <a:solidFill>
                  <a:srgbClr val="000000"/>
                </a:solidFill>
              </a:defRPr>
            </a:pPr>
            <a:r>
              <a:rPr sz="3000">
                <a:solidFill>
                  <a:srgbClr val="FFFFFF"/>
                </a:solidFill>
              </a:rPr>
              <a:t>Body Level Three</a:t>
            </a:r>
          </a:p>
          <a:p>
            <a:pPr lvl="3">
              <a:defRPr sz="1800">
                <a:solidFill>
                  <a:srgbClr val="000000"/>
                </a:solidFill>
              </a:defRPr>
            </a:pPr>
            <a:r>
              <a:rPr sz="3000">
                <a:solidFill>
                  <a:srgbClr val="FFFFFF"/>
                </a:solidFill>
              </a:rPr>
              <a:t>Body Level Four</a:t>
            </a:r>
          </a:p>
          <a:p>
            <a:pPr lvl="4">
              <a:defRPr sz="1800">
                <a:solidFill>
                  <a:srgbClr val="000000"/>
                </a:solidFill>
              </a:defRPr>
            </a:pPr>
            <a:r>
              <a:rPr sz="3000">
                <a:solidFill>
                  <a:srgbClr val="FFFFFF"/>
                </a:solidFill>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31" name="Shape 31"/>
          <p:cNvSpPr>
            <a:spLocks noGrp="1"/>
          </p:cNvSpPr>
          <p:nvPr>
            <p:ph type="title"/>
          </p:nvPr>
        </p:nvSpPr>
        <p:spPr>
          <a:prstGeom prst="rect">
            <a:avLst/>
          </a:prstGeom>
        </p:spPr>
        <p:txBody>
          <a:bodyPr/>
          <a:lstStyle/>
          <a:p>
            <a:pPr lvl="0">
              <a:defRPr sz="1800">
                <a:solidFill>
                  <a:srgbClr val="000000"/>
                </a:solidFill>
              </a:defRPr>
            </a:pPr>
            <a:r>
              <a:rPr sz="7600">
                <a:solidFill>
                  <a:srgbClr val="FFFFFF"/>
                </a:solidFill>
              </a:rPr>
              <a:t>Title Text</a:t>
            </a:r>
          </a:p>
        </p:txBody>
      </p:sp>
      <p:sp>
        <p:nvSpPr>
          <p:cNvPr id="32" name="Shape 32"/>
          <p:cNvSpPr>
            <a:spLocks noGrp="1"/>
          </p:cNvSpPr>
          <p:nvPr>
            <p:ph type="body" idx="1"/>
          </p:nvPr>
        </p:nvSpPr>
        <p:spPr>
          <a:xfrm>
            <a:off x="1155700" y="2603500"/>
            <a:ext cx="6807200" cy="5702300"/>
          </a:xfrm>
          <a:prstGeom prst="rect">
            <a:avLst/>
          </a:prstGeom>
        </p:spPr>
        <p:txBody>
          <a:bodyPr/>
          <a:lstStyle>
            <a:lvl1pPr marL="685800" indent="-469900">
              <a:spcBef>
                <a:spcPts val="4600"/>
              </a:spcBef>
              <a:defRPr sz="2800"/>
            </a:lvl1pPr>
            <a:lvl2pPr marL="977900" indent="-469900">
              <a:spcBef>
                <a:spcPts val="4600"/>
              </a:spcBef>
              <a:defRPr sz="2800"/>
            </a:lvl2pPr>
            <a:lvl3pPr marL="1270000" indent="-469900">
              <a:spcBef>
                <a:spcPts val="4600"/>
              </a:spcBef>
              <a:defRPr sz="2800"/>
            </a:lvl3pPr>
            <a:lvl4pPr marL="1574800" indent="-469900">
              <a:spcBef>
                <a:spcPts val="4600"/>
              </a:spcBef>
              <a:defRPr sz="2800"/>
            </a:lvl4pPr>
            <a:lvl5pPr marL="1866900" indent="-469900">
              <a:spcBef>
                <a:spcPts val="4600"/>
              </a:spcBef>
              <a:defRPr sz="2800"/>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34" name="Shape 34"/>
          <p:cNvSpPr>
            <a:spLocks noGrp="1"/>
          </p:cNvSpPr>
          <p:nvPr>
            <p:ph type="title"/>
          </p:nvPr>
        </p:nvSpPr>
        <p:spPr>
          <a:prstGeom prst="rect">
            <a:avLst/>
          </a:prstGeom>
        </p:spPr>
        <p:txBody>
          <a:bodyPr/>
          <a:lstStyle/>
          <a:p>
            <a:pPr lvl="0">
              <a:defRPr sz="1800">
                <a:solidFill>
                  <a:srgbClr val="000000"/>
                </a:solidFill>
              </a:defRPr>
            </a:pPr>
            <a:r>
              <a:rPr sz="7600">
                <a:solidFill>
                  <a:srgbClr val="FFFFFF"/>
                </a:solidFill>
              </a:rPr>
              <a:t>Title Text</a:t>
            </a:r>
          </a:p>
        </p:txBody>
      </p:sp>
      <p:sp>
        <p:nvSpPr>
          <p:cNvPr id="35" name="Shape 35"/>
          <p:cNvSpPr>
            <a:spLocks noGrp="1"/>
          </p:cNvSpPr>
          <p:nvPr>
            <p:ph type="body" idx="1"/>
          </p:nvPr>
        </p:nvSpPr>
        <p:spPr>
          <a:xfrm>
            <a:off x="1155700" y="2603500"/>
            <a:ext cx="6807200" cy="5702300"/>
          </a:xfrm>
          <a:prstGeom prst="rect">
            <a:avLst/>
          </a:prstGeom>
        </p:spPr>
        <p:txBody>
          <a:bodyPr/>
          <a:lstStyle>
            <a:lvl1pPr marL="685800" indent="-469900">
              <a:spcBef>
                <a:spcPts val="4600"/>
              </a:spcBef>
              <a:defRPr sz="2800"/>
            </a:lvl1pPr>
            <a:lvl2pPr marL="977900" indent="-469900">
              <a:spcBef>
                <a:spcPts val="4600"/>
              </a:spcBef>
              <a:defRPr sz="2800"/>
            </a:lvl2pPr>
            <a:lvl3pPr marL="1270000" indent="-469900">
              <a:spcBef>
                <a:spcPts val="4600"/>
              </a:spcBef>
              <a:defRPr sz="2800"/>
            </a:lvl3pPr>
            <a:lvl4pPr marL="1574800" indent="-469900">
              <a:spcBef>
                <a:spcPts val="4600"/>
              </a:spcBef>
              <a:defRPr sz="2800"/>
            </a:lvl4pPr>
            <a:lvl5pPr marL="1866900" indent="-469900">
              <a:spcBef>
                <a:spcPts val="4600"/>
              </a:spcBef>
              <a:defRPr sz="2800"/>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solidFill>
                  <a:srgbClr val="000000"/>
                </a:solidFill>
              </a:defRPr>
            </a:pPr>
            <a:r>
              <a:rPr sz="7600">
                <a:solidFill>
                  <a:srgbClr val="FFFFFF"/>
                </a:solidFill>
              </a:rPr>
              <a:t>Title Text</a:t>
            </a:r>
          </a:p>
        </p:txBody>
      </p:sp>
      <p:sp>
        <p:nvSpPr>
          <p:cNvPr id="38" name="Shape 38"/>
          <p:cNvSpPr>
            <a:spLocks noGrp="1"/>
          </p:cNvSpPr>
          <p:nvPr>
            <p:ph type="body" idx="1"/>
          </p:nvPr>
        </p:nvSpPr>
        <p:spPr>
          <a:xfrm>
            <a:off x="8851900" y="2603500"/>
            <a:ext cx="6235700" cy="5702300"/>
          </a:xfrm>
          <a:prstGeom prst="rect">
            <a:avLst/>
          </a:prstGeom>
        </p:spPr>
        <p:txBody>
          <a:bodyPr/>
          <a:lstStyle>
            <a:lvl1pPr marL="685800" indent="-469900">
              <a:spcBef>
                <a:spcPts val="4600"/>
              </a:spcBef>
              <a:defRPr sz="2800"/>
            </a:lvl1pPr>
            <a:lvl2pPr marL="977900" indent="-469900">
              <a:spcBef>
                <a:spcPts val="4600"/>
              </a:spcBef>
              <a:defRPr sz="2800"/>
            </a:lvl2pPr>
            <a:lvl3pPr marL="1270000" indent="-469900">
              <a:spcBef>
                <a:spcPts val="4600"/>
              </a:spcBef>
              <a:defRPr sz="2800"/>
            </a:lvl3pPr>
            <a:lvl4pPr marL="1574800" indent="-469900">
              <a:spcBef>
                <a:spcPts val="4600"/>
              </a:spcBef>
              <a:defRPr sz="2800"/>
            </a:lvl4pPr>
            <a:lvl5pPr marL="1866900" indent="-469900">
              <a:spcBef>
                <a:spcPts val="4600"/>
              </a:spcBef>
              <a:defRPr sz="2800"/>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155700" y="241300"/>
            <a:ext cx="13931900" cy="229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p>
            <a:pPr lvl="0">
              <a:defRPr sz="1800">
                <a:solidFill>
                  <a:srgbClr val="000000"/>
                </a:solidFill>
              </a:defRPr>
            </a:pPr>
            <a:r>
              <a:rPr sz="7600">
                <a:solidFill>
                  <a:srgbClr val="FFFFFF"/>
                </a:solidFill>
              </a:rPr>
              <a:t>Title Text</a:t>
            </a:r>
          </a:p>
        </p:txBody>
      </p:sp>
      <p:sp>
        <p:nvSpPr>
          <p:cNvPr id="3" name="Shape 3"/>
          <p:cNvSpPr>
            <a:spLocks noGrp="1"/>
          </p:cNvSpPr>
          <p:nvPr>
            <p:ph type="body" idx="1"/>
          </p:nvPr>
        </p:nvSpPr>
        <p:spPr>
          <a:xfrm>
            <a:off x="1155700" y="2603500"/>
            <a:ext cx="13931900" cy="57023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p>
            <a:pPr lvl="0">
              <a:defRPr sz="1800">
                <a:solidFill>
                  <a:srgbClr val="000000"/>
                </a:solidFill>
              </a:defRPr>
            </a:pPr>
            <a:r>
              <a:rPr sz="3600">
                <a:solidFill>
                  <a:srgbClr val="FFFFFF"/>
                </a:solidFill>
              </a:rPr>
              <a:t>Body Level One</a:t>
            </a:r>
          </a:p>
          <a:p>
            <a:pPr lvl="1">
              <a:defRPr sz="1800">
                <a:solidFill>
                  <a:srgbClr val="000000"/>
                </a:solidFill>
              </a:defRPr>
            </a:pPr>
            <a:r>
              <a:rPr sz="3600">
                <a:solidFill>
                  <a:srgbClr val="FFFFFF"/>
                </a:solidFill>
              </a:rPr>
              <a:t>Body Level Two</a:t>
            </a:r>
          </a:p>
          <a:p>
            <a:pPr lvl="2">
              <a:defRPr sz="1800">
                <a:solidFill>
                  <a:srgbClr val="000000"/>
                </a:solidFill>
              </a:defRPr>
            </a:pPr>
            <a:r>
              <a:rPr sz="3600">
                <a:solidFill>
                  <a:srgbClr val="FFFFFF"/>
                </a:solidFill>
              </a:rPr>
              <a:t>Body Level Three</a:t>
            </a:r>
          </a:p>
          <a:p>
            <a:pPr lvl="3">
              <a:defRPr sz="1800">
                <a:solidFill>
                  <a:srgbClr val="000000"/>
                </a:solidFill>
              </a:defRPr>
            </a:pPr>
            <a:r>
              <a:rPr sz="3600">
                <a:solidFill>
                  <a:srgbClr val="FFFFFF"/>
                </a:solidFill>
              </a:rPr>
              <a:t>Body Level Four</a:t>
            </a:r>
          </a:p>
          <a:p>
            <a:pPr lvl="4">
              <a:defRPr sz="1800">
                <a:solidFill>
                  <a:srgbClr val="000000"/>
                </a:solidFill>
              </a:defRPr>
            </a:pPr>
            <a:r>
              <a:rPr sz="3600">
                <a:solidFill>
                  <a:srgbClr val="FFFFFF"/>
                </a:solidFill>
              </a:rP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6" r:id="rId3"/>
    <p:sldLayoutId id="2147483657" r:id="rId4"/>
    <p:sldLayoutId id="2147483658" r:id="rId5"/>
    <p:sldLayoutId id="2147483659" r:id="rId6"/>
    <p:sldLayoutId id="2147483660" r:id="rId7"/>
    <p:sldLayoutId id="2147483661" r:id="rId8"/>
    <p:sldLayoutId id="2147483662" r:id="rId9"/>
    <p:sldLayoutId id="2147483666" r:id="rId10"/>
    <p:sldLayoutId id="2147483667" r:id="rId11"/>
    <p:sldLayoutId id="2147483668" r:id="rId12"/>
    <p:sldLayoutId id="2147483669" r:id="rId13"/>
    <p:sldLayoutId id="2147483670" r:id="rId14"/>
    <p:sldLayoutId id="2147483671" r:id="rId15"/>
    <p:sldLayoutId id="2147483672" r:id="rId16"/>
    <p:sldLayoutId id="2147483676" r:id="rId17"/>
    <p:sldLayoutId id="2147483678" r:id="rId18"/>
    <p:sldLayoutId id="2147483680" r:id="rId19"/>
  </p:sldLayoutIdLst>
  <p:transition spd="med"/>
  <p:txStyles>
    <p:title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p:titleStyle>
    <p:bodyStyle>
      <a:lvl1pPr marL="749300" indent="-533400" defTabSz="546100">
        <a:spcBef>
          <a:spcPts val="3500"/>
        </a:spcBef>
        <a:buSzPct val="171000"/>
        <a:buChar char="•"/>
        <a:defRPr sz="3600">
          <a:solidFill>
            <a:srgbClr val="FFFFFF"/>
          </a:solidFill>
          <a:latin typeface="+mn-lt"/>
          <a:ea typeface="+mn-ea"/>
          <a:cs typeface="+mn-cs"/>
          <a:sym typeface="Gill Sans"/>
        </a:defRPr>
      </a:lvl1pPr>
      <a:lvl2pPr marL="1041400" indent="-533400" defTabSz="546100">
        <a:spcBef>
          <a:spcPts val="3500"/>
        </a:spcBef>
        <a:buSzPct val="171000"/>
        <a:buChar char="•"/>
        <a:defRPr sz="3600">
          <a:solidFill>
            <a:srgbClr val="FFFFFF"/>
          </a:solidFill>
          <a:latin typeface="+mn-lt"/>
          <a:ea typeface="+mn-ea"/>
          <a:cs typeface="+mn-cs"/>
          <a:sym typeface="Gill Sans"/>
        </a:defRPr>
      </a:lvl2pPr>
      <a:lvl3pPr marL="1333500" indent="-533400" defTabSz="546100">
        <a:spcBef>
          <a:spcPts val="3500"/>
        </a:spcBef>
        <a:buSzPct val="171000"/>
        <a:buChar char="•"/>
        <a:defRPr sz="3600">
          <a:solidFill>
            <a:srgbClr val="FFFFFF"/>
          </a:solidFill>
          <a:latin typeface="+mn-lt"/>
          <a:ea typeface="+mn-ea"/>
          <a:cs typeface="+mn-cs"/>
          <a:sym typeface="Gill Sans"/>
        </a:defRPr>
      </a:lvl3pPr>
      <a:lvl4pPr marL="1638300" indent="-533400" defTabSz="546100">
        <a:spcBef>
          <a:spcPts val="3500"/>
        </a:spcBef>
        <a:buSzPct val="171000"/>
        <a:buChar char="•"/>
        <a:defRPr sz="3600">
          <a:solidFill>
            <a:srgbClr val="FFFFFF"/>
          </a:solidFill>
          <a:latin typeface="+mn-lt"/>
          <a:ea typeface="+mn-ea"/>
          <a:cs typeface="+mn-cs"/>
          <a:sym typeface="Gill Sans"/>
        </a:defRPr>
      </a:lvl4pPr>
      <a:lvl5pPr marL="1930400" indent="-533400" defTabSz="546100">
        <a:spcBef>
          <a:spcPts val="3500"/>
        </a:spcBef>
        <a:buSzPct val="171000"/>
        <a:buChar char="•"/>
        <a:defRPr sz="3600">
          <a:solidFill>
            <a:srgbClr val="FFFFFF"/>
          </a:solidFill>
          <a:latin typeface="+mn-lt"/>
          <a:ea typeface="+mn-ea"/>
          <a:cs typeface="+mn-cs"/>
          <a:sym typeface="Gill Sans"/>
        </a:defRPr>
      </a:lvl5pPr>
      <a:lvl6pPr marL="2222500" indent="-533400" defTabSz="546100">
        <a:spcBef>
          <a:spcPts val="3500"/>
        </a:spcBef>
        <a:buSzPct val="171000"/>
        <a:buChar char="•"/>
        <a:defRPr sz="3600">
          <a:solidFill>
            <a:srgbClr val="FFFFFF"/>
          </a:solidFill>
          <a:latin typeface="+mn-lt"/>
          <a:ea typeface="+mn-ea"/>
          <a:cs typeface="+mn-cs"/>
          <a:sym typeface="Gill Sans"/>
        </a:defRPr>
      </a:lvl6pPr>
      <a:lvl7pPr marL="2514600" indent="-533400" defTabSz="546100">
        <a:spcBef>
          <a:spcPts val="3500"/>
        </a:spcBef>
        <a:buSzPct val="171000"/>
        <a:buChar char="•"/>
        <a:defRPr sz="3600">
          <a:solidFill>
            <a:srgbClr val="FFFFFF"/>
          </a:solidFill>
          <a:latin typeface="+mn-lt"/>
          <a:ea typeface="+mn-ea"/>
          <a:cs typeface="+mn-cs"/>
          <a:sym typeface="Gill Sans"/>
        </a:defRPr>
      </a:lvl7pPr>
      <a:lvl8pPr marL="2806700" indent="-533400" defTabSz="546100">
        <a:spcBef>
          <a:spcPts val="3500"/>
        </a:spcBef>
        <a:buSzPct val="171000"/>
        <a:buChar char="•"/>
        <a:defRPr sz="3600">
          <a:solidFill>
            <a:srgbClr val="FFFFFF"/>
          </a:solidFill>
          <a:latin typeface="+mn-lt"/>
          <a:ea typeface="+mn-ea"/>
          <a:cs typeface="+mn-cs"/>
          <a:sym typeface="Gill Sans"/>
        </a:defRPr>
      </a:lvl8pPr>
      <a:lvl9pPr marL="3098800" indent="-533400" defTabSz="546100">
        <a:spcBef>
          <a:spcPts val="3500"/>
        </a:spcBef>
        <a:buSzPct val="171000"/>
        <a:buChar char="•"/>
        <a:defRPr sz="3600">
          <a:solidFill>
            <a:srgbClr val="FFFFFF"/>
          </a:solidFill>
          <a:latin typeface="+mn-lt"/>
          <a:ea typeface="+mn-ea"/>
          <a:cs typeface="+mn-cs"/>
          <a:sym typeface="Gill Sans"/>
        </a:defRPr>
      </a:lvl9pPr>
    </p:bodyStyle>
    <p:otherStyle>
      <a:lvl1pPr algn="ctr" defTabSz="546100">
        <a:defRPr sz="1600">
          <a:solidFill>
            <a:schemeClr val="tx1"/>
          </a:solidFill>
          <a:latin typeface="+mn-lt"/>
          <a:ea typeface="+mn-ea"/>
          <a:cs typeface="+mn-cs"/>
          <a:sym typeface="Gill Sans"/>
        </a:defRPr>
      </a:lvl1pPr>
      <a:lvl2pPr indent="228600" algn="ctr" defTabSz="546100">
        <a:defRPr sz="1600">
          <a:solidFill>
            <a:schemeClr val="tx1"/>
          </a:solidFill>
          <a:latin typeface="+mn-lt"/>
          <a:ea typeface="+mn-ea"/>
          <a:cs typeface="+mn-cs"/>
          <a:sym typeface="Gill Sans"/>
        </a:defRPr>
      </a:lvl2pPr>
      <a:lvl3pPr indent="457200" algn="ctr" defTabSz="546100">
        <a:defRPr sz="1600">
          <a:solidFill>
            <a:schemeClr val="tx1"/>
          </a:solidFill>
          <a:latin typeface="+mn-lt"/>
          <a:ea typeface="+mn-ea"/>
          <a:cs typeface="+mn-cs"/>
          <a:sym typeface="Gill Sans"/>
        </a:defRPr>
      </a:lvl3pPr>
      <a:lvl4pPr indent="685800" algn="ctr" defTabSz="546100">
        <a:defRPr sz="1600">
          <a:solidFill>
            <a:schemeClr val="tx1"/>
          </a:solidFill>
          <a:latin typeface="+mn-lt"/>
          <a:ea typeface="+mn-ea"/>
          <a:cs typeface="+mn-cs"/>
          <a:sym typeface="Gill Sans"/>
        </a:defRPr>
      </a:lvl4pPr>
      <a:lvl5pPr indent="914400" algn="ctr" defTabSz="546100">
        <a:defRPr sz="1600">
          <a:solidFill>
            <a:schemeClr val="tx1"/>
          </a:solidFill>
          <a:latin typeface="+mn-lt"/>
          <a:ea typeface="+mn-ea"/>
          <a:cs typeface="+mn-cs"/>
          <a:sym typeface="Gill Sans"/>
        </a:defRPr>
      </a:lvl5pPr>
      <a:lvl6pPr indent="1143000" algn="ctr" defTabSz="546100">
        <a:defRPr sz="1600">
          <a:solidFill>
            <a:schemeClr val="tx1"/>
          </a:solidFill>
          <a:latin typeface="+mn-lt"/>
          <a:ea typeface="+mn-ea"/>
          <a:cs typeface="+mn-cs"/>
          <a:sym typeface="Gill Sans"/>
        </a:defRPr>
      </a:lvl6pPr>
      <a:lvl7pPr indent="1371600" algn="ctr" defTabSz="546100">
        <a:defRPr sz="1600">
          <a:solidFill>
            <a:schemeClr val="tx1"/>
          </a:solidFill>
          <a:latin typeface="+mn-lt"/>
          <a:ea typeface="+mn-ea"/>
          <a:cs typeface="+mn-cs"/>
          <a:sym typeface="Gill Sans"/>
        </a:defRPr>
      </a:lvl7pPr>
      <a:lvl8pPr indent="1600200" algn="ctr" defTabSz="546100">
        <a:defRPr sz="1600">
          <a:solidFill>
            <a:schemeClr val="tx1"/>
          </a:solidFill>
          <a:latin typeface="+mn-lt"/>
          <a:ea typeface="+mn-ea"/>
          <a:cs typeface="+mn-cs"/>
          <a:sym typeface="Gill Sans"/>
        </a:defRPr>
      </a:lvl8pPr>
      <a:lvl9pPr indent="1828800" algn="ctr" defTabSz="546100">
        <a:defRPr sz="1600">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p:nvPr>
        </p:nvSpPr>
        <p:spPr>
          <a:prstGeom prst="rect">
            <a:avLst/>
          </a:prstGeom>
        </p:spPr>
        <p:txBody>
          <a:bodyPr/>
          <a:lstStyle/>
          <a:p>
            <a:pPr lvl="0">
              <a:defRPr sz="1800">
                <a:solidFill>
                  <a:srgbClr val="000000"/>
                </a:solidFill>
              </a:defRPr>
            </a:pPr>
            <a:r>
              <a:rPr sz="7800" dirty="0">
                <a:solidFill>
                  <a:srgbClr val="FFFFFF"/>
                </a:solidFill>
              </a:rPr>
              <a:t>This is </a:t>
            </a:r>
            <a:r>
              <a:rPr sz="7800" dirty="0" smtClean="0">
                <a:solidFill>
                  <a:srgbClr val="FFFFFF"/>
                </a:solidFill>
              </a:rPr>
              <a:t>CS50.</a:t>
            </a:r>
            <a:endParaRPr sz="7800" dirty="0">
              <a:solidFill>
                <a:srgbClr val="FFFFFF"/>
              </a:solidFill>
            </a:endParaRPr>
          </a:p>
        </p:txBody>
      </p:sp>
      <p:sp>
        <p:nvSpPr>
          <p:cNvPr id="92" name="Shape 92"/>
          <p:cNvSpPr>
            <a:spLocks noGrp="1"/>
          </p:cNvSpPr>
          <p:nvPr>
            <p:ph type="body" idx="1"/>
          </p:nvPr>
        </p:nvSpPr>
        <p:spPr>
          <a:prstGeom prst="rect">
            <a:avLst/>
          </a:prstGeom>
        </p:spPr>
        <p:txBody>
          <a:bodyPr/>
          <a:lstStyle/>
          <a:p>
            <a:pPr lvl="0">
              <a:defRPr sz="1800">
                <a:solidFill>
                  <a:srgbClr val="000000"/>
                </a:solidFill>
              </a:defRPr>
            </a:pPr>
            <a:r>
              <a:rPr sz="3200" dirty="0">
                <a:solidFill>
                  <a:srgbClr val="FFFFFF"/>
                </a:solidFill>
              </a:rPr>
              <a:t>an introduction to the intellectual enterprises </a:t>
            </a:r>
          </a:p>
          <a:p>
            <a:pPr lvl="0">
              <a:defRPr sz="1800">
                <a:solidFill>
                  <a:srgbClr val="000000"/>
                </a:solidFill>
              </a:defRPr>
            </a:pPr>
            <a:r>
              <a:rPr sz="3200" dirty="0">
                <a:solidFill>
                  <a:srgbClr val="FFFFFF"/>
                </a:solidFill>
              </a:rPr>
              <a:t>of computer science and the art of </a:t>
            </a:r>
            <a:r>
              <a:rPr sz="3200" dirty="0" smtClean="0">
                <a:solidFill>
                  <a:srgbClr val="FFFFFF"/>
                </a:solidFill>
              </a:rPr>
              <a:t>programming</a:t>
            </a:r>
            <a:endParaRPr lang="en-US" sz="1800" dirty="0" smtClean="0">
              <a:solidFill>
                <a:srgbClr val="000000"/>
              </a:solidFill>
            </a:endParaRPr>
          </a:p>
        </p:txBody>
      </p:sp>
      <p:sp>
        <p:nvSpPr>
          <p:cNvPr id="2" name="Rectangle 1"/>
          <p:cNvSpPr/>
          <p:nvPr/>
        </p:nvSpPr>
        <p:spPr>
          <a:xfrm>
            <a:off x="4064000" y="6335092"/>
            <a:ext cx="8128000" cy="707886"/>
          </a:xfrm>
          <a:prstGeom prst="rect">
            <a:avLst/>
          </a:prstGeom>
        </p:spPr>
        <p:txBody>
          <a:bodyPr>
            <a:spAutoFit/>
          </a:bodyPr>
          <a:lstStyle/>
          <a:p>
            <a:pPr lvl="0" algn="ctr">
              <a:defRPr sz="1800">
                <a:solidFill>
                  <a:srgbClr val="000000"/>
                </a:solidFill>
              </a:defRPr>
            </a:pPr>
            <a:r>
              <a:rPr lang="en-US" sz="4000" dirty="0" smtClean="0">
                <a:solidFill>
                  <a:srgbClr val="FFFFFF"/>
                </a:solidFill>
              </a:rPr>
              <a:t>Problem Set 3: Game of Fifteen</a:t>
            </a:r>
            <a:endParaRPr lang="en-US" sz="2400" dirty="0">
              <a:solidFill>
                <a:srgbClr val="000000"/>
              </a:solidFill>
            </a:endParaRPr>
          </a:p>
        </p:txBody>
      </p:sp>
    </p:spTree>
    <p:extLst>
      <p:ext uri="{BB962C8B-B14F-4D97-AF65-F5344CB8AC3E}">
        <p14:creationId xmlns:p14="http://schemas.microsoft.com/office/powerpoint/2010/main" val="1856799581"/>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err="1" smtClean="0">
                <a:solidFill>
                  <a:srgbClr val="FFFFFF"/>
                </a:solidFill>
                <a:latin typeface="Consolas" panose="020B0609020204030204" pitchFamily="49" charset="0"/>
              </a:rPr>
              <a:t>init</a:t>
            </a:r>
            <a:r>
              <a:rPr lang="en-US" sz="7600" dirty="0" smtClean="0">
                <a:solidFill>
                  <a:srgbClr val="FFFFFF"/>
                </a:solidFill>
                <a:latin typeface="Consolas" panose="020B0609020204030204" pitchFamily="49" charset="0"/>
              </a:rPr>
              <a:t>()</a:t>
            </a:r>
            <a:endParaRPr sz="7600" dirty="0">
              <a:solidFill>
                <a:srgbClr val="FFFFFF"/>
              </a:solidFill>
              <a:latin typeface="Consolas" panose="020B0609020204030204" pitchFamily="49" charset="0"/>
            </a:endParaRPr>
          </a:p>
        </p:txBody>
      </p:sp>
      <p:sp>
        <p:nvSpPr>
          <p:cNvPr id="2" name="Text Placeholder 1"/>
          <p:cNvSpPr>
            <a:spLocks noGrp="1"/>
          </p:cNvSpPr>
          <p:nvPr>
            <p:ph type="body" idx="1"/>
          </p:nvPr>
        </p:nvSpPr>
        <p:spPr/>
        <p:txBody>
          <a:bodyPr/>
          <a:lstStyle/>
          <a:p>
            <a:pPr algn="l"/>
            <a:r>
              <a:rPr lang="en-US" dirty="0" smtClean="0"/>
              <a:t>Board initially starts out empty, but that’s not much of a game!</a:t>
            </a:r>
          </a:p>
          <a:p>
            <a:pPr algn="l"/>
            <a:endParaRPr lang="en-US" dirty="0"/>
          </a:p>
          <a:p>
            <a:pPr algn="l"/>
            <a:r>
              <a:rPr lang="en-US" dirty="0" smtClean="0"/>
              <a:t>We need to fill all the squares with numbers for the starting state of our board.</a:t>
            </a:r>
            <a:endParaRPr lang="en-US" dirty="0"/>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spTree>
    <p:extLst>
      <p:ext uri="{BB962C8B-B14F-4D97-AF65-F5344CB8AC3E}">
        <p14:creationId xmlns:p14="http://schemas.microsoft.com/office/powerpoint/2010/main" val="1546404211"/>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How many numbers?</a:t>
            </a:r>
            <a:endParaRPr sz="7600" dirty="0">
              <a:solidFill>
                <a:srgbClr val="FFFFFF"/>
              </a:solidFill>
              <a:latin typeface="+mj-lt"/>
            </a:endParaRPr>
          </a:p>
        </p:txBody>
      </p:sp>
      <p:sp>
        <p:nvSpPr>
          <p:cNvPr id="2" name="Text Placeholder 1"/>
          <p:cNvSpPr>
            <a:spLocks noGrp="1"/>
          </p:cNvSpPr>
          <p:nvPr>
            <p:ph type="body" idx="1"/>
          </p:nvPr>
        </p:nvSpPr>
        <p:spPr/>
        <p:txBody>
          <a:bodyPr/>
          <a:lstStyle/>
          <a:p>
            <a:pPr algn="l"/>
            <a:r>
              <a:rPr lang="en-US" dirty="0" smtClean="0"/>
              <a:t>How many tiles in each type of game?</a:t>
            </a:r>
          </a:p>
          <a:p>
            <a:pPr lvl="1" algn="l"/>
            <a:r>
              <a:rPr lang="en-US" dirty="0" smtClean="0"/>
              <a:t>3x3 grid = 8 tiles</a:t>
            </a:r>
          </a:p>
          <a:p>
            <a:pPr lvl="1" algn="l"/>
            <a:r>
              <a:rPr lang="en-US" dirty="0" smtClean="0"/>
              <a:t>4x4 grid = 15 tiles</a:t>
            </a:r>
          </a:p>
          <a:p>
            <a:pPr lvl="1" algn="l"/>
            <a:r>
              <a:rPr lang="en-US" dirty="0" smtClean="0"/>
              <a:t>5x5 grid = 24 tiles</a:t>
            </a:r>
          </a:p>
          <a:p>
            <a:pPr lvl="1" algn="l"/>
            <a:r>
              <a:rPr lang="en-US" dirty="0" smtClean="0"/>
              <a:t>6x6 grid = 35 tiles</a:t>
            </a:r>
          </a:p>
          <a:p>
            <a:pPr algn="l"/>
            <a:r>
              <a:rPr lang="en-US" dirty="0" smtClean="0"/>
              <a:t>Do you detect a pattern here?</a:t>
            </a:r>
            <a:endParaRPr lang="en-US" dirty="0"/>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spTree>
    <p:extLst>
      <p:ext uri="{BB962C8B-B14F-4D97-AF65-F5344CB8AC3E}">
        <p14:creationId xmlns:p14="http://schemas.microsoft.com/office/powerpoint/2010/main" val="39847919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How many numbers?</a:t>
            </a:r>
            <a:endParaRPr sz="7600" dirty="0">
              <a:solidFill>
                <a:srgbClr val="FFFFFF"/>
              </a:solidFill>
              <a:latin typeface="+mj-lt"/>
            </a:endParaRPr>
          </a:p>
        </p:txBody>
      </p:sp>
      <p:sp>
        <p:nvSpPr>
          <p:cNvPr id="2" name="Text Placeholder 1"/>
          <p:cNvSpPr>
            <a:spLocks noGrp="1"/>
          </p:cNvSpPr>
          <p:nvPr>
            <p:ph type="body" idx="1"/>
          </p:nvPr>
        </p:nvSpPr>
        <p:spPr/>
        <p:txBody>
          <a:bodyPr/>
          <a:lstStyle/>
          <a:p>
            <a:pPr algn="l"/>
            <a:r>
              <a:rPr lang="en-US" dirty="0" smtClean="0"/>
              <a:t>How many tiles in each type of game?</a:t>
            </a:r>
          </a:p>
          <a:p>
            <a:pPr lvl="1" algn="l"/>
            <a:r>
              <a:rPr lang="en-US" dirty="0" smtClean="0"/>
              <a:t>3x3 grid = 8 tiles					</a:t>
            </a:r>
            <a:r>
              <a:rPr lang="en-US" dirty="0" smtClean="0">
                <a:solidFill>
                  <a:srgbClr val="FFFF00"/>
                </a:solidFill>
              </a:rPr>
              <a:t>3 * 3 = 9</a:t>
            </a:r>
          </a:p>
          <a:p>
            <a:pPr lvl="1" algn="l"/>
            <a:r>
              <a:rPr lang="en-US" dirty="0" smtClean="0"/>
              <a:t>4x4 grid = 15 tiles					</a:t>
            </a:r>
            <a:r>
              <a:rPr lang="en-US" dirty="0">
                <a:solidFill>
                  <a:srgbClr val="FFFF00"/>
                </a:solidFill>
              </a:rPr>
              <a:t>4</a:t>
            </a:r>
            <a:r>
              <a:rPr lang="en-US" dirty="0" smtClean="0">
                <a:solidFill>
                  <a:srgbClr val="FFFF00"/>
                </a:solidFill>
              </a:rPr>
              <a:t> </a:t>
            </a:r>
            <a:r>
              <a:rPr lang="en-US" dirty="0">
                <a:solidFill>
                  <a:srgbClr val="FFFF00"/>
                </a:solidFill>
              </a:rPr>
              <a:t>* </a:t>
            </a:r>
            <a:r>
              <a:rPr lang="en-US" dirty="0" smtClean="0">
                <a:solidFill>
                  <a:srgbClr val="FFFF00"/>
                </a:solidFill>
              </a:rPr>
              <a:t>4 </a:t>
            </a:r>
            <a:r>
              <a:rPr lang="en-US" dirty="0">
                <a:solidFill>
                  <a:srgbClr val="FFFF00"/>
                </a:solidFill>
              </a:rPr>
              <a:t>= </a:t>
            </a:r>
            <a:r>
              <a:rPr lang="en-US" dirty="0" smtClean="0">
                <a:solidFill>
                  <a:srgbClr val="FFFF00"/>
                </a:solidFill>
              </a:rPr>
              <a:t>16</a:t>
            </a:r>
            <a:endParaRPr lang="en-US" dirty="0" smtClean="0"/>
          </a:p>
          <a:p>
            <a:pPr lvl="1" algn="l"/>
            <a:r>
              <a:rPr lang="en-US" dirty="0" smtClean="0"/>
              <a:t>5x5 grid = 24 tiles					</a:t>
            </a:r>
            <a:r>
              <a:rPr lang="en-US" dirty="0">
                <a:solidFill>
                  <a:srgbClr val="FFFF00"/>
                </a:solidFill>
              </a:rPr>
              <a:t>5</a:t>
            </a:r>
            <a:r>
              <a:rPr lang="en-US" dirty="0" smtClean="0">
                <a:solidFill>
                  <a:srgbClr val="FFFF00"/>
                </a:solidFill>
              </a:rPr>
              <a:t> </a:t>
            </a:r>
            <a:r>
              <a:rPr lang="en-US" dirty="0">
                <a:solidFill>
                  <a:srgbClr val="FFFF00"/>
                </a:solidFill>
              </a:rPr>
              <a:t>* </a:t>
            </a:r>
            <a:r>
              <a:rPr lang="en-US" dirty="0" smtClean="0">
                <a:solidFill>
                  <a:srgbClr val="FFFF00"/>
                </a:solidFill>
              </a:rPr>
              <a:t>5 </a:t>
            </a:r>
            <a:r>
              <a:rPr lang="en-US" dirty="0">
                <a:solidFill>
                  <a:srgbClr val="FFFF00"/>
                </a:solidFill>
              </a:rPr>
              <a:t>= </a:t>
            </a:r>
            <a:r>
              <a:rPr lang="en-US" dirty="0" smtClean="0">
                <a:solidFill>
                  <a:srgbClr val="FFFF00"/>
                </a:solidFill>
              </a:rPr>
              <a:t>25</a:t>
            </a:r>
            <a:endParaRPr lang="en-US" dirty="0" smtClean="0"/>
          </a:p>
          <a:p>
            <a:pPr lvl="1" algn="l"/>
            <a:r>
              <a:rPr lang="en-US" dirty="0" smtClean="0"/>
              <a:t>6x6 grid = 35 tiles					</a:t>
            </a:r>
            <a:r>
              <a:rPr lang="en-US" dirty="0">
                <a:solidFill>
                  <a:srgbClr val="FFFF00"/>
                </a:solidFill>
              </a:rPr>
              <a:t>6</a:t>
            </a:r>
            <a:r>
              <a:rPr lang="en-US" dirty="0" smtClean="0">
                <a:solidFill>
                  <a:srgbClr val="FFFF00"/>
                </a:solidFill>
              </a:rPr>
              <a:t> </a:t>
            </a:r>
            <a:r>
              <a:rPr lang="en-US" dirty="0">
                <a:solidFill>
                  <a:srgbClr val="FFFF00"/>
                </a:solidFill>
              </a:rPr>
              <a:t>* </a:t>
            </a:r>
            <a:r>
              <a:rPr lang="en-US" dirty="0" smtClean="0">
                <a:solidFill>
                  <a:srgbClr val="FFFF00"/>
                </a:solidFill>
              </a:rPr>
              <a:t>6 </a:t>
            </a:r>
            <a:r>
              <a:rPr lang="en-US" dirty="0">
                <a:solidFill>
                  <a:srgbClr val="FFFF00"/>
                </a:solidFill>
              </a:rPr>
              <a:t>= </a:t>
            </a:r>
            <a:r>
              <a:rPr lang="en-US" dirty="0" smtClean="0">
                <a:solidFill>
                  <a:srgbClr val="FFFF00"/>
                </a:solidFill>
              </a:rPr>
              <a:t>36</a:t>
            </a:r>
            <a:endParaRPr lang="en-US" dirty="0" smtClean="0"/>
          </a:p>
          <a:p>
            <a:pPr algn="l"/>
            <a:r>
              <a:rPr lang="en-US" dirty="0" smtClean="0"/>
              <a:t>Do you detect a pattern here?</a:t>
            </a:r>
            <a:endParaRPr lang="en-US" dirty="0"/>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spTree>
    <p:extLst>
      <p:ext uri="{BB962C8B-B14F-4D97-AF65-F5344CB8AC3E}">
        <p14:creationId xmlns:p14="http://schemas.microsoft.com/office/powerpoint/2010/main" val="310773557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Filling the grid</a:t>
            </a:r>
            <a:endParaRPr sz="7600" dirty="0">
              <a:solidFill>
                <a:srgbClr val="FFFFFF"/>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88920236"/>
              </p:ext>
            </p:extLst>
          </p:nvPr>
        </p:nvGraphicFramePr>
        <p:xfrm>
          <a:off x="4496543" y="3258255"/>
          <a:ext cx="7250214" cy="3931920"/>
        </p:xfrm>
        <a:graphic>
          <a:graphicData uri="http://schemas.openxmlformats.org/drawingml/2006/table">
            <a:tbl>
              <a:tblPr firstRow="1" bandRow="1">
                <a:tableStyleId>{5940675A-B579-460E-94D1-54222C63F5DA}</a:tableStyleId>
              </a:tblPr>
              <a:tblGrid>
                <a:gridCol w="2416738"/>
                <a:gridCol w="2416738"/>
                <a:gridCol w="2416738"/>
              </a:tblGrid>
              <a:tr h="374873">
                <a:tc>
                  <a:txBody>
                    <a:bodyPr/>
                    <a:lstStyle/>
                    <a:p>
                      <a:endParaRPr lang="en-US" sz="8000" dirty="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endParaRPr lang="en-US" sz="800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endParaRPr lang="en-US" sz="800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024408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Filling the grid</a:t>
            </a:r>
            <a:endParaRPr sz="7600" dirty="0">
              <a:solidFill>
                <a:srgbClr val="FFFFFF"/>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46318014"/>
              </p:ext>
            </p:extLst>
          </p:nvPr>
        </p:nvGraphicFramePr>
        <p:xfrm>
          <a:off x="4496543" y="3258255"/>
          <a:ext cx="7250214" cy="3931920"/>
        </p:xfrm>
        <a:graphic>
          <a:graphicData uri="http://schemas.openxmlformats.org/drawingml/2006/table">
            <a:tbl>
              <a:tblPr firstRow="1" bandRow="1">
                <a:tableStyleId>{5940675A-B579-460E-94D1-54222C63F5DA}</a:tableStyleId>
              </a:tblPr>
              <a:tblGrid>
                <a:gridCol w="2416738"/>
                <a:gridCol w="2416738"/>
                <a:gridCol w="2416738"/>
              </a:tblGrid>
              <a:tr h="374873">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83719772"/>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Filling the grid</a:t>
            </a:r>
            <a:endParaRPr sz="7600" dirty="0">
              <a:solidFill>
                <a:srgbClr val="FFFFFF"/>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08322399"/>
              </p:ext>
            </p:extLst>
          </p:nvPr>
        </p:nvGraphicFramePr>
        <p:xfrm>
          <a:off x="4496543" y="3258255"/>
          <a:ext cx="7250214" cy="3931920"/>
        </p:xfrm>
        <a:graphic>
          <a:graphicData uri="http://schemas.openxmlformats.org/drawingml/2006/table">
            <a:tbl>
              <a:tblPr firstRow="1" bandRow="1">
                <a:tableStyleId>{5940675A-B579-460E-94D1-54222C63F5DA}</a:tableStyleId>
              </a:tblPr>
              <a:tblGrid>
                <a:gridCol w="2416738"/>
                <a:gridCol w="2416738"/>
                <a:gridCol w="2416738"/>
              </a:tblGrid>
              <a:tr h="374873">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5806274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Filling the grid</a:t>
            </a:r>
            <a:endParaRPr sz="7600" dirty="0">
              <a:solidFill>
                <a:srgbClr val="FFFFFF"/>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47037563"/>
              </p:ext>
            </p:extLst>
          </p:nvPr>
        </p:nvGraphicFramePr>
        <p:xfrm>
          <a:off x="4496543" y="3258255"/>
          <a:ext cx="7250214" cy="3931920"/>
        </p:xfrm>
        <a:graphic>
          <a:graphicData uri="http://schemas.openxmlformats.org/drawingml/2006/table">
            <a:tbl>
              <a:tblPr firstRow="1" bandRow="1">
                <a:tableStyleId>{5940675A-B579-460E-94D1-54222C63F5DA}</a:tableStyleId>
              </a:tblPr>
              <a:tblGrid>
                <a:gridCol w="2416738"/>
                <a:gridCol w="2416738"/>
                <a:gridCol w="2416738"/>
              </a:tblGrid>
              <a:tr h="374873">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3430059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Filling the grid</a:t>
            </a:r>
            <a:endParaRPr sz="7600" dirty="0">
              <a:solidFill>
                <a:srgbClr val="FFFFFF"/>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45587750"/>
              </p:ext>
            </p:extLst>
          </p:nvPr>
        </p:nvGraphicFramePr>
        <p:xfrm>
          <a:off x="4496543" y="3258255"/>
          <a:ext cx="7250214" cy="3931920"/>
        </p:xfrm>
        <a:graphic>
          <a:graphicData uri="http://schemas.openxmlformats.org/drawingml/2006/table">
            <a:tbl>
              <a:tblPr firstRow="1" bandRow="1">
                <a:tableStyleId>{5940675A-B579-460E-94D1-54222C63F5DA}</a:tableStyleId>
              </a:tblPr>
              <a:tblGrid>
                <a:gridCol w="2416738"/>
                <a:gridCol w="2416738"/>
                <a:gridCol w="2416738"/>
              </a:tblGrid>
              <a:tr h="374873">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6</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45991275"/>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Filling the grid</a:t>
            </a:r>
            <a:endParaRPr sz="7600" dirty="0">
              <a:solidFill>
                <a:srgbClr val="FFFFFF"/>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53461080"/>
              </p:ext>
            </p:extLst>
          </p:nvPr>
        </p:nvGraphicFramePr>
        <p:xfrm>
          <a:off x="4496543" y="3258255"/>
          <a:ext cx="7250214" cy="3931920"/>
        </p:xfrm>
        <a:graphic>
          <a:graphicData uri="http://schemas.openxmlformats.org/drawingml/2006/table">
            <a:tbl>
              <a:tblPr firstRow="1" bandRow="1">
                <a:tableStyleId>{5940675A-B579-460E-94D1-54222C63F5DA}</a:tableStyleId>
              </a:tblPr>
              <a:tblGrid>
                <a:gridCol w="2416738"/>
                <a:gridCol w="2416738"/>
                <a:gridCol w="2416738"/>
              </a:tblGrid>
              <a:tr h="374873">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6</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47065259"/>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Filling the grid</a:t>
            </a:r>
            <a:endParaRPr sz="7600" dirty="0">
              <a:solidFill>
                <a:srgbClr val="FFFFFF"/>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44792215"/>
              </p:ext>
            </p:extLst>
          </p:nvPr>
        </p:nvGraphicFramePr>
        <p:xfrm>
          <a:off x="4496543" y="3258255"/>
          <a:ext cx="7250214" cy="3931920"/>
        </p:xfrm>
        <a:graphic>
          <a:graphicData uri="http://schemas.openxmlformats.org/drawingml/2006/table">
            <a:tbl>
              <a:tblPr firstRow="1" bandRow="1">
                <a:tableStyleId>{5940675A-B579-460E-94D1-54222C63F5DA}</a:tableStyleId>
              </a:tblPr>
              <a:tblGrid>
                <a:gridCol w="2416738"/>
                <a:gridCol w="2416738"/>
                <a:gridCol w="2416738"/>
              </a:tblGrid>
              <a:tr h="374873">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6</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4</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6742783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http://www.waynesthisandthat.com/images/15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3390" y="914400"/>
            <a:ext cx="7349220"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59350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Filling the grid</a:t>
            </a:r>
            <a:endParaRPr sz="7600" dirty="0">
              <a:solidFill>
                <a:srgbClr val="FFFFFF"/>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5907128"/>
              </p:ext>
            </p:extLst>
          </p:nvPr>
        </p:nvGraphicFramePr>
        <p:xfrm>
          <a:off x="4496543" y="3258255"/>
          <a:ext cx="7250214" cy="3931920"/>
        </p:xfrm>
        <a:graphic>
          <a:graphicData uri="http://schemas.openxmlformats.org/drawingml/2006/table">
            <a:tbl>
              <a:tblPr firstRow="1" bandRow="1">
                <a:tableStyleId>{5940675A-B579-460E-94D1-54222C63F5DA}</a:tableStyleId>
              </a:tblPr>
              <a:tblGrid>
                <a:gridCol w="2416738"/>
                <a:gridCol w="2416738"/>
                <a:gridCol w="2416738"/>
              </a:tblGrid>
              <a:tr h="374873">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6</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4</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3</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9467517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Filling the grid</a:t>
            </a:r>
            <a:endParaRPr sz="7600" dirty="0">
              <a:solidFill>
                <a:srgbClr val="FFFFFF"/>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82825887"/>
              </p:ext>
            </p:extLst>
          </p:nvPr>
        </p:nvGraphicFramePr>
        <p:xfrm>
          <a:off x="4496543" y="3258255"/>
          <a:ext cx="7250214" cy="3931920"/>
        </p:xfrm>
        <a:graphic>
          <a:graphicData uri="http://schemas.openxmlformats.org/drawingml/2006/table">
            <a:tbl>
              <a:tblPr firstRow="1" bandRow="1">
                <a:tableStyleId>{5940675A-B579-460E-94D1-54222C63F5DA}</a:tableStyleId>
              </a:tblPr>
              <a:tblGrid>
                <a:gridCol w="2416738"/>
                <a:gridCol w="2416738"/>
                <a:gridCol w="2416738"/>
              </a:tblGrid>
              <a:tr h="374873">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6</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4</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3</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r>
                        <a:rPr lang="en-US" sz="800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91155717"/>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Filling the grid</a:t>
            </a:r>
            <a:endParaRPr sz="7600" dirty="0">
              <a:solidFill>
                <a:srgbClr val="FFFFFF"/>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75685911"/>
              </p:ext>
            </p:extLst>
          </p:nvPr>
        </p:nvGraphicFramePr>
        <p:xfrm>
          <a:off x="4496543" y="3258255"/>
          <a:ext cx="7250214" cy="3931920"/>
        </p:xfrm>
        <a:graphic>
          <a:graphicData uri="http://schemas.openxmlformats.org/drawingml/2006/table">
            <a:tbl>
              <a:tblPr firstRow="1" bandRow="1">
                <a:tableStyleId>{5940675A-B579-460E-94D1-54222C63F5DA}</a:tableStyleId>
              </a:tblPr>
              <a:tblGrid>
                <a:gridCol w="2416738"/>
                <a:gridCol w="2416738"/>
                <a:gridCol w="2416738"/>
              </a:tblGrid>
              <a:tr h="374873">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6</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4</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3</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r>
                        <a:rPr lang="en-US" sz="800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53857501"/>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Filling the grid</a:t>
            </a:r>
            <a:endParaRPr sz="7600" dirty="0">
              <a:solidFill>
                <a:srgbClr val="FFFFFF"/>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02012794"/>
              </p:ext>
            </p:extLst>
          </p:nvPr>
        </p:nvGraphicFramePr>
        <p:xfrm>
          <a:off x="4496543" y="3258255"/>
          <a:ext cx="7250214" cy="3931920"/>
        </p:xfrm>
        <a:graphic>
          <a:graphicData uri="http://schemas.openxmlformats.org/drawingml/2006/table">
            <a:tbl>
              <a:tblPr firstRow="1" bandRow="1">
                <a:tableStyleId>{5940675A-B579-460E-94D1-54222C63F5DA}</a:tableStyleId>
              </a:tblPr>
              <a:tblGrid>
                <a:gridCol w="2416738"/>
                <a:gridCol w="2416738"/>
                <a:gridCol w="2416738"/>
              </a:tblGrid>
              <a:tr h="374873">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6</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4</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3</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r>
                        <a:rPr lang="en-US" sz="800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00"/>
                          </a:solidFill>
                        </a:rPr>
                        <a:t>0</a:t>
                      </a:r>
                      <a:endParaRPr lang="en-US" sz="8000" dirty="0">
                        <a:solidFill>
                          <a:srgbClr val="FFFF00"/>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1409936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Filling the grid</a:t>
            </a:r>
            <a:endParaRPr sz="7600" dirty="0">
              <a:solidFill>
                <a:srgbClr val="FFFFFF"/>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1353284"/>
              </p:ext>
            </p:extLst>
          </p:nvPr>
        </p:nvGraphicFramePr>
        <p:xfrm>
          <a:off x="4496543" y="3258255"/>
          <a:ext cx="7250214" cy="3931920"/>
        </p:xfrm>
        <a:graphic>
          <a:graphicData uri="http://schemas.openxmlformats.org/drawingml/2006/table">
            <a:tbl>
              <a:tblPr firstRow="1" bandRow="1">
                <a:tableStyleId>{5940675A-B579-460E-94D1-54222C63F5DA}</a:tableStyleId>
              </a:tblPr>
              <a:tblGrid>
                <a:gridCol w="2416738"/>
                <a:gridCol w="2416738"/>
                <a:gridCol w="2416738"/>
              </a:tblGrid>
              <a:tr h="374873">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6</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4</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3</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r>
                        <a:rPr lang="en-US" sz="800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00"/>
                          </a:solidFill>
                        </a:rPr>
                        <a:t>999</a:t>
                      </a:r>
                      <a:endParaRPr lang="en-US" sz="8000" dirty="0">
                        <a:solidFill>
                          <a:srgbClr val="FFFF00"/>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21470716"/>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Filling the grid</a:t>
            </a:r>
            <a:endParaRPr sz="7600" dirty="0">
              <a:solidFill>
                <a:srgbClr val="FFFFFF"/>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23158237"/>
              </p:ext>
            </p:extLst>
          </p:nvPr>
        </p:nvGraphicFramePr>
        <p:xfrm>
          <a:off x="4496543" y="3258255"/>
          <a:ext cx="7250214" cy="3931920"/>
        </p:xfrm>
        <a:graphic>
          <a:graphicData uri="http://schemas.openxmlformats.org/drawingml/2006/table">
            <a:tbl>
              <a:tblPr firstRow="1" bandRow="1">
                <a:tableStyleId>{5940675A-B579-460E-94D1-54222C63F5DA}</a:tableStyleId>
              </a:tblPr>
              <a:tblGrid>
                <a:gridCol w="2416738"/>
                <a:gridCol w="2416738"/>
                <a:gridCol w="2416738"/>
              </a:tblGrid>
              <a:tr h="374873">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6</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4</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3</a:t>
                      </a:r>
                      <a:endParaRPr lang="en-US" sz="800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74873">
                <a:tc>
                  <a:txBody>
                    <a:bodyPr/>
                    <a:lstStyle/>
                    <a:p>
                      <a:r>
                        <a:rPr lang="en-US" sz="800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00"/>
                          </a:solidFill>
                        </a:rPr>
                        <a:t>-50</a:t>
                      </a:r>
                      <a:endParaRPr lang="en-US" sz="8000" dirty="0">
                        <a:solidFill>
                          <a:srgbClr val="FFFF00"/>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99329229"/>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err="1" smtClean="0">
                <a:solidFill>
                  <a:srgbClr val="FFFFFF"/>
                </a:solidFill>
                <a:latin typeface="Consolas" panose="020B0609020204030204" pitchFamily="49" charset="0"/>
              </a:rPr>
              <a:t>init</a:t>
            </a:r>
            <a:r>
              <a:rPr lang="en-US" sz="7600" dirty="0" smtClean="0">
                <a:solidFill>
                  <a:srgbClr val="FFFFFF"/>
                </a:solidFill>
                <a:latin typeface="Consolas" panose="020B0609020204030204" pitchFamily="49" charset="0"/>
              </a:rPr>
              <a:t>()</a:t>
            </a:r>
            <a:endParaRPr sz="7600" dirty="0">
              <a:solidFill>
                <a:srgbClr val="FFFFFF"/>
              </a:solidFill>
              <a:latin typeface="Consolas" panose="020B0609020204030204" pitchFamily="49" charset="0"/>
            </a:endParaRPr>
          </a:p>
        </p:txBody>
      </p:sp>
      <p:sp>
        <p:nvSpPr>
          <p:cNvPr id="2" name="Text Placeholder 1"/>
          <p:cNvSpPr>
            <a:spLocks noGrp="1"/>
          </p:cNvSpPr>
          <p:nvPr>
            <p:ph type="body" idx="1"/>
          </p:nvPr>
        </p:nvSpPr>
        <p:spPr/>
        <p:txBody>
          <a:bodyPr/>
          <a:lstStyle/>
          <a:p>
            <a:pPr algn="l"/>
            <a:r>
              <a:rPr lang="en-US" dirty="0" smtClean="0"/>
              <a:t>Filling each row, left to right, top to bottom. What type of construct(s) might be useful for repetition like that?</a:t>
            </a: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spTree>
    <p:extLst>
      <p:ext uri="{BB962C8B-B14F-4D97-AF65-F5344CB8AC3E}">
        <p14:creationId xmlns:p14="http://schemas.microsoft.com/office/powerpoint/2010/main" val="944750189"/>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Filling the grid</a:t>
            </a:r>
            <a:br>
              <a:rPr lang="en-US" sz="7600" dirty="0" smtClean="0">
                <a:solidFill>
                  <a:srgbClr val="FFFFFF"/>
                </a:solidFill>
                <a:latin typeface="+mj-lt"/>
              </a:rPr>
            </a:br>
            <a:r>
              <a:rPr lang="en-US" sz="4000" i="1" dirty="0" smtClean="0">
                <a:solidFill>
                  <a:schemeClr val="bg2"/>
                </a:solidFill>
                <a:latin typeface="+mj-lt"/>
              </a:rPr>
              <a:t>(4x4)</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8412561"/>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655320">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2766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32594154"/>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err="1" smtClean="0">
                <a:solidFill>
                  <a:srgbClr val="FFFFFF"/>
                </a:solidFill>
                <a:latin typeface="Consolas" panose="020B0609020204030204" pitchFamily="49" charset="0"/>
              </a:rPr>
              <a:t>init</a:t>
            </a:r>
            <a:r>
              <a:rPr lang="en-US" sz="7600" dirty="0" smtClean="0">
                <a:solidFill>
                  <a:srgbClr val="FFFFFF"/>
                </a:solidFill>
                <a:latin typeface="Consolas" panose="020B0609020204030204" pitchFamily="49" charset="0"/>
              </a:rPr>
              <a:t>()</a:t>
            </a:r>
            <a:endParaRPr sz="7600" dirty="0">
              <a:solidFill>
                <a:srgbClr val="FFFFFF"/>
              </a:solidFill>
              <a:latin typeface="Consolas" panose="020B0609020204030204" pitchFamily="49" charset="0"/>
            </a:endParaRPr>
          </a:p>
        </p:txBody>
      </p:sp>
      <p:sp>
        <p:nvSpPr>
          <p:cNvPr id="2" name="Text Placeholder 1"/>
          <p:cNvSpPr>
            <a:spLocks noGrp="1"/>
          </p:cNvSpPr>
          <p:nvPr>
            <p:ph type="body" idx="1"/>
          </p:nvPr>
        </p:nvSpPr>
        <p:spPr/>
        <p:txBody>
          <a:bodyPr/>
          <a:lstStyle/>
          <a:p>
            <a:pPr algn="l"/>
            <a:r>
              <a:rPr lang="en-US" dirty="0" smtClean="0"/>
              <a:t>Special case for even dimension boards (4x4, 6x6, 8x8…)</a:t>
            </a:r>
          </a:p>
          <a:p>
            <a:pPr algn="l"/>
            <a:endParaRPr lang="en-US" dirty="0"/>
          </a:p>
          <a:p>
            <a:pPr algn="l"/>
            <a:r>
              <a:rPr lang="en-US" dirty="0" smtClean="0"/>
              <a:t>In order for the game to be solvable, the “1” and “2” spaces need to be switched.</a:t>
            </a:r>
            <a:endParaRPr lang="en-US" dirty="0"/>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spTree>
    <p:extLst>
      <p:ext uri="{BB962C8B-B14F-4D97-AF65-F5344CB8AC3E}">
        <p14:creationId xmlns:p14="http://schemas.microsoft.com/office/powerpoint/2010/main" val="3592998248"/>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Filling the grid</a:t>
            </a:r>
            <a:br>
              <a:rPr lang="en-US" sz="7600" dirty="0" smtClean="0">
                <a:solidFill>
                  <a:srgbClr val="FFFFFF"/>
                </a:solidFill>
                <a:latin typeface="+mj-lt"/>
              </a:rPr>
            </a:br>
            <a:r>
              <a:rPr lang="en-US" sz="4000" i="1" dirty="0" smtClean="0">
                <a:solidFill>
                  <a:schemeClr val="bg2"/>
                </a:solidFill>
                <a:latin typeface="+mj-lt"/>
              </a:rPr>
              <a:t>(4x4)</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655320">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2766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8213094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rPr>
              <a:t>Functional Decomposition</a:t>
            </a:r>
            <a:endParaRPr sz="7600" dirty="0">
              <a:solidFill>
                <a:srgbClr val="FFFFFF"/>
              </a:solidFill>
            </a:endParaRPr>
          </a:p>
        </p:txBody>
      </p:sp>
      <p:sp>
        <p:nvSpPr>
          <p:cNvPr id="2" name="Text Placeholder 1"/>
          <p:cNvSpPr>
            <a:spLocks noGrp="1"/>
          </p:cNvSpPr>
          <p:nvPr>
            <p:ph type="body" idx="1"/>
          </p:nvPr>
        </p:nvSpPr>
        <p:spPr/>
        <p:txBody>
          <a:bodyPr/>
          <a:lstStyle/>
          <a:p>
            <a:pPr algn="l"/>
            <a:r>
              <a:rPr lang="en-US" dirty="0" smtClean="0"/>
              <a:t>More than anything else, the Game of Fifteen is about the concept of </a:t>
            </a:r>
            <a:r>
              <a:rPr lang="en-US" i="1" dirty="0" smtClean="0"/>
              <a:t>functional decomposition</a:t>
            </a:r>
            <a:r>
              <a:rPr lang="en-US" dirty="0" smtClean="0"/>
              <a:t>.</a:t>
            </a:r>
          </a:p>
          <a:p>
            <a:pPr algn="l"/>
            <a:endParaRPr lang="en-US" dirty="0"/>
          </a:p>
          <a:p>
            <a:pPr algn="l"/>
            <a:r>
              <a:rPr lang="en-US" dirty="0" smtClean="0"/>
              <a:t>That is to say, each function has a very specific goal, and should </a:t>
            </a:r>
            <a:r>
              <a:rPr lang="en-US" i="1" dirty="0" smtClean="0"/>
              <a:t>only</a:t>
            </a:r>
            <a:r>
              <a:rPr lang="en-US" dirty="0" smtClean="0"/>
              <a:t> accomplish that goal, doing nothing else.</a:t>
            </a:r>
            <a:endParaRPr lang="en-US" dirty="0"/>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Filling the grid</a:t>
            </a:r>
            <a:br>
              <a:rPr lang="en-US" sz="7600" dirty="0" smtClean="0">
                <a:solidFill>
                  <a:srgbClr val="FFFFFF"/>
                </a:solidFill>
                <a:latin typeface="+mj-lt"/>
              </a:rPr>
            </a:br>
            <a:r>
              <a:rPr lang="en-US" sz="4000" i="1" dirty="0" smtClean="0">
                <a:solidFill>
                  <a:schemeClr val="bg2"/>
                </a:solidFill>
                <a:latin typeface="+mj-lt"/>
              </a:rPr>
              <a:t>(4x4)</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20988304"/>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655320">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2766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00B050"/>
                          </a:solidFill>
                        </a:rPr>
                        <a:t>1</a:t>
                      </a:r>
                      <a:endParaRPr lang="en-US" sz="8000" dirty="0">
                        <a:solidFill>
                          <a:srgbClr val="00B050"/>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00B050"/>
                          </a:solidFill>
                        </a:rPr>
                        <a:t>2</a:t>
                      </a:r>
                      <a:endParaRPr lang="en-US" sz="8000" dirty="0">
                        <a:solidFill>
                          <a:srgbClr val="00B050"/>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6234402"/>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err="1" smtClean="0">
                <a:solidFill>
                  <a:srgbClr val="FFFFFF"/>
                </a:solidFill>
                <a:latin typeface="Consolas" panose="020B0609020204030204" pitchFamily="49" charset="0"/>
              </a:rPr>
              <a:t>init</a:t>
            </a:r>
            <a:r>
              <a:rPr lang="en-US" sz="7600" dirty="0" smtClean="0">
                <a:solidFill>
                  <a:srgbClr val="FFFFFF"/>
                </a:solidFill>
                <a:latin typeface="Consolas" panose="020B0609020204030204" pitchFamily="49" charset="0"/>
              </a:rPr>
              <a:t>()</a:t>
            </a:r>
            <a:endParaRPr sz="7600" dirty="0">
              <a:solidFill>
                <a:srgbClr val="FFFFFF"/>
              </a:solidFill>
              <a:latin typeface="Consolas" panose="020B0609020204030204" pitchFamily="49" charset="0"/>
            </a:endParaRPr>
          </a:p>
        </p:txBody>
      </p:sp>
      <p:sp>
        <p:nvSpPr>
          <p:cNvPr id="2" name="Text Placeholder 1"/>
          <p:cNvSpPr>
            <a:spLocks noGrp="1"/>
          </p:cNvSpPr>
          <p:nvPr>
            <p:ph type="body" idx="1"/>
          </p:nvPr>
        </p:nvSpPr>
        <p:spPr/>
        <p:txBody>
          <a:bodyPr/>
          <a:lstStyle/>
          <a:p>
            <a:pPr algn="l"/>
            <a:r>
              <a:rPr lang="en-US" dirty="0" smtClean="0"/>
              <a:t>Is there a formula you can come up with that is always true for which cells are “1” and “2” in an even-dimension board?</a:t>
            </a:r>
          </a:p>
          <a:p>
            <a:pPr algn="l"/>
            <a:endParaRPr lang="en-US" dirty="0"/>
          </a:p>
          <a:p>
            <a:pPr algn="l"/>
            <a:r>
              <a:rPr lang="en-US" dirty="0" smtClean="0"/>
              <a:t>Using </a:t>
            </a:r>
            <a:r>
              <a:rPr lang="en-US" i="1" dirty="0" smtClean="0"/>
              <a:t>d</a:t>
            </a:r>
            <a:r>
              <a:rPr lang="en-US" dirty="0" smtClean="0"/>
              <a:t>, the dimension of the board, is there a way to know for sure that board[___][___] == 1, and board[___][___] == 2?</a:t>
            </a:r>
          </a:p>
          <a:p>
            <a:pPr lvl="1" algn="l"/>
            <a:r>
              <a:rPr lang="en-US" dirty="0" smtClean="0"/>
              <a:t>If so, it’s really easy to swap those two tiles in </a:t>
            </a:r>
            <a:r>
              <a:rPr lang="en-US" dirty="0" err="1" smtClean="0"/>
              <a:t>init</a:t>
            </a:r>
            <a:r>
              <a:rPr lang="en-US" dirty="0" smtClean="0"/>
              <a:t>()!</a:t>
            </a:r>
            <a:endParaRPr lang="en-US" dirty="0"/>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spTree>
    <p:extLst>
      <p:ext uri="{BB962C8B-B14F-4D97-AF65-F5344CB8AC3E}">
        <p14:creationId xmlns:p14="http://schemas.microsoft.com/office/powerpoint/2010/main" val="2513377058"/>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Consolas" panose="020B0609020204030204" pitchFamily="49" charset="0"/>
              </a:rPr>
              <a:t>draw()</a:t>
            </a:r>
            <a:endParaRPr sz="7600" dirty="0">
              <a:solidFill>
                <a:srgbClr val="FFFFFF"/>
              </a:solidFill>
              <a:latin typeface="Consolas" panose="020B0609020204030204" pitchFamily="49" charset="0"/>
            </a:endParaRPr>
          </a:p>
        </p:txBody>
      </p:sp>
      <p:sp>
        <p:nvSpPr>
          <p:cNvPr id="2" name="Text Placeholder 1"/>
          <p:cNvSpPr>
            <a:spLocks noGrp="1"/>
          </p:cNvSpPr>
          <p:nvPr>
            <p:ph type="body" idx="1"/>
          </p:nvPr>
        </p:nvSpPr>
        <p:spPr/>
        <p:txBody>
          <a:bodyPr/>
          <a:lstStyle/>
          <a:p>
            <a:pPr algn="l"/>
            <a:r>
              <a:rPr lang="en-US" dirty="0" smtClean="0"/>
              <a:t>Okay, the board has been initialized now, but how does the user know what the board looks like?</a:t>
            </a:r>
          </a:p>
          <a:p>
            <a:pPr algn="l"/>
            <a:endParaRPr lang="en-US" dirty="0"/>
          </a:p>
          <a:p>
            <a:pPr algn="l"/>
            <a:r>
              <a:rPr lang="en-US" dirty="0" smtClean="0"/>
              <a:t>They don’t have access to your source code, so you’ll have to print out the board somehow.</a:t>
            </a:r>
          </a:p>
          <a:p>
            <a:pPr algn="l"/>
            <a:endParaRPr lang="en-US" dirty="0"/>
          </a:p>
          <a:p>
            <a:pPr algn="l"/>
            <a:r>
              <a:rPr lang="en-US" dirty="0" smtClean="0"/>
              <a:t>Odds are, the same construct you used to </a:t>
            </a:r>
            <a:r>
              <a:rPr lang="en-US" u="sng" dirty="0" smtClean="0"/>
              <a:t>fill</a:t>
            </a:r>
            <a:r>
              <a:rPr lang="en-US" dirty="0" smtClean="0"/>
              <a:t> the board in </a:t>
            </a:r>
            <a:r>
              <a:rPr lang="en-US" dirty="0" err="1" smtClean="0"/>
              <a:t>init</a:t>
            </a:r>
            <a:r>
              <a:rPr lang="en-US" dirty="0" smtClean="0"/>
              <a:t>() can be used in a different way to </a:t>
            </a:r>
            <a:r>
              <a:rPr lang="en-US" u="sng" dirty="0" smtClean="0"/>
              <a:t>display</a:t>
            </a:r>
            <a:r>
              <a:rPr lang="en-US" dirty="0" smtClean="0"/>
              <a:t> the board in draw().</a:t>
            </a:r>
            <a:endParaRPr lang="en-US" dirty="0"/>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spTree>
    <p:extLst>
      <p:ext uri="{BB962C8B-B14F-4D97-AF65-F5344CB8AC3E}">
        <p14:creationId xmlns:p14="http://schemas.microsoft.com/office/powerpoint/2010/main" val="2088328163"/>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Consolas" panose="020B0609020204030204" pitchFamily="49" charset="0"/>
              </a:rPr>
              <a:t>draw()</a:t>
            </a:r>
            <a:endParaRPr sz="7600" dirty="0">
              <a:solidFill>
                <a:srgbClr val="FFFFFF"/>
              </a:solidFill>
              <a:latin typeface="Consolas" panose="020B0609020204030204" pitchFamily="49" charset="0"/>
            </a:endParaRPr>
          </a:p>
        </p:txBody>
      </p:sp>
      <p:sp>
        <p:nvSpPr>
          <p:cNvPr id="2" name="Text Placeholder 1"/>
          <p:cNvSpPr>
            <a:spLocks noGrp="1"/>
          </p:cNvSpPr>
          <p:nvPr>
            <p:ph type="body" idx="1"/>
          </p:nvPr>
        </p:nvSpPr>
        <p:spPr/>
        <p:txBody>
          <a:bodyPr/>
          <a:lstStyle/>
          <a:p>
            <a:pPr algn="l"/>
            <a:r>
              <a:rPr lang="en-US" dirty="0" smtClean="0"/>
              <a:t>Maybe also want to do something special when you would otherwise print “0”, to make it clear that it’s the blank, visually.</a:t>
            </a:r>
          </a:p>
          <a:p>
            <a:pPr marL="215900" indent="0" algn="l">
              <a:spcBef>
                <a:spcPts val="0"/>
              </a:spcBef>
              <a:buNone/>
            </a:pPr>
            <a:r>
              <a:rPr lang="en-US" dirty="0" smtClean="0"/>
              <a:t>                                     </a:t>
            </a:r>
          </a:p>
          <a:p>
            <a:pPr marL="215900" indent="0" algn="l">
              <a:spcBef>
                <a:spcPts val="0"/>
              </a:spcBef>
              <a:buNone/>
            </a:pPr>
            <a:r>
              <a:rPr lang="en-US" dirty="0">
                <a:latin typeface="Consolas" panose="020B0609020204030204" pitchFamily="49" charset="0"/>
              </a:rPr>
              <a:t>	</a:t>
            </a:r>
            <a:r>
              <a:rPr lang="en-US" dirty="0" smtClean="0">
                <a:latin typeface="Consolas" panose="020B0609020204030204" pitchFamily="49" charset="0"/>
              </a:rPr>
              <a:t>								if(board[x][y] == 0) </a:t>
            </a:r>
          </a:p>
          <a:p>
            <a:pPr marL="215900" indent="0" algn="l">
              <a:spcBef>
                <a:spcPts val="0"/>
              </a:spcBef>
              <a:buNone/>
            </a:pPr>
            <a:r>
              <a:rPr lang="en-US" dirty="0">
                <a:latin typeface="Consolas" panose="020B0609020204030204" pitchFamily="49" charset="0"/>
              </a:rPr>
              <a:t> </a:t>
            </a:r>
            <a:r>
              <a:rPr lang="en-US" dirty="0" smtClean="0">
                <a:latin typeface="Consolas" panose="020B0609020204030204" pitchFamily="49" charset="0"/>
              </a:rPr>
              <a:t>                  {</a:t>
            </a: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spTree>
    <p:extLst>
      <p:ext uri="{BB962C8B-B14F-4D97-AF65-F5344CB8AC3E}">
        <p14:creationId xmlns:p14="http://schemas.microsoft.com/office/powerpoint/2010/main" val="2536825351"/>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Consolas" panose="020B0609020204030204" pitchFamily="49" charset="0"/>
              </a:rPr>
              <a:t>move()</a:t>
            </a:r>
            <a:endParaRPr sz="7600" dirty="0">
              <a:solidFill>
                <a:srgbClr val="FFFFFF"/>
              </a:solidFill>
              <a:latin typeface="Consolas" panose="020B0609020204030204" pitchFamily="49" charset="0"/>
            </a:endParaRPr>
          </a:p>
        </p:txBody>
      </p:sp>
      <p:sp>
        <p:nvSpPr>
          <p:cNvPr id="2" name="Text Placeholder 1"/>
          <p:cNvSpPr>
            <a:spLocks noGrp="1"/>
          </p:cNvSpPr>
          <p:nvPr>
            <p:ph type="body" idx="1"/>
          </p:nvPr>
        </p:nvSpPr>
        <p:spPr/>
        <p:txBody>
          <a:bodyPr/>
          <a:lstStyle/>
          <a:p>
            <a:pPr algn="l"/>
            <a:r>
              <a:rPr lang="en-US" dirty="0" smtClean="0"/>
              <a:t>This is the toughest function of the four, because you’ll need to both find the tile the user wants to move in the grid, and the location of the blank tile.</a:t>
            </a:r>
          </a:p>
          <a:p>
            <a:pPr algn="l"/>
            <a:endParaRPr lang="en-US" dirty="0"/>
          </a:p>
          <a:p>
            <a:pPr algn="l"/>
            <a:r>
              <a:rPr lang="en-US" dirty="0" smtClean="0"/>
              <a:t>Under which conditions can I legally move the tile?</a:t>
            </a:r>
          </a:p>
          <a:p>
            <a:pPr algn="l"/>
            <a:endParaRPr lang="en-US" dirty="0"/>
          </a:p>
          <a:p>
            <a:pPr algn="l"/>
            <a:r>
              <a:rPr lang="en-US" dirty="0" smtClean="0"/>
              <a:t>On the next few slides, I want to move tile #10.</a:t>
            </a:r>
            <a:endParaRPr lang="en-US" dirty="0"/>
          </a:p>
        </p:txBody>
      </p:sp>
    </p:spTree>
    <p:extLst>
      <p:ext uri="{BB962C8B-B14F-4D97-AF65-F5344CB8AC3E}">
        <p14:creationId xmlns:p14="http://schemas.microsoft.com/office/powerpoint/2010/main" val="154998548"/>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50389982"/>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5865243"/>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65237254"/>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89264999"/>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59070348"/>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r>
                        <a:rPr lang="en-US" sz="800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48694653"/>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6492884"/>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r>
                        <a:rPr lang="en-US" sz="800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50311242"/>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11643389"/>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02936976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rPr>
              <a:t>Four Functions</a:t>
            </a:r>
            <a:endParaRPr sz="7600" dirty="0">
              <a:solidFill>
                <a:srgbClr val="FFFFFF"/>
              </a:solidFill>
            </a:endParaRPr>
          </a:p>
        </p:txBody>
      </p:sp>
      <p:sp>
        <p:nvSpPr>
          <p:cNvPr id="2" name="Text Placeholder 1"/>
          <p:cNvSpPr>
            <a:spLocks noGrp="1"/>
          </p:cNvSpPr>
          <p:nvPr>
            <p:ph type="body" idx="1"/>
          </p:nvPr>
        </p:nvSpPr>
        <p:spPr/>
        <p:txBody>
          <a:bodyPr/>
          <a:lstStyle/>
          <a:p>
            <a:pPr algn="l"/>
            <a:r>
              <a:rPr lang="en-US" dirty="0" err="1" smtClean="0"/>
              <a:t>init</a:t>
            </a:r>
            <a:r>
              <a:rPr lang="en-US" dirty="0" smtClean="0"/>
              <a:t>() – initializes the board to a starting state</a:t>
            </a:r>
          </a:p>
          <a:p>
            <a:pPr algn="l"/>
            <a:r>
              <a:rPr lang="en-US" dirty="0" smtClean="0">
                <a:solidFill>
                  <a:schemeClr val="bg1"/>
                </a:solidFill>
              </a:rPr>
              <a:t>draw() – prints out the current state of the board to the terminal</a:t>
            </a:r>
          </a:p>
          <a:p>
            <a:pPr algn="l"/>
            <a:r>
              <a:rPr lang="en-US" dirty="0" smtClean="0">
                <a:solidFill>
                  <a:schemeClr val="bg1"/>
                </a:solidFill>
              </a:rPr>
              <a:t>move() – swaps a tile with the blank</a:t>
            </a:r>
          </a:p>
          <a:p>
            <a:pPr algn="l"/>
            <a:r>
              <a:rPr lang="en-US" dirty="0" smtClean="0">
                <a:solidFill>
                  <a:schemeClr val="bg1"/>
                </a:solidFill>
              </a:rPr>
              <a:t>won() – detects whether the game is finished</a:t>
            </a:r>
            <a:endParaRPr lang="en-US" dirty="0">
              <a:solidFill>
                <a:schemeClr val="bg1"/>
              </a:solidFill>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spTree>
    <p:extLst>
      <p:ext uri="{BB962C8B-B14F-4D97-AF65-F5344CB8AC3E}">
        <p14:creationId xmlns:p14="http://schemas.microsoft.com/office/powerpoint/2010/main" val="3847369262"/>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15576908"/>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3157054"/>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72372713"/>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45881604"/>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39608243"/>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r>
                        <a:rPr lang="en-US" sz="800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54549735"/>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23853407"/>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c>
                  <a:txBody>
                    <a:bodyPr/>
                    <a:lstStyle/>
                    <a:p>
                      <a:r>
                        <a:rPr lang="en-US" sz="800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92719581"/>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78343049"/>
              </p:ext>
            </p:extLst>
          </p:nvPr>
        </p:nvGraphicFramePr>
        <p:xfrm>
          <a:off x="4877543" y="3258255"/>
          <a:ext cx="8066160" cy="5242560"/>
        </p:xfrm>
        <a:graphic>
          <a:graphicData uri="http://schemas.openxmlformats.org/drawingml/2006/table">
            <a:tbl>
              <a:tblPr firstRow="1" bandRow="1">
                <a:tableStyleId>{5940675A-B579-460E-94D1-54222C63F5DA}</a:tableStyleId>
              </a:tblPr>
              <a:tblGrid>
                <a:gridCol w="1613232"/>
                <a:gridCol w="1613232"/>
                <a:gridCol w="1613232"/>
                <a:gridCol w="1613232"/>
                <a:gridCol w="1613232"/>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385205200"/>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21008903"/>
              </p:ext>
            </p:extLst>
          </p:nvPr>
        </p:nvGraphicFramePr>
        <p:xfrm>
          <a:off x="4877543" y="3258255"/>
          <a:ext cx="8066160" cy="5242560"/>
        </p:xfrm>
        <a:graphic>
          <a:graphicData uri="http://schemas.openxmlformats.org/drawingml/2006/table">
            <a:tbl>
              <a:tblPr firstRow="1" bandRow="1">
                <a:tableStyleId>{5940675A-B579-460E-94D1-54222C63F5DA}</a:tableStyleId>
              </a:tblPr>
              <a:tblGrid>
                <a:gridCol w="1613232"/>
                <a:gridCol w="1613232"/>
                <a:gridCol w="1613232"/>
                <a:gridCol w="1613232"/>
                <a:gridCol w="1613232"/>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9235687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61093392"/>
              </p:ext>
            </p:extLst>
          </p:nvPr>
        </p:nvGraphicFramePr>
        <p:xfrm>
          <a:off x="4877543" y="3258255"/>
          <a:ext cx="8066160" cy="5242560"/>
        </p:xfrm>
        <a:graphic>
          <a:graphicData uri="http://schemas.openxmlformats.org/drawingml/2006/table">
            <a:tbl>
              <a:tblPr firstRow="1" bandRow="1">
                <a:tableStyleId>{5940675A-B579-460E-94D1-54222C63F5DA}</a:tableStyleId>
              </a:tblPr>
              <a:tblGrid>
                <a:gridCol w="1613232"/>
                <a:gridCol w="1613232"/>
                <a:gridCol w="1613232"/>
                <a:gridCol w="1613232"/>
                <a:gridCol w="1613232"/>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44730812"/>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73350766"/>
              </p:ext>
            </p:extLst>
          </p:nvPr>
        </p:nvGraphicFramePr>
        <p:xfrm>
          <a:off x="4877543" y="3258255"/>
          <a:ext cx="8066160" cy="5242560"/>
        </p:xfrm>
        <a:graphic>
          <a:graphicData uri="http://schemas.openxmlformats.org/drawingml/2006/table">
            <a:tbl>
              <a:tblPr firstRow="1" bandRow="1">
                <a:tableStyleId>{5940675A-B579-460E-94D1-54222C63F5DA}</a:tableStyleId>
              </a:tblPr>
              <a:tblGrid>
                <a:gridCol w="1613232"/>
                <a:gridCol w="1613232"/>
                <a:gridCol w="1613232"/>
                <a:gridCol w="1613232"/>
                <a:gridCol w="1613232"/>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C000"/>
                      </a:solidFill>
                      <a:prstDash val="dash"/>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C000"/>
                      </a:solidFill>
                      <a:prstDash val="dash"/>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endParaRPr lang="en-US" sz="8000" dirty="0">
                        <a:solidFill>
                          <a:srgbClr val="FFFFFF"/>
                        </a:solidFill>
                      </a:endParaRPr>
                    </a:p>
                  </a:txBody>
                  <a:tcPr>
                    <a:lnL w="38100" cap="flat" cmpd="sng" algn="ctr">
                      <a:solidFill>
                        <a:srgbClr val="FFC000"/>
                      </a:solidFill>
                      <a:prstDash val="dash"/>
                      <a:round/>
                      <a:headEnd type="none" w="med" len="med"/>
                      <a:tailEnd type="none" w="med" len="med"/>
                    </a:lnL>
                    <a:lnR w="38100" cap="flat" cmpd="sng" algn="ctr">
                      <a:solidFill>
                        <a:srgbClr val="FFC000"/>
                      </a:solidFill>
                      <a:prstDash val="dash"/>
                      <a:round/>
                      <a:headEnd type="none" w="med" len="med"/>
                      <a:tailEnd type="none" w="med" len="med"/>
                    </a:lnR>
                    <a:lnT w="38100" cap="flat" cmpd="sng" algn="ctr">
                      <a:solidFill>
                        <a:srgbClr val="FFC000"/>
                      </a:solidFill>
                      <a:prstDash val="dash"/>
                      <a:round/>
                      <a:headEnd type="none" w="med" len="med"/>
                      <a:tailEnd type="none" w="med" len="med"/>
                    </a:lnT>
                    <a:lnB w="38100" cap="flat" cmpd="sng" algn="ctr">
                      <a:solidFill>
                        <a:srgbClr val="FFC000"/>
                      </a:solidFill>
                      <a:prstDash val="dash"/>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C000"/>
                      </a:solidFill>
                      <a:prstDash val="dash"/>
                      <a:round/>
                      <a:headEnd type="none" w="med" len="med"/>
                      <a:tailEnd type="none" w="med" len="med"/>
                    </a:lnT>
                    <a:lnB w="38100" cap="flat" cmpd="sng" algn="ctr">
                      <a:no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77117143"/>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Consolas" panose="020B0609020204030204" pitchFamily="49" charset="0"/>
              </a:rPr>
              <a:t>move()</a:t>
            </a:r>
            <a:endParaRPr sz="7600" dirty="0">
              <a:solidFill>
                <a:srgbClr val="FFFFFF"/>
              </a:solidFill>
              <a:latin typeface="Consolas" panose="020B0609020204030204" pitchFamily="49" charset="0"/>
            </a:endParaRPr>
          </a:p>
        </p:txBody>
      </p:sp>
      <p:sp>
        <p:nvSpPr>
          <p:cNvPr id="2" name="Text Placeholder 1"/>
          <p:cNvSpPr>
            <a:spLocks noGrp="1"/>
          </p:cNvSpPr>
          <p:nvPr>
            <p:ph type="body" idx="1"/>
          </p:nvPr>
        </p:nvSpPr>
        <p:spPr/>
        <p:txBody>
          <a:bodyPr/>
          <a:lstStyle/>
          <a:p>
            <a:pPr algn="l"/>
            <a:r>
              <a:rPr lang="en-US" dirty="0" smtClean="0"/>
              <a:t>Remember that arrays are just sitting in memory. Even though we have set aside a chunk of memory, other memory still exists right outside that array, and we have no idea what might be in there.</a:t>
            </a:r>
          </a:p>
          <a:p>
            <a:pPr algn="l"/>
            <a:endParaRPr lang="en-US" dirty="0"/>
          </a:p>
          <a:p>
            <a:pPr algn="l"/>
            <a:r>
              <a:rPr lang="en-US" dirty="0" smtClean="0"/>
              <a:t>Danger zone: What if it happens to be this?</a:t>
            </a:r>
            <a:endParaRPr lang="en-US" dirty="0"/>
          </a:p>
        </p:txBody>
      </p:sp>
    </p:spTree>
    <p:extLst>
      <p:ext uri="{BB962C8B-B14F-4D97-AF65-F5344CB8AC3E}">
        <p14:creationId xmlns:p14="http://schemas.microsoft.com/office/powerpoint/2010/main" val="4021006778"/>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nvGraphicFramePr>
        <p:xfrm>
          <a:off x="4877543" y="3258255"/>
          <a:ext cx="8066160" cy="5242560"/>
        </p:xfrm>
        <a:graphic>
          <a:graphicData uri="http://schemas.openxmlformats.org/drawingml/2006/table">
            <a:tbl>
              <a:tblPr firstRow="1" bandRow="1">
                <a:tableStyleId>{5940675A-B579-460E-94D1-54222C63F5DA}</a:tableStyleId>
              </a:tblPr>
              <a:tblGrid>
                <a:gridCol w="1613232"/>
                <a:gridCol w="1613232"/>
                <a:gridCol w="1613232"/>
                <a:gridCol w="1613232"/>
                <a:gridCol w="1613232"/>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C000"/>
                      </a:solidFill>
                      <a:prstDash val="dash"/>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C000"/>
                      </a:solidFill>
                      <a:prstDash val="dash"/>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endParaRPr lang="en-US" sz="8000" dirty="0">
                        <a:solidFill>
                          <a:srgbClr val="FFFFFF"/>
                        </a:solidFill>
                      </a:endParaRPr>
                    </a:p>
                  </a:txBody>
                  <a:tcPr>
                    <a:lnL w="38100" cap="flat" cmpd="sng" algn="ctr">
                      <a:solidFill>
                        <a:srgbClr val="FFC000"/>
                      </a:solidFill>
                      <a:prstDash val="dash"/>
                      <a:round/>
                      <a:headEnd type="none" w="med" len="med"/>
                      <a:tailEnd type="none" w="med" len="med"/>
                    </a:lnL>
                    <a:lnR w="38100" cap="flat" cmpd="sng" algn="ctr">
                      <a:solidFill>
                        <a:srgbClr val="FFC000"/>
                      </a:solidFill>
                      <a:prstDash val="dash"/>
                      <a:round/>
                      <a:headEnd type="none" w="med" len="med"/>
                      <a:tailEnd type="none" w="med" len="med"/>
                    </a:lnR>
                    <a:lnT w="38100" cap="flat" cmpd="sng" algn="ctr">
                      <a:solidFill>
                        <a:srgbClr val="FFC000"/>
                      </a:solidFill>
                      <a:prstDash val="dash"/>
                      <a:round/>
                      <a:headEnd type="none" w="med" len="med"/>
                      <a:tailEnd type="none" w="med" len="med"/>
                    </a:lnT>
                    <a:lnB w="38100" cap="flat" cmpd="sng" algn="ctr">
                      <a:solidFill>
                        <a:srgbClr val="FFC000"/>
                      </a:solidFill>
                      <a:prstDash val="dash"/>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C000"/>
                      </a:solidFill>
                      <a:prstDash val="dash"/>
                      <a:round/>
                      <a:headEnd type="none" w="med" len="med"/>
                      <a:tailEnd type="none" w="med" len="med"/>
                    </a:lnT>
                    <a:lnB w="38100" cap="flat" cmpd="sng" algn="ctr">
                      <a:no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00039378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rPr>
              <a:t>Four Functions</a:t>
            </a:r>
            <a:endParaRPr sz="7600" dirty="0">
              <a:solidFill>
                <a:srgbClr val="FFFFFF"/>
              </a:solidFill>
            </a:endParaRPr>
          </a:p>
        </p:txBody>
      </p:sp>
      <p:sp>
        <p:nvSpPr>
          <p:cNvPr id="2" name="Text Placeholder 1"/>
          <p:cNvSpPr>
            <a:spLocks noGrp="1"/>
          </p:cNvSpPr>
          <p:nvPr>
            <p:ph type="body" idx="1"/>
          </p:nvPr>
        </p:nvSpPr>
        <p:spPr/>
        <p:txBody>
          <a:bodyPr/>
          <a:lstStyle/>
          <a:p>
            <a:pPr algn="l"/>
            <a:r>
              <a:rPr lang="en-US" dirty="0" err="1" smtClean="0"/>
              <a:t>init</a:t>
            </a:r>
            <a:r>
              <a:rPr lang="en-US" dirty="0" smtClean="0"/>
              <a:t>() – initializes the board to a starting state</a:t>
            </a:r>
          </a:p>
          <a:p>
            <a:pPr algn="l"/>
            <a:r>
              <a:rPr lang="en-US" dirty="0" smtClean="0"/>
              <a:t>draw() – prints out the current state of the board to the terminal</a:t>
            </a:r>
          </a:p>
          <a:p>
            <a:pPr algn="l"/>
            <a:r>
              <a:rPr lang="en-US" dirty="0" smtClean="0">
                <a:solidFill>
                  <a:schemeClr val="bg1"/>
                </a:solidFill>
              </a:rPr>
              <a:t>move() – swaps a tile with the blank</a:t>
            </a:r>
          </a:p>
          <a:p>
            <a:pPr algn="l"/>
            <a:r>
              <a:rPr lang="en-US" dirty="0" smtClean="0">
                <a:solidFill>
                  <a:schemeClr val="bg1"/>
                </a:solidFill>
              </a:rPr>
              <a:t>won() – detects whether the game is finished</a:t>
            </a:r>
            <a:endParaRPr lang="en-US" dirty="0">
              <a:solidFill>
                <a:schemeClr val="bg1"/>
              </a:solidFill>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spTree>
    <p:extLst>
      <p:ext uri="{BB962C8B-B14F-4D97-AF65-F5344CB8AC3E}">
        <p14:creationId xmlns:p14="http://schemas.microsoft.com/office/powerpoint/2010/main" val="1900378826"/>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18224800"/>
              </p:ext>
            </p:extLst>
          </p:nvPr>
        </p:nvGraphicFramePr>
        <p:xfrm>
          <a:off x="4877543" y="3258255"/>
          <a:ext cx="8066160" cy="5242560"/>
        </p:xfrm>
        <a:graphic>
          <a:graphicData uri="http://schemas.openxmlformats.org/drawingml/2006/table">
            <a:tbl>
              <a:tblPr firstRow="1" bandRow="1">
                <a:tableStyleId>{5940675A-B579-460E-94D1-54222C63F5DA}</a:tableStyleId>
              </a:tblPr>
              <a:tblGrid>
                <a:gridCol w="1613232"/>
                <a:gridCol w="1613232"/>
                <a:gridCol w="1613232"/>
                <a:gridCol w="1613232"/>
                <a:gridCol w="1613232"/>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C000"/>
                      </a:solidFill>
                      <a:prstDash val="dash"/>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C000"/>
                      </a:solidFill>
                      <a:prstDash val="dash"/>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C000"/>
                      </a:solidFill>
                      <a:prstDash val="dash"/>
                      <a:round/>
                      <a:headEnd type="none" w="med" len="med"/>
                      <a:tailEnd type="none" w="med" len="med"/>
                    </a:lnL>
                    <a:lnR w="38100" cap="flat" cmpd="sng" algn="ctr">
                      <a:solidFill>
                        <a:srgbClr val="FFC000"/>
                      </a:solidFill>
                      <a:prstDash val="dash"/>
                      <a:round/>
                      <a:headEnd type="none" w="med" len="med"/>
                      <a:tailEnd type="none" w="med" len="med"/>
                    </a:lnR>
                    <a:lnT w="38100" cap="flat" cmpd="sng" algn="ctr">
                      <a:solidFill>
                        <a:srgbClr val="FFC000"/>
                      </a:solidFill>
                      <a:prstDash val="dash"/>
                      <a:round/>
                      <a:headEnd type="none" w="med" len="med"/>
                      <a:tailEnd type="none" w="med" len="med"/>
                    </a:lnT>
                    <a:lnB w="38100" cap="flat" cmpd="sng" algn="ctr">
                      <a:solidFill>
                        <a:srgbClr val="FFC000"/>
                      </a:solidFill>
                      <a:prstDash val="dash"/>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C000"/>
                      </a:solidFill>
                      <a:prstDash val="dash"/>
                      <a:round/>
                      <a:headEnd type="none" w="med" len="med"/>
                      <a:tailEnd type="none" w="med" len="med"/>
                    </a:lnT>
                    <a:lnB w="38100" cap="flat" cmpd="sng" algn="ctr">
                      <a:no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715023113"/>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Consolas" panose="020B0609020204030204" pitchFamily="49" charset="0"/>
              </a:rPr>
              <a:t>move()</a:t>
            </a:r>
            <a:endParaRPr sz="7600" dirty="0">
              <a:solidFill>
                <a:srgbClr val="FFFFFF"/>
              </a:solidFill>
              <a:latin typeface="Consolas" panose="020B0609020204030204" pitchFamily="49" charset="0"/>
            </a:endParaRPr>
          </a:p>
        </p:txBody>
      </p:sp>
      <p:sp>
        <p:nvSpPr>
          <p:cNvPr id="2" name="Text Placeholder 1"/>
          <p:cNvSpPr>
            <a:spLocks noGrp="1"/>
          </p:cNvSpPr>
          <p:nvPr>
            <p:ph type="body" idx="1"/>
          </p:nvPr>
        </p:nvSpPr>
        <p:spPr/>
        <p:txBody>
          <a:bodyPr/>
          <a:lstStyle/>
          <a:p>
            <a:pPr algn="l"/>
            <a:r>
              <a:rPr lang="en-US" dirty="0" smtClean="0"/>
              <a:t>If we happen to check the </a:t>
            </a:r>
            <a:r>
              <a:rPr lang="en-US" b="1" dirty="0" smtClean="0"/>
              <a:t>right</a:t>
            </a:r>
            <a:r>
              <a:rPr lang="en-US" dirty="0" smtClean="0"/>
              <a:t> side of the tile before we check the </a:t>
            </a:r>
            <a:r>
              <a:rPr lang="en-US" b="1" dirty="0" smtClean="0"/>
              <a:t>left</a:t>
            </a:r>
            <a:r>
              <a:rPr lang="en-US" dirty="0"/>
              <a:t> </a:t>
            </a:r>
            <a:r>
              <a:rPr lang="en-US" dirty="0" smtClean="0"/>
              <a:t>side for 0, we might end up swapping 10 right out of the board!</a:t>
            </a:r>
            <a:endParaRPr lang="en-US" dirty="0"/>
          </a:p>
        </p:txBody>
      </p:sp>
    </p:spTree>
    <p:extLst>
      <p:ext uri="{BB962C8B-B14F-4D97-AF65-F5344CB8AC3E}">
        <p14:creationId xmlns:p14="http://schemas.microsoft.com/office/powerpoint/2010/main" val="2668910690"/>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nvGraphicFramePr>
        <p:xfrm>
          <a:off x="4877543" y="3258255"/>
          <a:ext cx="8066160" cy="5242560"/>
        </p:xfrm>
        <a:graphic>
          <a:graphicData uri="http://schemas.openxmlformats.org/drawingml/2006/table">
            <a:tbl>
              <a:tblPr firstRow="1" bandRow="1">
                <a:tableStyleId>{5940675A-B579-460E-94D1-54222C63F5DA}</a:tableStyleId>
              </a:tblPr>
              <a:tblGrid>
                <a:gridCol w="1613232"/>
                <a:gridCol w="1613232"/>
                <a:gridCol w="1613232"/>
                <a:gridCol w="1613232"/>
                <a:gridCol w="1613232"/>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C000"/>
                      </a:solidFill>
                      <a:prstDash val="dash"/>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C000"/>
                      </a:solidFill>
                      <a:prstDash val="dash"/>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C000"/>
                      </a:solidFill>
                      <a:prstDash val="dash"/>
                      <a:round/>
                      <a:headEnd type="none" w="med" len="med"/>
                      <a:tailEnd type="none" w="med" len="med"/>
                    </a:lnL>
                    <a:lnR w="38100" cap="flat" cmpd="sng" algn="ctr">
                      <a:solidFill>
                        <a:srgbClr val="FFC000"/>
                      </a:solidFill>
                      <a:prstDash val="dash"/>
                      <a:round/>
                      <a:headEnd type="none" w="med" len="med"/>
                      <a:tailEnd type="none" w="med" len="med"/>
                    </a:lnR>
                    <a:lnT w="38100" cap="flat" cmpd="sng" algn="ctr">
                      <a:solidFill>
                        <a:srgbClr val="FFC000"/>
                      </a:solidFill>
                      <a:prstDash val="dash"/>
                      <a:round/>
                      <a:headEnd type="none" w="med" len="med"/>
                      <a:tailEnd type="none" w="med" len="med"/>
                    </a:lnT>
                    <a:lnB w="38100" cap="flat" cmpd="sng" algn="ctr">
                      <a:solidFill>
                        <a:srgbClr val="FFC000"/>
                      </a:solidFill>
                      <a:prstDash val="dash"/>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C000"/>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C000"/>
                      </a:solidFill>
                      <a:prstDash val="dash"/>
                      <a:round/>
                      <a:headEnd type="none" w="med" len="med"/>
                      <a:tailEnd type="none" w="med" len="med"/>
                    </a:lnT>
                    <a:lnB w="38100" cap="flat" cmpd="sng" algn="ctr">
                      <a:no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41224239"/>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Moving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nvGraphicFramePr>
        <p:xfrm>
          <a:off x="4877543" y="3258255"/>
          <a:ext cx="8066160" cy="5242560"/>
        </p:xfrm>
        <a:graphic>
          <a:graphicData uri="http://schemas.openxmlformats.org/drawingml/2006/table">
            <a:tbl>
              <a:tblPr firstRow="1" bandRow="1">
                <a:tableStyleId>{5940675A-B579-460E-94D1-54222C63F5DA}</a:tableStyleId>
              </a:tblPr>
              <a:tblGrid>
                <a:gridCol w="1613232"/>
                <a:gridCol w="1613232"/>
                <a:gridCol w="1613232"/>
                <a:gridCol w="1613232"/>
                <a:gridCol w="1613232"/>
              </a:tblGrid>
              <a:tr h="327660">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C000"/>
                      </a:solidFill>
                      <a:prstDash val="dash"/>
                      <a:round/>
                      <a:headEnd type="none" w="med" len="med"/>
                      <a:tailEnd type="none" w="med" len="med"/>
                    </a:lnB>
                  </a:tcPr>
                </a:tc>
              </a:tr>
              <a:tr h="982980">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C000"/>
                      </a:solidFill>
                      <a:prstDash val="dash"/>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C000"/>
                      </a:solidFill>
                      <a:prstDash val="dash"/>
                      <a:round/>
                      <a:headEnd type="none" w="med" len="med"/>
                      <a:tailEnd type="none" w="med" len="med"/>
                    </a:lnL>
                    <a:lnR w="38100" cap="flat" cmpd="sng" algn="ctr">
                      <a:solidFill>
                        <a:srgbClr val="FFC000"/>
                      </a:solidFill>
                      <a:prstDash val="dash"/>
                      <a:round/>
                      <a:headEnd type="none" w="med" len="med"/>
                      <a:tailEnd type="none" w="med" len="med"/>
                    </a:lnR>
                    <a:lnT w="38100" cap="flat" cmpd="sng" algn="ctr">
                      <a:solidFill>
                        <a:srgbClr val="FFC000"/>
                      </a:solidFill>
                      <a:prstDash val="dash"/>
                      <a:round/>
                      <a:headEnd type="none" w="med" len="med"/>
                      <a:tailEnd type="none" w="med" len="med"/>
                    </a:lnT>
                    <a:lnB w="38100" cap="flat" cmpd="sng" algn="ctr">
                      <a:solidFill>
                        <a:srgbClr val="FFC000"/>
                      </a:solidFill>
                      <a:prstDash val="dash"/>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C000"/>
                      </a:solidFill>
                      <a:prstDash val="dash"/>
                      <a:round/>
                      <a:headEnd type="none" w="med" len="med"/>
                      <a:tailEnd type="none" w="med" len="med"/>
                    </a:lnT>
                    <a:lnB w="38100" cap="flat" cmpd="sng" algn="ctr">
                      <a:no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381845928"/>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Consolas" panose="020B0609020204030204" pitchFamily="49" charset="0"/>
              </a:rPr>
              <a:t>move()</a:t>
            </a:r>
            <a:endParaRPr sz="7600" dirty="0">
              <a:solidFill>
                <a:srgbClr val="FFFFFF"/>
              </a:solidFill>
              <a:latin typeface="Consolas" panose="020B0609020204030204" pitchFamily="49" charset="0"/>
            </a:endParaRPr>
          </a:p>
        </p:txBody>
      </p:sp>
      <p:sp>
        <p:nvSpPr>
          <p:cNvPr id="2" name="Text Placeholder 1"/>
          <p:cNvSpPr>
            <a:spLocks noGrp="1"/>
          </p:cNvSpPr>
          <p:nvPr>
            <p:ph type="body" idx="1"/>
          </p:nvPr>
        </p:nvSpPr>
        <p:spPr/>
        <p:txBody>
          <a:bodyPr/>
          <a:lstStyle/>
          <a:p>
            <a:pPr algn="l"/>
            <a:r>
              <a:rPr lang="en-US" dirty="0" smtClean="0"/>
              <a:t>Need to take extra care to ensure we are never looking outside of the bounds of our array</a:t>
            </a:r>
          </a:p>
          <a:p>
            <a:pPr lvl="1" algn="l"/>
            <a:r>
              <a:rPr lang="en-US" dirty="0" smtClean="0"/>
              <a:t>Never look at row &lt; 0 or row &gt; d-1</a:t>
            </a:r>
          </a:p>
          <a:p>
            <a:pPr lvl="1" algn="l"/>
            <a:r>
              <a:rPr lang="en-US" dirty="0" smtClean="0"/>
              <a:t>Never look at column &lt; 0 or column &gt; d-1</a:t>
            </a:r>
            <a:endParaRPr lang="en-US" dirty="0"/>
          </a:p>
        </p:txBody>
      </p:sp>
    </p:spTree>
    <p:extLst>
      <p:ext uri="{BB962C8B-B14F-4D97-AF65-F5344CB8AC3E}">
        <p14:creationId xmlns:p14="http://schemas.microsoft.com/office/powerpoint/2010/main" val="864172022"/>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onsolas" panose="020B0609020204030204" pitchFamily="49" charset="0"/>
              </a:rPr>
              <a:t>won()</a:t>
            </a:r>
            <a:endParaRPr lang="en-US" dirty="0">
              <a:latin typeface="Consolas" panose="020B0609020204030204" pitchFamily="49" charset="0"/>
            </a:endParaRPr>
          </a:p>
        </p:txBody>
      </p:sp>
      <p:sp>
        <p:nvSpPr>
          <p:cNvPr id="6" name="Text Placeholder 5"/>
          <p:cNvSpPr>
            <a:spLocks noGrp="1"/>
          </p:cNvSpPr>
          <p:nvPr>
            <p:ph type="body" idx="1"/>
          </p:nvPr>
        </p:nvSpPr>
        <p:spPr/>
        <p:txBody>
          <a:bodyPr/>
          <a:lstStyle/>
          <a:p>
            <a:r>
              <a:rPr lang="en-US" dirty="0" smtClean="0"/>
              <a:t>Very similar to </a:t>
            </a:r>
            <a:r>
              <a:rPr lang="en-US" dirty="0" err="1" smtClean="0"/>
              <a:t>init</a:t>
            </a:r>
            <a:r>
              <a:rPr lang="en-US" dirty="0" smtClean="0"/>
              <a:t>() and draw() – phew!</a:t>
            </a:r>
          </a:p>
          <a:p>
            <a:r>
              <a:rPr lang="en-US" dirty="0" smtClean="0"/>
              <a:t>Instead of filling the board with numbers in </a:t>
            </a:r>
            <a:r>
              <a:rPr lang="en-US" i="1" dirty="0" smtClean="0"/>
              <a:t>reverse </a:t>
            </a:r>
            <a:r>
              <a:rPr lang="en-US" dirty="0" smtClean="0"/>
              <a:t>order, we are checking the numbers of the board in </a:t>
            </a:r>
            <a:r>
              <a:rPr lang="en-US" i="1" dirty="0" smtClean="0"/>
              <a:t>forward </a:t>
            </a:r>
            <a:r>
              <a:rPr lang="en-US" dirty="0" smtClean="0"/>
              <a:t>order.</a:t>
            </a:r>
          </a:p>
          <a:p>
            <a:r>
              <a:rPr lang="en-US" dirty="0" smtClean="0"/>
              <a:t>Make sure not to specially account for “0”, which must be in the bottom right corner of the board in order for the game to be won.</a:t>
            </a:r>
            <a:endParaRPr lang="en-US" dirty="0"/>
          </a:p>
        </p:txBody>
      </p:sp>
    </p:spTree>
    <p:extLst>
      <p:ext uri="{BB962C8B-B14F-4D97-AF65-F5344CB8AC3E}">
        <p14:creationId xmlns:p14="http://schemas.microsoft.com/office/powerpoint/2010/main" val="2692184867"/>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75908292"/>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64486052"/>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69315231"/>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057767015"/>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67827331"/>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17240831"/>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68382828"/>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24874769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rPr>
              <a:t>Four Functions</a:t>
            </a:r>
            <a:endParaRPr sz="7600" dirty="0">
              <a:solidFill>
                <a:srgbClr val="FFFFFF"/>
              </a:solidFill>
            </a:endParaRPr>
          </a:p>
        </p:txBody>
      </p:sp>
      <p:sp>
        <p:nvSpPr>
          <p:cNvPr id="2" name="Text Placeholder 1"/>
          <p:cNvSpPr>
            <a:spLocks noGrp="1"/>
          </p:cNvSpPr>
          <p:nvPr>
            <p:ph type="body" idx="1"/>
          </p:nvPr>
        </p:nvSpPr>
        <p:spPr/>
        <p:txBody>
          <a:bodyPr/>
          <a:lstStyle/>
          <a:p>
            <a:pPr algn="l"/>
            <a:r>
              <a:rPr lang="en-US" dirty="0" err="1" smtClean="0"/>
              <a:t>init</a:t>
            </a:r>
            <a:r>
              <a:rPr lang="en-US" dirty="0" smtClean="0"/>
              <a:t>() – initializes the board to a starting state</a:t>
            </a:r>
          </a:p>
          <a:p>
            <a:pPr algn="l"/>
            <a:r>
              <a:rPr lang="en-US" dirty="0" smtClean="0"/>
              <a:t>draw() – prints out the current state of the board to the terminal</a:t>
            </a:r>
          </a:p>
          <a:p>
            <a:pPr algn="l"/>
            <a:r>
              <a:rPr lang="en-US" dirty="0" smtClean="0"/>
              <a:t>move() – swaps a tile with the blank</a:t>
            </a:r>
          </a:p>
          <a:p>
            <a:pPr algn="l"/>
            <a:r>
              <a:rPr lang="en-US" dirty="0" smtClean="0">
                <a:solidFill>
                  <a:schemeClr val="bg1"/>
                </a:solidFill>
              </a:rPr>
              <a:t>won() – detects whether the game is finished</a:t>
            </a:r>
            <a:endParaRPr lang="en-US" dirty="0">
              <a:solidFill>
                <a:schemeClr val="bg1"/>
              </a:solidFill>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spTree>
    <p:extLst>
      <p:ext uri="{BB962C8B-B14F-4D97-AF65-F5344CB8AC3E}">
        <p14:creationId xmlns:p14="http://schemas.microsoft.com/office/powerpoint/2010/main" val="2115745093"/>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29467450"/>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38281556"/>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21578336"/>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59160283"/>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06705842"/>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887037289"/>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8824124"/>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673336558"/>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263528"/>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392468049"/>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05962292"/>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37757206"/>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15853414"/>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258768281"/>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36150086"/>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64716029"/>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57523749"/>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222564797"/>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81907796"/>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68688995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rPr>
              <a:t>Four Functions</a:t>
            </a:r>
            <a:endParaRPr sz="7600" dirty="0">
              <a:solidFill>
                <a:srgbClr val="FFFFFF"/>
              </a:solidFill>
            </a:endParaRPr>
          </a:p>
        </p:txBody>
      </p:sp>
      <p:sp>
        <p:nvSpPr>
          <p:cNvPr id="2" name="Text Placeholder 1"/>
          <p:cNvSpPr>
            <a:spLocks noGrp="1"/>
          </p:cNvSpPr>
          <p:nvPr>
            <p:ph type="body" idx="1"/>
          </p:nvPr>
        </p:nvSpPr>
        <p:spPr/>
        <p:txBody>
          <a:bodyPr/>
          <a:lstStyle/>
          <a:p>
            <a:pPr algn="l"/>
            <a:r>
              <a:rPr lang="en-US" dirty="0" err="1" smtClean="0"/>
              <a:t>init</a:t>
            </a:r>
            <a:r>
              <a:rPr lang="en-US" dirty="0" smtClean="0"/>
              <a:t>() – initializes the board to a starting state</a:t>
            </a:r>
          </a:p>
          <a:p>
            <a:pPr algn="l"/>
            <a:r>
              <a:rPr lang="en-US" dirty="0" smtClean="0"/>
              <a:t>draw() – prints out the current state of the board to the terminal</a:t>
            </a:r>
          </a:p>
          <a:p>
            <a:pPr algn="l"/>
            <a:r>
              <a:rPr lang="en-US" dirty="0" smtClean="0"/>
              <a:t>move() – swaps a tile with the blank</a:t>
            </a:r>
          </a:p>
          <a:p>
            <a:pPr algn="l"/>
            <a:r>
              <a:rPr lang="en-US" dirty="0" smtClean="0"/>
              <a:t>won() – detects whether the game is finished</a:t>
            </a:r>
            <a:endParaRPr lang="en-US" dirty="0"/>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spTree>
    <p:extLst>
      <p:ext uri="{BB962C8B-B14F-4D97-AF65-F5344CB8AC3E}">
        <p14:creationId xmlns:p14="http://schemas.microsoft.com/office/powerpoint/2010/main" val="2781697698"/>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38003104"/>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29446216"/>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08061503"/>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08493576"/>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46120192"/>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r>
            </a:tbl>
          </a:graphicData>
        </a:graphic>
      </p:graphicFrame>
    </p:spTree>
    <p:extLst>
      <p:ext uri="{BB962C8B-B14F-4D97-AF65-F5344CB8AC3E}">
        <p14:creationId xmlns:p14="http://schemas.microsoft.com/office/powerpoint/2010/main" val="1568799724"/>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1045775"/>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4210105382"/>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02121003"/>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193609269"/>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37869000"/>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93554179"/>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07284373"/>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04344511"/>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69351609"/>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788801390"/>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8533032"/>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733185581"/>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34685219"/>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488921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rPr>
              <a:t>Four Functions</a:t>
            </a:r>
            <a:endParaRPr sz="7600" dirty="0">
              <a:solidFill>
                <a:srgbClr val="FFFFFF"/>
              </a:solidFill>
            </a:endParaRPr>
          </a:p>
        </p:txBody>
      </p:sp>
      <p:sp>
        <p:nvSpPr>
          <p:cNvPr id="2" name="Text Placeholder 1"/>
          <p:cNvSpPr>
            <a:spLocks noGrp="1"/>
          </p:cNvSpPr>
          <p:nvPr>
            <p:ph type="body" idx="1"/>
          </p:nvPr>
        </p:nvSpPr>
        <p:spPr/>
        <p:txBody>
          <a:bodyPr/>
          <a:lstStyle/>
          <a:p>
            <a:pPr algn="l"/>
            <a:r>
              <a:rPr lang="en-US" dirty="0" err="1" smtClean="0">
                <a:solidFill>
                  <a:srgbClr val="00B050"/>
                </a:solidFill>
              </a:rPr>
              <a:t>init</a:t>
            </a:r>
            <a:r>
              <a:rPr lang="en-US" dirty="0" smtClean="0">
                <a:solidFill>
                  <a:srgbClr val="00B050"/>
                </a:solidFill>
              </a:rPr>
              <a:t>() – initializes the board to a starting state</a:t>
            </a:r>
          </a:p>
          <a:p>
            <a:pPr algn="l"/>
            <a:r>
              <a:rPr lang="en-US" dirty="0" smtClean="0">
                <a:solidFill>
                  <a:srgbClr val="00B050"/>
                </a:solidFill>
              </a:rPr>
              <a:t>draw() – prints out the current state of the board to the terminal</a:t>
            </a:r>
          </a:p>
          <a:p>
            <a:pPr algn="l"/>
            <a:r>
              <a:rPr lang="en-US" dirty="0" smtClean="0"/>
              <a:t>move() – swaps a tile with the blank</a:t>
            </a:r>
          </a:p>
          <a:p>
            <a:pPr algn="l"/>
            <a:r>
              <a:rPr lang="en-US" dirty="0" smtClean="0"/>
              <a:t>won() – detects whether the game is finished</a:t>
            </a:r>
            <a:endParaRPr lang="en-US" dirty="0"/>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spTree>
    <p:extLst>
      <p:ext uri="{BB962C8B-B14F-4D97-AF65-F5344CB8AC3E}">
        <p14:creationId xmlns:p14="http://schemas.microsoft.com/office/powerpoint/2010/main" val="1642372353"/>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20249993"/>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F0"/>
                    </a:solidFill>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934235666"/>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latin typeface="+mj-lt"/>
              </a:rPr>
              <a:t>Winning</a:t>
            </a:r>
            <a:endParaRPr sz="4000" i="1" dirty="0">
              <a:solidFill>
                <a:schemeClr val="bg2"/>
              </a:solidFill>
              <a:latin typeface="+mj-lt"/>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35961635"/>
              </p:ext>
            </p:extLst>
          </p:nvPr>
        </p:nvGraphicFramePr>
        <p:xfrm>
          <a:off x="4496543" y="3258255"/>
          <a:ext cx="7250216" cy="5242560"/>
        </p:xfrm>
        <a:graphic>
          <a:graphicData uri="http://schemas.openxmlformats.org/drawingml/2006/table">
            <a:tbl>
              <a:tblPr firstRow="1" bandRow="1">
                <a:tableStyleId>{5940675A-B579-460E-94D1-54222C63F5DA}</a:tableStyleId>
              </a:tblPr>
              <a:tblGrid>
                <a:gridCol w="1812554"/>
                <a:gridCol w="1812554"/>
                <a:gridCol w="1812554"/>
                <a:gridCol w="1812554"/>
              </a:tblGrid>
              <a:tr h="327660">
                <a:tc>
                  <a:txBody>
                    <a:bodyPr/>
                    <a:lstStyle/>
                    <a:p>
                      <a:r>
                        <a:rPr lang="en-US" sz="8000" dirty="0" smtClean="0">
                          <a:solidFill>
                            <a:srgbClr val="FFFFFF"/>
                          </a:solidFill>
                        </a:rPr>
                        <a:t>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c>
                  <a:txBody>
                    <a:bodyPr/>
                    <a:lstStyle/>
                    <a:p>
                      <a:r>
                        <a:rPr lang="en-US" sz="8000" dirty="0" smtClean="0">
                          <a:solidFill>
                            <a:srgbClr val="FFFFFF"/>
                          </a:solidFill>
                        </a:rPr>
                        <a:t>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c>
                  <a:txBody>
                    <a:bodyPr/>
                    <a:lstStyle/>
                    <a:p>
                      <a:r>
                        <a:rPr lang="en-US" sz="8000" dirty="0" smtClean="0">
                          <a:solidFill>
                            <a:srgbClr val="FFFFFF"/>
                          </a:solidFill>
                        </a:rPr>
                        <a:t>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c>
                  <a:txBody>
                    <a:bodyPr/>
                    <a:lstStyle/>
                    <a:p>
                      <a:r>
                        <a:rPr lang="en-US" sz="8000" dirty="0" smtClean="0">
                          <a:solidFill>
                            <a:srgbClr val="FFFFFF"/>
                          </a:solidFill>
                        </a:rPr>
                        <a:t>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r>
              <a:tr h="982980">
                <a:tc>
                  <a:txBody>
                    <a:bodyPr/>
                    <a:lstStyle/>
                    <a:p>
                      <a:r>
                        <a:rPr lang="en-US" sz="8000" dirty="0" smtClean="0">
                          <a:solidFill>
                            <a:srgbClr val="FFFFFF"/>
                          </a:solidFill>
                        </a:rPr>
                        <a:t>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c>
                  <a:txBody>
                    <a:bodyPr/>
                    <a:lstStyle/>
                    <a:p>
                      <a:r>
                        <a:rPr lang="en-US" sz="8000" dirty="0" smtClean="0">
                          <a:solidFill>
                            <a:srgbClr val="FFFFFF"/>
                          </a:solidFill>
                        </a:rPr>
                        <a:t>7</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c>
                  <a:txBody>
                    <a:bodyPr/>
                    <a:lstStyle/>
                    <a:p>
                      <a:r>
                        <a:rPr lang="en-US" sz="8000" dirty="0" smtClean="0">
                          <a:solidFill>
                            <a:srgbClr val="FFFFFF"/>
                          </a:solidFill>
                        </a:rPr>
                        <a:t>6</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c>
                  <a:txBody>
                    <a:bodyPr/>
                    <a:lstStyle/>
                    <a:p>
                      <a:r>
                        <a:rPr lang="en-US" sz="8000" dirty="0" smtClean="0">
                          <a:solidFill>
                            <a:srgbClr val="FFFFFF"/>
                          </a:solidFill>
                        </a:rPr>
                        <a:t>8</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r>
              <a:tr h="655320">
                <a:tc>
                  <a:txBody>
                    <a:bodyPr/>
                    <a:lstStyle/>
                    <a:p>
                      <a:r>
                        <a:rPr lang="en-US" sz="8000" dirty="0" smtClean="0">
                          <a:solidFill>
                            <a:srgbClr val="FFFFFF"/>
                          </a:solidFill>
                        </a:rPr>
                        <a:t>9</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c>
                  <a:txBody>
                    <a:bodyPr/>
                    <a:lstStyle/>
                    <a:p>
                      <a:r>
                        <a:rPr lang="en-US" sz="8000" dirty="0" smtClean="0">
                          <a:solidFill>
                            <a:srgbClr val="FFFFFF"/>
                          </a:solidFill>
                        </a:rPr>
                        <a:t>10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c>
                  <a:txBody>
                    <a:bodyPr/>
                    <a:lstStyle/>
                    <a:p>
                      <a:r>
                        <a:rPr lang="en-US" sz="8000" dirty="0" smtClean="0">
                          <a:solidFill>
                            <a:srgbClr val="FFFFFF"/>
                          </a:solidFill>
                        </a:rPr>
                        <a:t>11</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c>
                  <a:txBody>
                    <a:bodyPr/>
                    <a:lstStyle/>
                    <a:p>
                      <a:r>
                        <a:rPr lang="en-US" sz="8000" dirty="0" smtClean="0">
                          <a:solidFill>
                            <a:srgbClr val="FFFFFF"/>
                          </a:solidFill>
                        </a:rPr>
                        <a:t>12</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r>
              <a:tr h="327660">
                <a:tc>
                  <a:txBody>
                    <a:bodyPr/>
                    <a:lstStyle/>
                    <a:p>
                      <a:r>
                        <a:rPr lang="en-US" sz="8000" dirty="0" smtClean="0">
                          <a:solidFill>
                            <a:srgbClr val="FFFFFF"/>
                          </a:solidFill>
                        </a:rPr>
                        <a:t>13</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c>
                  <a:txBody>
                    <a:bodyPr/>
                    <a:lstStyle/>
                    <a:p>
                      <a:r>
                        <a:rPr lang="en-US" sz="8000" dirty="0" smtClean="0">
                          <a:solidFill>
                            <a:srgbClr val="FFFFFF"/>
                          </a:solidFill>
                        </a:rPr>
                        <a:t>14</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c>
                  <a:txBody>
                    <a:bodyPr/>
                    <a:lstStyle/>
                    <a:p>
                      <a:r>
                        <a:rPr lang="en-US" sz="8000" dirty="0" smtClean="0">
                          <a:solidFill>
                            <a:srgbClr val="FFFFFF"/>
                          </a:solidFill>
                        </a:rPr>
                        <a:t>15</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c>
                  <a:txBody>
                    <a:bodyPr/>
                    <a:lstStyle/>
                    <a:p>
                      <a:r>
                        <a:rPr lang="en-US" sz="8000" dirty="0" smtClean="0">
                          <a:solidFill>
                            <a:srgbClr val="FFFFFF"/>
                          </a:solidFill>
                        </a:rPr>
                        <a:t>0</a:t>
                      </a:r>
                      <a:endParaRPr lang="en-US" sz="8000" dirty="0">
                        <a:solidFill>
                          <a:srgbClr val="FFFFFF"/>
                        </a:solidFill>
                      </a:endParaRPr>
                    </a:p>
                  </a:txBody>
                  <a:tcP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F0000"/>
                    </a:solidFill>
                  </a:tcPr>
                </a:tc>
              </a:tr>
            </a:tbl>
          </a:graphicData>
        </a:graphic>
      </p:graphicFrame>
    </p:spTree>
    <p:extLst>
      <p:ext uri="{BB962C8B-B14F-4D97-AF65-F5344CB8AC3E}">
        <p14:creationId xmlns:p14="http://schemas.microsoft.com/office/powerpoint/2010/main" val="181914290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defRPr sz="1800">
                <a:solidFill>
                  <a:srgbClr val="000000"/>
                </a:solidFill>
              </a:defRPr>
            </a:pPr>
            <a:r>
              <a:rPr lang="en-US" sz="7600" dirty="0" smtClean="0">
                <a:solidFill>
                  <a:srgbClr val="FFFFFF"/>
                </a:solidFill>
              </a:rPr>
              <a:t>Four Functions</a:t>
            </a:r>
            <a:endParaRPr sz="7600" dirty="0">
              <a:solidFill>
                <a:srgbClr val="FFFFFF"/>
              </a:solidFill>
            </a:endParaRPr>
          </a:p>
        </p:txBody>
      </p:sp>
      <p:sp>
        <p:nvSpPr>
          <p:cNvPr id="2" name="Text Placeholder 1"/>
          <p:cNvSpPr>
            <a:spLocks noGrp="1"/>
          </p:cNvSpPr>
          <p:nvPr>
            <p:ph type="body" idx="1"/>
          </p:nvPr>
        </p:nvSpPr>
        <p:spPr/>
        <p:txBody>
          <a:bodyPr/>
          <a:lstStyle/>
          <a:p>
            <a:pPr algn="l"/>
            <a:r>
              <a:rPr lang="en-US" dirty="0" err="1" smtClean="0"/>
              <a:t>init</a:t>
            </a:r>
            <a:r>
              <a:rPr lang="en-US" dirty="0" smtClean="0"/>
              <a:t>() – initializes the board to a starting state</a:t>
            </a:r>
          </a:p>
          <a:p>
            <a:pPr algn="l"/>
            <a:r>
              <a:rPr lang="en-US" dirty="0" smtClean="0"/>
              <a:t>draw() – prints out the current state of the board to the terminal</a:t>
            </a:r>
          </a:p>
          <a:p>
            <a:pPr algn="l"/>
            <a:r>
              <a:rPr lang="en-US" dirty="0" smtClean="0">
                <a:solidFill>
                  <a:srgbClr val="00B050"/>
                </a:solidFill>
              </a:rPr>
              <a:t>move() – swaps a tile with the blank</a:t>
            </a:r>
          </a:p>
          <a:p>
            <a:pPr algn="l"/>
            <a:r>
              <a:rPr lang="en-US" dirty="0" smtClean="0">
                <a:solidFill>
                  <a:srgbClr val="00B050"/>
                </a:solidFill>
              </a:rPr>
              <a:t>won() – detects whether the game is finished</a:t>
            </a:r>
            <a:endParaRPr lang="en-US" dirty="0">
              <a:solidFill>
                <a:srgbClr val="00B050"/>
              </a:solidFill>
            </a:endParaRPr>
          </a:p>
        </p:txBody>
      </p:sp>
      <p:sp>
        <p:nvSpPr>
          <p:cNvPr id="3" name="Shape 87"/>
          <p:cNvSpPr txBox="1">
            <a:spLocks/>
          </p:cNvSpPr>
          <p:nvPr/>
        </p:nvSpPr>
        <p:spPr>
          <a:xfrm>
            <a:off x="1308100" y="5419458"/>
            <a:ext cx="13931900" cy="3568700"/>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nchor="ctr"/>
          <a:lstStyle>
            <a:lvl1pPr algn="ctr" defTabSz="546100">
              <a:defRPr sz="7600">
                <a:solidFill>
                  <a:srgbClr val="FFFFFF"/>
                </a:solidFill>
                <a:latin typeface="+mn-lt"/>
                <a:ea typeface="+mn-ea"/>
                <a:cs typeface="+mn-cs"/>
                <a:sym typeface="Gill Sans"/>
              </a:defRPr>
            </a:lvl1pPr>
            <a:lvl2pPr indent="228600" algn="ctr" defTabSz="546100">
              <a:defRPr sz="7600">
                <a:solidFill>
                  <a:srgbClr val="FFFFFF"/>
                </a:solidFill>
                <a:latin typeface="+mn-lt"/>
                <a:ea typeface="+mn-ea"/>
                <a:cs typeface="+mn-cs"/>
                <a:sym typeface="Gill Sans"/>
              </a:defRPr>
            </a:lvl2pPr>
            <a:lvl3pPr indent="457200" algn="ctr" defTabSz="546100">
              <a:defRPr sz="7600">
                <a:solidFill>
                  <a:srgbClr val="FFFFFF"/>
                </a:solidFill>
                <a:latin typeface="+mn-lt"/>
                <a:ea typeface="+mn-ea"/>
                <a:cs typeface="+mn-cs"/>
                <a:sym typeface="Gill Sans"/>
              </a:defRPr>
            </a:lvl3pPr>
            <a:lvl4pPr indent="685800" algn="ctr" defTabSz="546100">
              <a:defRPr sz="7600">
                <a:solidFill>
                  <a:srgbClr val="FFFFFF"/>
                </a:solidFill>
                <a:latin typeface="+mn-lt"/>
                <a:ea typeface="+mn-ea"/>
                <a:cs typeface="+mn-cs"/>
                <a:sym typeface="Gill Sans"/>
              </a:defRPr>
            </a:lvl4pPr>
            <a:lvl5pPr indent="914400" algn="ctr" defTabSz="546100">
              <a:defRPr sz="7600">
                <a:solidFill>
                  <a:srgbClr val="FFFFFF"/>
                </a:solidFill>
                <a:latin typeface="+mn-lt"/>
                <a:ea typeface="+mn-ea"/>
                <a:cs typeface="+mn-cs"/>
                <a:sym typeface="Gill Sans"/>
              </a:defRPr>
            </a:lvl5pPr>
            <a:lvl6pPr indent="1143000" algn="ctr" defTabSz="546100">
              <a:defRPr sz="7600">
                <a:solidFill>
                  <a:srgbClr val="FFFFFF"/>
                </a:solidFill>
                <a:latin typeface="+mn-lt"/>
                <a:ea typeface="+mn-ea"/>
                <a:cs typeface="+mn-cs"/>
                <a:sym typeface="Gill Sans"/>
              </a:defRPr>
            </a:lvl6pPr>
            <a:lvl7pPr indent="1371600" algn="ctr" defTabSz="546100">
              <a:defRPr sz="7600">
                <a:solidFill>
                  <a:srgbClr val="FFFFFF"/>
                </a:solidFill>
                <a:latin typeface="+mn-lt"/>
                <a:ea typeface="+mn-ea"/>
                <a:cs typeface="+mn-cs"/>
                <a:sym typeface="Gill Sans"/>
              </a:defRPr>
            </a:lvl7pPr>
            <a:lvl8pPr indent="1600200" algn="ctr" defTabSz="546100">
              <a:defRPr sz="7600">
                <a:solidFill>
                  <a:srgbClr val="FFFFFF"/>
                </a:solidFill>
                <a:latin typeface="+mn-lt"/>
                <a:ea typeface="+mn-ea"/>
                <a:cs typeface="+mn-cs"/>
                <a:sym typeface="Gill Sans"/>
              </a:defRPr>
            </a:lvl8pPr>
            <a:lvl9pPr indent="1828800" algn="ctr" defTabSz="546100">
              <a:defRPr sz="7600">
                <a:solidFill>
                  <a:srgbClr val="FFFFFF"/>
                </a:solidFill>
                <a:latin typeface="+mn-lt"/>
                <a:ea typeface="+mn-ea"/>
                <a:cs typeface="+mn-cs"/>
                <a:sym typeface="Gill Sans"/>
              </a:defRPr>
            </a:lvl9pPr>
          </a:lstStyle>
          <a:p>
            <a:pPr>
              <a:defRPr sz="1800">
                <a:solidFill>
                  <a:srgbClr val="000000"/>
                </a:solidFill>
              </a:defRPr>
            </a:pPr>
            <a:r>
              <a:rPr lang="en-US" dirty="0" smtClean="0"/>
              <a:t>binary number system</a:t>
            </a:r>
            <a:endParaRPr lang="en-US" dirty="0"/>
          </a:p>
        </p:txBody>
      </p:sp>
    </p:spTree>
    <p:extLst>
      <p:ext uri="{BB962C8B-B14F-4D97-AF65-F5344CB8AC3E}">
        <p14:creationId xmlns:p14="http://schemas.microsoft.com/office/powerpoint/2010/main" val="2812740193"/>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461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461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198</TotalTime>
  <Words>2040</Words>
  <Application>Microsoft Office PowerPoint</Application>
  <PresentationFormat>Custom</PresentationFormat>
  <Paragraphs>1042</Paragraphs>
  <Slides>81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Consolas</vt:lpstr>
      <vt:lpstr>Gill Sans</vt:lpstr>
      <vt:lpstr>Helvetica</vt:lpstr>
      <vt:lpstr>Lucida Grande</vt:lpstr>
      <vt:lpstr>Black</vt:lpstr>
      <vt:lpstr>This is CS50.</vt:lpstr>
      <vt:lpstr>PowerPoint Presentation</vt:lpstr>
      <vt:lpstr>Functional Decomposition</vt:lpstr>
      <vt:lpstr>Four Functions</vt:lpstr>
      <vt:lpstr>Four Functions</vt:lpstr>
      <vt:lpstr>Four Functions</vt:lpstr>
      <vt:lpstr>Four Functions</vt:lpstr>
      <vt:lpstr>Four Functions</vt:lpstr>
      <vt:lpstr>Four Functions</vt:lpstr>
      <vt:lpstr>init()</vt:lpstr>
      <vt:lpstr>How many numbers?</vt:lpstr>
      <vt:lpstr>How many numbers?</vt:lpstr>
      <vt:lpstr>Filling the grid</vt:lpstr>
      <vt:lpstr>Filling the grid</vt:lpstr>
      <vt:lpstr>Filling the grid</vt:lpstr>
      <vt:lpstr>Filling the grid</vt:lpstr>
      <vt:lpstr>Filling the grid</vt:lpstr>
      <vt:lpstr>Filling the grid</vt:lpstr>
      <vt:lpstr>Filling the grid</vt:lpstr>
      <vt:lpstr>Filling the grid</vt:lpstr>
      <vt:lpstr>Filling the grid</vt:lpstr>
      <vt:lpstr>Filling the grid</vt:lpstr>
      <vt:lpstr>Filling the grid</vt:lpstr>
      <vt:lpstr>Filling the grid</vt:lpstr>
      <vt:lpstr>Filling the grid</vt:lpstr>
      <vt:lpstr>init()</vt:lpstr>
      <vt:lpstr>Filling the grid (4x4)</vt:lpstr>
      <vt:lpstr>init()</vt:lpstr>
      <vt:lpstr>Filling the grid (4x4)</vt:lpstr>
      <vt:lpstr>Filling the grid (4x4)</vt:lpstr>
      <vt:lpstr>init()</vt:lpstr>
      <vt:lpstr>draw()</vt:lpstr>
      <vt:lpstr>draw()</vt:lpstr>
      <vt:lpstr>move()</vt:lpstr>
      <vt:lpstr>Moving</vt:lpstr>
      <vt:lpstr>Moving</vt:lpstr>
      <vt:lpstr>Moving</vt:lpstr>
      <vt:lpstr>Moving</vt:lpstr>
      <vt:lpstr>Moving</vt:lpstr>
      <vt:lpstr>Moving</vt:lpstr>
      <vt:lpstr>Moving</vt:lpstr>
      <vt:lpstr>Moving</vt:lpstr>
      <vt:lpstr>Moving</vt:lpstr>
      <vt:lpstr>Moving</vt:lpstr>
      <vt:lpstr>Moving</vt:lpstr>
      <vt:lpstr>Moving</vt:lpstr>
      <vt:lpstr>Moving</vt:lpstr>
      <vt:lpstr>move()</vt:lpstr>
      <vt:lpstr>Moving</vt:lpstr>
      <vt:lpstr>Moving</vt:lpstr>
      <vt:lpstr>move()</vt:lpstr>
      <vt:lpstr>Moving</vt:lpstr>
      <vt:lpstr>Moving</vt:lpstr>
      <vt:lpstr>move()</vt:lpstr>
      <vt:lpstr>won()</vt:lpstr>
      <vt:lpstr>Winning</vt:lpstr>
      <vt:lpstr>Winning</vt:lpstr>
      <vt:lpstr>Winning</vt:lpstr>
      <vt:lpstr>Winning</vt:lpstr>
      <vt:lpstr>Winning</vt:lpstr>
      <vt:lpstr>Winning</vt:lpstr>
      <vt:lpstr>Winning</vt:lpstr>
      <vt:lpstr>Winning</vt:lpstr>
      <vt:lpstr>Winning</vt:lpstr>
      <vt:lpstr>Winning</vt:lpstr>
      <vt:lpstr>Winning</vt:lpstr>
      <vt:lpstr>Winning</vt:lpstr>
      <vt:lpstr>Winning</vt:lpstr>
      <vt:lpstr>Winning</vt:lpstr>
      <vt:lpstr>Winning</vt:lpstr>
      <vt:lpstr>Winning</vt:lpstr>
      <vt:lpstr>Winning</vt:lpstr>
      <vt:lpstr>Winning</vt:lpstr>
      <vt:lpstr>Winning</vt:lpstr>
      <vt:lpstr>Winning</vt:lpstr>
      <vt:lpstr>Winning</vt:lpstr>
      <vt:lpstr>Winning</vt:lpstr>
      <vt:lpstr>Winning</vt:lpstr>
      <vt:lpstr>Winning</vt:lpstr>
      <vt:lpstr>Winning</vt:lpstr>
      <vt:lpstr>Winning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CS50 AP.</dc:title>
  <dc:creator>Doug Lloyd</dc:creator>
  <cp:lastModifiedBy>Doug Lloyd</cp:lastModifiedBy>
  <cp:revision>26</cp:revision>
  <dcterms:modified xsi:type="dcterms:W3CDTF">2017-03-23T20:01:03Z</dcterms:modified>
</cp:coreProperties>
</file>