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4"/>
  </p:sldMasterIdLst>
  <p:notesMasterIdLst>
    <p:notesMasterId r:id="rId27"/>
  </p:notesMasterIdLst>
  <p:sldIdLst>
    <p:sldId id="260" r:id="rId5"/>
    <p:sldId id="272" r:id="rId6"/>
    <p:sldId id="282" r:id="rId7"/>
    <p:sldId id="273" r:id="rId8"/>
    <p:sldId id="274" r:id="rId9"/>
    <p:sldId id="275" r:id="rId10"/>
    <p:sldId id="276" r:id="rId11"/>
    <p:sldId id="277" r:id="rId12"/>
    <p:sldId id="278" r:id="rId13"/>
    <p:sldId id="283" r:id="rId14"/>
    <p:sldId id="279" r:id="rId15"/>
    <p:sldId id="280" r:id="rId16"/>
    <p:sldId id="281" r:id="rId17"/>
    <p:sldId id="263" r:id="rId18"/>
    <p:sldId id="264" r:id="rId19"/>
    <p:sldId id="261" r:id="rId20"/>
    <p:sldId id="265" r:id="rId21"/>
    <p:sldId id="26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788779-4527-429F-89CF-9273E727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756325A-C1F2-4ACD-82E0-099D541F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6457EEF-3854-420B-91DB-D6F900CC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3B2D982-C086-404F-86F6-6AF5CD68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0319DED-BF95-4FA3-B12C-A5C2487E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9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81A21C-74C1-4423-90B8-F25180A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8181C7D-70D0-488C-A908-C3052878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7BB170E-C171-4C90-8D18-4A10B85C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2C3E613-F798-4007-88FB-F57A1609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F4DB409-BED2-470A-94A2-6AA87E3B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034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A8F7F3ED-8D25-4570-AE7D-BA41A6F09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5AEB263-A6D6-4CA7-9562-F10BFB35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D1C95E0-A14F-4637-8D29-E28EFD4C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28A62E0-91CB-43F1-8CCB-BBFD63BE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386AB27-C670-41C3-B779-991B9FA6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65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A77BD6-0833-49ED-AF58-BACB3282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645B48-63A7-43B3-8309-F6648689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56C0692-BB6B-4C91-8961-42866590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EFF2AE1-1278-4D87-AAE1-5343E975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B936B7-4F81-4268-96D2-03356F3A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73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D0EF6A-DEF0-4028-A3EF-FB3E05D9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0DEDC9C-66E5-47ED-A753-C94FE99F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D6A1009-BCC1-486B-927E-F10E1F74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517F574-5DA1-4703-A86B-88DF0584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66FF039-EEA2-4B99-A939-5C9DD02A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4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4F72B7-1C95-48B1-B0E5-5970A21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4AA17D-C308-47DF-A0FC-7090C5268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C1CC9A3-CCE3-4D7B-86B8-DB26FE6BF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2869E14-C05A-4C1C-BD3D-BD26482B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6E93487-2978-4BE6-9174-6A1E2AE2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29EDECA-BEB0-43BE-BB38-87FB662B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589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4B9E84-34D8-408C-B981-19C0CA82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A86D633-3404-44C9-A5CB-25D55B97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70A8EC2-FDC4-49A1-A5FB-5426ECD6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2B4CA73C-36B4-41E0-BE19-8310F0783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3AB0BEF-8C24-42A0-9E3B-DF4AB1795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6167601-1597-4D7D-821D-90263418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8445E3C6-0B10-407D-AFAB-8D506B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A3A054F6-0806-42BB-B956-8FD7FD50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540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754A00D-223C-4170-996D-2CFF4E23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FB28D6B3-4090-4422-A4A7-B0B07AD6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AC7B978-0701-4401-8DFD-62E517CF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4268AFF-15E0-4B77-9E5A-1E70A917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043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A1F23318-2890-4C7E-B1AC-ACCA4609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0C3D444-0DF7-48C1-94EE-4C835AF1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3C3E690-F969-40F6-924D-2C60A8F7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58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C6713C-35F6-4C30-9E99-416EDD46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6D7C916-314B-4CD7-A28F-6AA4E062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76F8CC0-E4A4-4284-B2FA-8070EE35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F5AE4DE-A340-40A6-AD12-6AC52429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7B29730-CB3E-4665-AAF1-B60EA646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2170B7D-D278-49D3-AE12-002AB183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351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C7A282-77F9-49B7-9956-5489251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D6A60F5-86FD-483F-ADBE-67F8A8065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D2B012E-353B-4547-8C5A-962E10DE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508E648-BFE5-4CB1-9467-AC1BA919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C64DFA7-A0B7-434C-ABDE-5ECC2922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AD15EE8-4BE4-4918-A8AD-24D09A5F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60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402B883-146D-4424-A5B1-C4E53739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60300CF-C5CA-4F4A-91A8-17EFF8F1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83DAD17-69CD-4218-9853-E6DF86240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157CE38-ECDF-456B-9F14-011D2BB91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6E43100-3850-4D89-AE1E-849042359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78F9-193B-4853-90FD-646D8ADBE04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71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Resolution in predicate Logic</a:t>
            </a:r>
            <a:br>
              <a:rPr lang="en-US" sz="4000"/>
            </a:br>
            <a:endParaRPr lang="ro-RO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/>
              <a:t>Refinements of predicate resolution</a:t>
            </a:r>
          </a:p>
          <a:p>
            <a:pPr eaLnBrk="1" hangingPunct="1"/>
            <a:endParaRPr lang="ro-RO" sz="2400" b="1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/>
              <a:t>Algorithm for computing the mgu of two literals </a:t>
            </a:r>
            <a:br>
              <a:rPr lang="en-US" sz="2000" b="1"/>
            </a:br>
            <a:endParaRPr lang="en-US" sz="2000" b="1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/>
              <a:t>Example 4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838200"/>
            <a:ext cx="7772400" cy="5715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/>
              <a:t>Example 5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0772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>
                <a:latin typeface="Aharoni" pitchFamily="2" charset="-79"/>
                <a:cs typeface="Aharoni" pitchFamily="2" charset="-79"/>
              </a:rPr>
            </a:br>
            <a:r>
              <a:rPr lang="en-US" sz="280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/>
              <a:t>Algorithm:</a:t>
            </a:r>
            <a:r>
              <a:rPr lang="en-US" sz="2200" b="1"/>
              <a:t> </a:t>
            </a:r>
            <a:r>
              <a:rPr lang="en-US" sz="2200" b="1" i="1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183357"/>
            <a:ext cx="7793037" cy="471487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Example 6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762000"/>
            <a:ext cx="7467600" cy="5486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Example 7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/>
              <a:t>Example 8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/>
              <a:t>Example 8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Example 8(contd.)</a:t>
            </a:r>
            <a:endParaRPr lang="en-US" sz="2800" dirty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Extraction of quantifiers</a:t>
            </a:r>
            <a:br>
              <a:rPr lang="en-US" sz="2800" b="1"/>
            </a:br>
            <a:r>
              <a:rPr lang="en-US" sz="2800" b="1"/>
              <a:t>                                 in front of the formula</a:t>
            </a:r>
            <a:br>
              <a:rPr lang="en-US" sz="2800"/>
            </a:br>
            <a:endParaRPr lang="en-US" sz="280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7013" y="214313"/>
            <a:ext cx="8181975" cy="3952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Example 1</a:t>
            </a:r>
            <a:r>
              <a:rPr lang="en-US" sz="2800" dirty="0"/>
              <a:t> </a:t>
            </a:r>
            <a:r>
              <a:rPr lang="en-US" sz="2000" dirty="0"/>
              <a:t>Transform into normal forms the formula:</a:t>
            </a:r>
          </a:p>
        </p:txBody>
      </p:sp>
      <p:sp>
        <p:nvSpPr>
          <p:cNvPr id="81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76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/>
              <a:t>Example 2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8486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6" ma:contentTypeDescription="Create a new document." ma:contentTypeScope="" ma:versionID="288efb84834d775d9626a1e14f88b85e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deb561ab5e22280d5799f76da4e4c316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F44CE2-0B02-459A-A13C-806FE8DA06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4d6577-ef10-4417-aad1-f8c70b8834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B0AC49-9A51-49F7-9DDA-7EC338EC61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3C3657-13E7-46D8-9E5D-21AA577ACD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118</Words>
  <Application>Microsoft Office PowerPoint</Application>
  <PresentationFormat>Expunere pe ecran (4:3)</PresentationFormat>
  <Paragraphs>29</Paragraphs>
  <Slides>22</Slides>
  <Notes>2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Tahoma</vt:lpstr>
      <vt:lpstr>Temă Office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8</vt:lpstr>
      <vt:lpstr>Example 8 (contd.)</vt:lpstr>
      <vt:lpstr>Example 8(contd.)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Alexandra Bledea</cp:lastModifiedBy>
  <cp:revision>97</cp:revision>
  <dcterms:created xsi:type="dcterms:W3CDTF">2017-11-03T20:27:27Z</dcterms:created>
  <dcterms:modified xsi:type="dcterms:W3CDTF">2021-01-21T14:04:44Z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