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B6292-B16C-46FC-B5D9-C67881ED3013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341-E814-4203-9075-164C979D2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18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B6292-B16C-46FC-B5D9-C67881ED3013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341-E814-4203-9075-164C979D2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86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B6292-B16C-46FC-B5D9-C67881ED3013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341-E814-4203-9075-164C979D2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1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B6292-B16C-46FC-B5D9-C67881ED3013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341-E814-4203-9075-164C979D2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46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B6292-B16C-46FC-B5D9-C67881ED3013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341-E814-4203-9075-164C979D2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522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B6292-B16C-46FC-B5D9-C67881ED3013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341-E814-4203-9075-164C979D2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935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B6292-B16C-46FC-B5D9-C67881ED3013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341-E814-4203-9075-164C979D2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9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B6292-B16C-46FC-B5D9-C67881ED3013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341-E814-4203-9075-164C979D2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009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B6292-B16C-46FC-B5D9-C67881ED3013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341-E814-4203-9075-164C979D2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139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B6292-B16C-46FC-B5D9-C67881ED3013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341-E814-4203-9075-164C979D2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47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B6292-B16C-46FC-B5D9-C67881ED3013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341-E814-4203-9075-164C979D2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94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B6292-B16C-46FC-B5D9-C67881ED3013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3F341-E814-4203-9075-164C979D2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51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8.5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670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Tokenizing a string is a process of breaking a string down into components which are called tokens. The </a:t>
            </a:r>
            <a:r>
              <a:rPr lang="en-US" i="1" dirty="0" err="1" smtClean="0"/>
              <a:t>StringTokenizer</a:t>
            </a:r>
            <a:r>
              <a:rPr lang="en-US" dirty="0" smtClean="0"/>
              <a:t> class and the string class </a:t>
            </a:r>
            <a:r>
              <a:rPr lang="en-US" i="1" u="sng" dirty="0" smtClean="0"/>
              <a:t>split</a:t>
            </a:r>
            <a:r>
              <a:rPr lang="en-US" dirty="0" smtClean="0"/>
              <a:t> method can be used to tokenize strings.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540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StringTokenizer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Import </a:t>
            </a:r>
            <a:r>
              <a:rPr lang="en-US" sz="2800" dirty="0" err="1" smtClean="0"/>
              <a:t>java.util.StringTokenizer</a:t>
            </a:r>
            <a:r>
              <a:rPr lang="en-US" sz="2800" dirty="0" smtClean="0"/>
              <a:t>;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StringTokenizer</a:t>
            </a:r>
            <a:r>
              <a:rPr lang="en-US" sz="2800" dirty="0" smtClean="0"/>
              <a:t> (String </a:t>
            </a:r>
            <a:r>
              <a:rPr lang="en-US" sz="2800" dirty="0" err="1" smtClean="0"/>
              <a:t>str</a:t>
            </a:r>
            <a:r>
              <a:rPr lang="en-US" sz="2800" dirty="0" smtClean="0"/>
              <a:t>, String delimiters, Boolean </a:t>
            </a:r>
            <a:r>
              <a:rPr lang="en-US" sz="2800" dirty="0" err="1" smtClean="0"/>
              <a:t>returnDelimeters</a:t>
            </a:r>
            <a:r>
              <a:rPr lang="en-US" sz="2800" dirty="0" smtClean="0"/>
              <a:t>)</a:t>
            </a:r>
          </a:p>
          <a:p>
            <a:pPr lvl="1"/>
            <a:r>
              <a:rPr lang="en-US" dirty="0" smtClean="0"/>
              <a:t>By default space, tab, and new lines are </a:t>
            </a:r>
            <a:r>
              <a:rPr lang="en-US" u="sng" dirty="0" smtClean="0"/>
              <a:t>delimiters </a:t>
            </a:r>
            <a:r>
              <a:rPr lang="en-US" dirty="0" smtClean="0"/>
              <a:t>and return delimiters are set to false.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475" y="3419475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4648200"/>
            <a:ext cx="5339989" cy="15337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357" y="4648200"/>
            <a:ext cx="2633031" cy="145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312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Trimming </a:t>
            </a:r>
            <a:r>
              <a:rPr lang="en-US" dirty="0" smtClean="0"/>
              <a:t>A S</a:t>
            </a:r>
            <a:r>
              <a:rPr lang="en-US" dirty="0" smtClean="0"/>
              <a:t>tring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Used to remove leading and trailing white space.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91" y="4046731"/>
            <a:ext cx="5943600" cy="18206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271" y="3946822"/>
            <a:ext cx="2169540" cy="192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10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Class Split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Tokenize a String and returns an array of String objects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43" y="4195523"/>
            <a:ext cx="5273273" cy="18194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735" y="4188596"/>
            <a:ext cx="1691865" cy="187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327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98</Words>
  <Application>Microsoft Office PowerPoint</Application>
  <PresentationFormat>On-screen Show (4:3)</PresentationFormat>
  <Paragraphs>12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8.5</vt:lpstr>
      <vt:lpstr>Concept</vt:lpstr>
      <vt:lpstr>The StringTokenizer Class</vt:lpstr>
      <vt:lpstr>Trimming A String </vt:lpstr>
      <vt:lpstr>String Class Split Method</vt:lpstr>
    </vt:vector>
  </TitlesOfParts>
  <Company>Winston Salem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8.5</dc:title>
  <dc:creator>ramadmin</dc:creator>
  <cp:lastModifiedBy>Murph .</cp:lastModifiedBy>
  <cp:revision>12</cp:revision>
  <dcterms:created xsi:type="dcterms:W3CDTF">2014-02-28T16:38:11Z</dcterms:created>
  <dcterms:modified xsi:type="dcterms:W3CDTF">2014-03-05T04:17:37Z</dcterms:modified>
</cp:coreProperties>
</file>