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7" r:id="rId10"/>
    <p:sldId id="265" r:id="rId11"/>
    <p:sldId id="264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2920-9398-4799-A6AA-CAC3BB1A6E6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0291-FB9F-4FC6-A5B5-DF52BD5B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8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2920-9398-4799-A6AA-CAC3BB1A6E6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0291-FB9F-4FC6-A5B5-DF52BD5B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3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2920-9398-4799-A6AA-CAC3BB1A6E6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0291-FB9F-4FC6-A5B5-DF52BD5B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2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2920-9398-4799-A6AA-CAC3BB1A6E6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0291-FB9F-4FC6-A5B5-DF52BD5B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2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2920-9398-4799-A6AA-CAC3BB1A6E6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0291-FB9F-4FC6-A5B5-DF52BD5B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7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2920-9398-4799-A6AA-CAC3BB1A6E6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0291-FB9F-4FC6-A5B5-DF52BD5B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2920-9398-4799-A6AA-CAC3BB1A6E6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0291-FB9F-4FC6-A5B5-DF52BD5B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5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2920-9398-4799-A6AA-CAC3BB1A6E6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0291-FB9F-4FC6-A5B5-DF52BD5B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2920-9398-4799-A6AA-CAC3BB1A6E6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0291-FB9F-4FC6-A5B5-DF52BD5B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8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2920-9398-4799-A6AA-CAC3BB1A6E6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0291-FB9F-4FC6-A5B5-DF52BD5B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5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2920-9398-4799-A6AA-CAC3BB1A6E6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0291-FB9F-4FC6-A5B5-DF52BD5B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32920-9398-4799-A6AA-CAC3BB1A6E6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40291-FB9F-4FC6-A5B5-DF52BD5BF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5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helsinki.fi/u/jakangas/Teaching/DistSys/DistSys-08f-1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in Distributed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Derrick Murphy</a:t>
            </a:r>
          </a:p>
        </p:txBody>
      </p:sp>
    </p:spTree>
    <p:extLst>
      <p:ext uri="{BB962C8B-B14F-4D97-AF65-F5344CB8AC3E}">
        <p14:creationId xmlns:p14="http://schemas.microsoft.com/office/powerpoint/2010/main" val="252741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SDFT Scheduling Algorithm Framework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157" t="23044" r="19893" b="39248"/>
          <a:stretch/>
        </p:blipFill>
        <p:spPr>
          <a:xfrm>
            <a:off x="557014" y="2187993"/>
            <a:ext cx="11634986" cy="411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13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SDFT Scheduling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Security Driven Fault Tolerant Scheduling Algorithm (SDFT) which extended FTRMFF algorithm to tolerate N processors failure at one time.</a:t>
            </a:r>
          </a:p>
          <a:p>
            <a:pPr lvl="1"/>
            <a:r>
              <a:rPr lang="en-US" dirty="0"/>
              <a:t>Fault-tolerant rate-monotonic first-fit algorithm</a:t>
            </a:r>
          </a:p>
          <a:p>
            <a:r>
              <a:rPr lang="en-US" dirty="0"/>
              <a:t>Introduced a new global scheduler to improve efficiency of scheduling process</a:t>
            </a:r>
          </a:p>
          <a:p>
            <a:r>
              <a:rPr lang="en-US" dirty="0"/>
              <a:t>Supported flexible security policy applied on real time tasks according to its security requirement and considered the effect of security overhead during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4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SDFT Scheduling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core components: </a:t>
            </a:r>
          </a:p>
          <a:p>
            <a:r>
              <a:rPr lang="en-US" dirty="0"/>
              <a:t>Security Policy Loader</a:t>
            </a:r>
          </a:p>
          <a:p>
            <a:r>
              <a:rPr lang="en-US" dirty="0"/>
              <a:t> Global Task Assigner</a:t>
            </a:r>
          </a:p>
          <a:p>
            <a:r>
              <a:rPr lang="en-US" dirty="0"/>
              <a:t>Running State Monitor</a:t>
            </a:r>
          </a:p>
          <a:p>
            <a:r>
              <a:rPr lang="en-US" dirty="0"/>
              <a:t>Processor Failure Handler</a:t>
            </a:r>
          </a:p>
          <a:p>
            <a:r>
              <a:rPr lang="en-US" dirty="0"/>
              <a:t>Simulation experiments showed the SDFT algorithm can achieve better reliability and security at the cost of less number of processors.</a:t>
            </a:r>
          </a:p>
        </p:txBody>
      </p:sp>
    </p:spTree>
    <p:extLst>
      <p:ext uri="{BB962C8B-B14F-4D97-AF65-F5344CB8AC3E}">
        <p14:creationId xmlns:p14="http://schemas.microsoft.com/office/powerpoint/2010/main" val="267303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 Control Method Based on Multi-level Security Tag for Distributed</a:t>
            </a:r>
            <a:br>
              <a:rPr lang="en-US" dirty="0"/>
            </a:br>
            <a:r>
              <a:rPr lang="en-US" dirty="0"/>
              <a:t>Database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Authors:</a:t>
            </a:r>
          </a:p>
          <a:p>
            <a:pPr lvl="1"/>
            <a:r>
              <a:rPr lang="en-US" dirty="0"/>
              <a:t>Ying-</a:t>
            </a:r>
            <a:r>
              <a:rPr lang="en-US" dirty="0" err="1"/>
              <a:t>Guang</a:t>
            </a:r>
            <a:r>
              <a:rPr lang="en-US" dirty="0"/>
              <a:t> Sun</a:t>
            </a:r>
          </a:p>
          <a:p>
            <a:r>
              <a:rPr lang="en-US" dirty="0"/>
              <a:t>Mandatory access control policy</a:t>
            </a:r>
          </a:p>
          <a:p>
            <a:r>
              <a:rPr lang="en-US" dirty="0"/>
              <a:t>Mandatory access control is achieved by modifying the user's query statement and using security tag table in distributed database system.</a:t>
            </a:r>
          </a:p>
          <a:p>
            <a:r>
              <a:rPr lang="en-US" dirty="0"/>
              <a:t>The essential security technologies in the distributed database are:</a:t>
            </a:r>
          </a:p>
          <a:p>
            <a:pPr lvl="1"/>
            <a:r>
              <a:rPr lang="en-US" dirty="0"/>
              <a:t> users' authentication</a:t>
            </a:r>
          </a:p>
          <a:p>
            <a:pPr lvl="1"/>
            <a:r>
              <a:rPr lang="en-US" dirty="0"/>
              <a:t>access control</a:t>
            </a:r>
          </a:p>
        </p:txBody>
      </p:sp>
    </p:spTree>
    <p:extLst>
      <p:ext uri="{BB962C8B-B14F-4D97-AF65-F5344CB8AC3E}">
        <p14:creationId xmlns:p14="http://schemas.microsoft.com/office/powerpoint/2010/main" val="122502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SECURITY ACCESS</a:t>
            </a:r>
            <a:br>
              <a:rPr lang="en-US" dirty="0"/>
            </a:br>
            <a:r>
              <a:rPr lang="en-US" dirty="0"/>
              <a:t>CONTROL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Distributed database system is consisted of a set of interconnection network server and client.</a:t>
            </a:r>
          </a:p>
          <a:p>
            <a:r>
              <a:rPr lang="en-US" dirty="0"/>
              <a:t>Objects are divided into different groups with a certain security level</a:t>
            </a:r>
          </a:p>
          <a:p>
            <a:pPr lvl="1"/>
            <a:r>
              <a:rPr lang="en-US" dirty="0"/>
              <a:t>different groups have different security levels.</a:t>
            </a:r>
          </a:p>
          <a:p>
            <a:r>
              <a:rPr lang="en-US" dirty="0"/>
              <a:t>Information flow among objects with different security levels must meet certain security access control policy.</a:t>
            </a:r>
          </a:p>
          <a:p>
            <a:r>
              <a:rPr lang="en-US" dirty="0"/>
              <a:t>Bell-</a:t>
            </a:r>
            <a:r>
              <a:rPr lang="en-US" dirty="0" err="1"/>
              <a:t>LaPadula</a:t>
            </a:r>
            <a:r>
              <a:rPr lang="en-US" dirty="0"/>
              <a:t> model </a:t>
            </a:r>
          </a:p>
          <a:p>
            <a:pPr lvl="1"/>
            <a:r>
              <a:rPr lang="en-US" dirty="0"/>
              <a:t>Basis that we design multilevel secure database system</a:t>
            </a:r>
          </a:p>
          <a:p>
            <a:pPr lvl="1"/>
            <a:r>
              <a:rPr lang="en-US" dirty="0"/>
              <a:t>describes the reasonable flow path of information in the security system</a:t>
            </a:r>
          </a:p>
          <a:p>
            <a:pPr lvl="1"/>
            <a:r>
              <a:rPr lang="en-US" dirty="0"/>
              <a:t> defines the system security requirements for processing the data with the different security levels.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68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Bell-</a:t>
            </a:r>
            <a:r>
              <a:rPr lang="en-US" dirty="0" err="1"/>
              <a:t>LaPadula</a:t>
            </a:r>
            <a:r>
              <a:rPr lang="en-US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Introduces concepts of:</a:t>
            </a:r>
          </a:p>
          <a:p>
            <a:pPr lvl="1"/>
            <a:r>
              <a:rPr lang="en-US" dirty="0"/>
              <a:t>Subject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Domain</a:t>
            </a:r>
          </a:p>
          <a:p>
            <a:r>
              <a:rPr lang="en-US" dirty="0"/>
              <a:t>Subject:</a:t>
            </a:r>
          </a:p>
          <a:p>
            <a:pPr lvl="1"/>
            <a:r>
              <a:rPr lang="en-US" dirty="0"/>
              <a:t>is a user or group of users, every subject was given a security level, and login by this security level.</a:t>
            </a:r>
          </a:p>
          <a:p>
            <a:r>
              <a:rPr lang="en-US" dirty="0"/>
              <a:t>Object :</a:t>
            </a:r>
          </a:p>
          <a:p>
            <a:pPr lvl="1"/>
            <a:r>
              <a:rPr lang="en-US" dirty="0"/>
              <a:t>is the target which is visited in the system, the object is also given the security level. the level of object follows the object's content, background, time or membership, etc.</a:t>
            </a:r>
          </a:p>
          <a:p>
            <a:r>
              <a:rPr lang="en-US" dirty="0"/>
              <a:t>Domain:</a:t>
            </a:r>
          </a:p>
          <a:p>
            <a:pPr lvl="1"/>
            <a:r>
              <a:rPr lang="en-US" dirty="0"/>
              <a:t>of subject is the collection of object which subject can access. The domain of object is the collection of the target of object itself.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31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EBBA-1ABC-4020-8567-C37045D3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security system structure for distributed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3397E-3737-4523-BB07-A9C857D8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1971675"/>
            <a:ext cx="52387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97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22E4-A6BC-4259-9AFD-AED3ABF6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C0A86-7A88-4526-A170-3280D1E28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Kangasharju</a:t>
            </a:r>
            <a:r>
              <a:rPr lang="en-US" dirty="0"/>
              <a:t>, </a:t>
            </a:r>
            <a:r>
              <a:rPr lang="en-US" dirty="0" err="1"/>
              <a:t>Jussi</a:t>
            </a:r>
            <a:r>
              <a:rPr lang="en-US" dirty="0"/>
              <a:t>. “Distributed Systems: What Is a Distributed System?” DistSys-08f-1.Pdf, 2008, </a:t>
            </a:r>
            <a:r>
              <a:rPr lang="en-US" dirty="0">
                <a:hlinkClick r:id="rId2"/>
              </a:rPr>
              <a:t>www.cs.helsinki.fi/u/jakangas/Teaching/DistSys/DistSys-08f-1.pdf</a:t>
            </a:r>
            <a:endParaRPr lang="en-US" dirty="0"/>
          </a:p>
          <a:p>
            <a:r>
              <a:rPr lang="en-US" dirty="0"/>
              <a:t>Sun, Ying-</a:t>
            </a:r>
            <a:r>
              <a:rPr lang="en-US" dirty="0" err="1"/>
              <a:t>Guang</a:t>
            </a:r>
            <a:r>
              <a:rPr lang="en-US" dirty="0"/>
              <a:t>. “Access Control Method Based on Multi-Level Security Tag for Distributed Database System.” Semantic Scholar, www.semanticscholar.org/paper/Access-control-method-based-on-multi-level-Sun/273d77cccd34e4589ba0802bff0a6d293cce2cf0.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6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Distributed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Distributed System is:</a:t>
            </a:r>
          </a:p>
          <a:p>
            <a:r>
              <a:rPr lang="en-US" dirty="0"/>
              <a:t>a collection of autonomous computers connected users perceive as a single system</a:t>
            </a:r>
          </a:p>
          <a:p>
            <a:r>
              <a:rPr lang="en-US" dirty="0"/>
              <a:t> Connected through a network and distribution middleware, which enables computers to coordinate their activities and to share the resources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313824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world wide web</a:t>
            </a:r>
          </a:p>
          <a:p>
            <a:pPr lvl="1"/>
            <a:r>
              <a:rPr lang="en-US" dirty="0"/>
              <a:t>Global access to everybody</a:t>
            </a:r>
          </a:p>
          <a:p>
            <a:pPr lvl="1"/>
            <a:r>
              <a:rPr lang="en-US" dirty="0"/>
              <a:t>No single authority</a:t>
            </a:r>
          </a:p>
          <a:p>
            <a:pPr lvl="1"/>
            <a:r>
              <a:rPr lang="en-US" dirty="0"/>
              <a:t>Enormous size</a:t>
            </a:r>
          </a:p>
          <a:p>
            <a:pPr lvl="2"/>
            <a:r>
              <a:rPr lang="en-US" dirty="0"/>
              <a:t>Open ended</a:t>
            </a:r>
          </a:p>
          <a:p>
            <a:pPr lvl="1"/>
            <a:r>
              <a:rPr lang="en-US" dirty="0"/>
              <a:t>Communication Types:</a:t>
            </a:r>
          </a:p>
          <a:p>
            <a:pPr lvl="2"/>
            <a:r>
              <a:rPr lang="en-US" dirty="0"/>
              <a:t>Interrogation, announcement, stream</a:t>
            </a:r>
          </a:p>
          <a:p>
            <a:pPr lvl="3"/>
            <a:r>
              <a:rPr lang="en-US" dirty="0"/>
              <a:t>Data, audio, video</a:t>
            </a:r>
          </a:p>
          <a:p>
            <a:r>
              <a:rPr lang="en-US" dirty="0"/>
              <a:t>Intranets</a:t>
            </a:r>
          </a:p>
          <a:p>
            <a:pPr lvl="1"/>
            <a:r>
              <a:rPr lang="en-US" dirty="0"/>
              <a:t>An intranet is a private network that is contained within an enterprise</a:t>
            </a:r>
          </a:p>
          <a:p>
            <a:pPr lvl="1"/>
            <a:r>
              <a:rPr lang="en-US" dirty="0"/>
              <a:t>A single authority</a:t>
            </a:r>
          </a:p>
          <a:p>
            <a:pPr lvl="1"/>
            <a:r>
              <a:rPr lang="en-US" dirty="0"/>
              <a:t>Protected access</a:t>
            </a:r>
          </a:p>
          <a:p>
            <a:pPr lvl="1"/>
            <a:r>
              <a:rPr lang="en-US" dirty="0"/>
              <a:t>Typical services:</a:t>
            </a:r>
          </a:p>
          <a:p>
            <a:pPr lvl="2"/>
            <a:r>
              <a:rPr lang="en-US" dirty="0"/>
              <a:t>File service, name service, application services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3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independent components</a:t>
            </a:r>
          </a:p>
          <a:p>
            <a:r>
              <a:rPr lang="en-US" dirty="0"/>
              <a:t>Components are not shared by all users</a:t>
            </a:r>
          </a:p>
          <a:p>
            <a:r>
              <a:rPr lang="en-US" dirty="0"/>
              <a:t>Resources may not be accessible</a:t>
            </a:r>
          </a:p>
          <a:p>
            <a:r>
              <a:rPr lang="en-US" dirty="0"/>
              <a:t>Software runs in concurrent processes on different processors</a:t>
            </a:r>
          </a:p>
          <a:p>
            <a:r>
              <a:rPr lang="en-US" dirty="0"/>
              <a:t>Multiple Points of control</a:t>
            </a:r>
          </a:p>
          <a:p>
            <a:r>
              <a:rPr lang="en-US" dirty="0"/>
              <a:t>Multiple Points of failure</a:t>
            </a:r>
          </a:p>
        </p:txBody>
      </p:sp>
    </p:spTree>
    <p:extLst>
      <p:ext uri="{BB962C8B-B14F-4D97-AF65-F5344CB8AC3E}">
        <p14:creationId xmlns:p14="http://schemas.microsoft.com/office/powerpoint/2010/main" val="241974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 transparency</a:t>
            </a:r>
          </a:p>
          <a:p>
            <a:pPr lvl="1"/>
            <a:r>
              <a:rPr lang="en-US" dirty="0"/>
              <a:t>Make collection of computers appear as a single computer</a:t>
            </a:r>
          </a:p>
          <a:p>
            <a:r>
              <a:rPr lang="en-US" dirty="0"/>
              <a:t>Openness</a:t>
            </a:r>
          </a:p>
          <a:p>
            <a:pPr lvl="1"/>
            <a:r>
              <a:rPr lang="en-US" dirty="0"/>
              <a:t>Ability to build and change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Systems growth over time or it becomes obsolete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Confidentiality, integrity, availability</a:t>
            </a:r>
          </a:p>
        </p:txBody>
      </p:sp>
    </p:spTree>
    <p:extLst>
      <p:ext uri="{BB962C8B-B14F-4D97-AF65-F5344CB8AC3E}">
        <p14:creationId xmlns:p14="http://schemas.microsoft.com/office/powerpoint/2010/main" val="237710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Economics</a:t>
            </a:r>
          </a:p>
          <a:p>
            <a:r>
              <a:rPr lang="en-US" dirty="0"/>
              <a:t>Speed	</a:t>
            </a:r>
          </a:p>
          <a:p>
            <a:r>
              <a:rPr lang="en-US" dirty="0"/>
              <a:t>Inherent distribution</a:t>
            </a:r>
          </a:p>
          <a:p>
            <a:r>
              <a:rPr lang="en-US" dirty="0"/>
              <a:t>Reliability</a:t>
            </a:r>
          </a:p>
          <a:p>
            <a:r>
              <a:rPr lang="en-US" dirty="0"/>
              <a:t>Incremental growth</a:t>
            </a:r>
          </a:p>
        </p:txBody>
      </p:sp>
    </p:spTree>
    <p:extLst>
      <p:ext uri="{BB962C8B-B14F-4D97-AF65-F5344CB8AC3E}">
        <p14:creationId xmlns:p14="http://schemas.microsoft.com/office/powerpoint/2010/main" val="389293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More components to fail</a:t>
            </a:r>
          </a:p>
          <a:p>
            <a:r>
              <a:rPr lang="en-US" dirty="0"/>
              <a:t>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1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Security-Driven Fault Tolerant Scheduling Algorithm for High Dependable Distributed Real-Time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Authors:</a:t>
            </a:r>
          </a:p>
          <a:p>
            <a:pPr lvl="1"/>
            <a:r>
              <a:rPr lang="en-US" dirty="0"/>
              <a:t>Xia Ping</a:t>
            </a:r>
          </a:p>
          <a:p>
            <a:pPr lvl="1"/>
            <a:r>
              <a:rPr lang="en-US" dirty="0"/>
              <a:t>Zhou </a:t>
            </a:r>
            <a:r>
              <a:rPr lang="en-US" dirty="0" err="1"/>
              <a:t>Xingshe</a:t>
            </a:r>
            <a:endParaRPr lang="en-US" dirty="0"/>
          </a:p>
          <a:p>
            <a:r>
              <a:rPr lang="en-US" dirty="0"/>
              <a:t>Improved technique to schedule such tasks with high reliability and security requirement on high dependable</a:t>
            </a:r>
          </a:p>
          <a:p>
            <a:r>
              <a:rPr lang="en-US" dirty="0"/>
              <a:t>Refined scheduling model which accurately described processors, fault tolerant tasks and security overhead</a:t>
            </a:r>
          </a:p>
          <a:p>
            <a:r>
              <a:rPr lang="en-US" dirty="0"/>
              <a:t>http://ieeexplore.ieee.org/xpls/icp.jsp?arnumber=6128471</a:t>
            </a:r>
          </a:p>
        </p:txBody>
      </p:sp>
    </p:spTree>
    <p:extLst>
      <p:ext uri="{BB962C8B-B14F-4D97-AF65-F5344CB8AC3E}">
        <p14:creationId xmlns:p14="http://schemas.microsoft.com/office/powerpoint/2010/main" val="135589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Leading to Security-Driven Fault Tolerant Scheduling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Rate-Monotonic (RM)algorithm</a:t>
            </a:r>
          </a:p>
          <a:p>
            <a:pPr lvl="1"/>
            <a:r>
              <a:rPr lang="en-US" dirty="0"/>
              <a:t> which supported preemptively scheduling periodic tasks only on single processor. </a:t>
            </a:r>
          </a:p>
          <a:p>
            <a:pPr lvl="1"/>
            <a:r>
              <a:rPr lang="en-US" dirty="0"/>
              <a:t>Liu and </a:t>
            </a:r>
            <a:r>
              <a:rPr lang="en-US" dirty="0" err="1"/>
              <a:t>Layland</a:t>
            </a:r>
            <a:endParaRPr lang="en-US" dirty="0"/>
          </a:p>
          <a:p>
            <a:r>
              <a:rPr lang="en-US" dirty="0"/>
              <a:t>Rate Monotonic First-Fit (RMFF) algorithm</a:t>
            </a:r>
          </a:p>
          <a:p>
            <a:pPr lvl="1"/>
            <a:r>
              <a:rPr lang="en-US" dirty="0"/>
              <a:t>supported scheduling real time tasks on multiprocessor system. </a:t>
            </a:r>
          </a:p>
          <a:p>
            <a:pPr lvl="1"/>
            <a:r>
              <a:rPr lang="en-US" dirty="0"/>
              <a:t>Dhal and Liu extended the RM algorithm</a:t>
            </a:r>
          </a:p>
          <a:p>
            <a:r>
              <a:rPr lang="en-US" dirty="0"/>
              <a:t>Fault Tolerant RMFF (FFRMFF) algorithm </a:t>
            </a:r>
          </a:p>
          <a:p>
            <a:pPr lvl="1"/>
            <a:r>
              <a:rPr lang="en-US" dirty="0"/>
              <a:t>introduced fault tolerance technique to RMFF, but it didn’t consider the security requirement of real time tasks and tolerated only one processor failure.</a:t>
            </a:r>
          </a:p>
          <a:p>
            <a:pPr lvl="1"/>
            <a:r>
              <a:rPr lang="en-US" dirty="0"/>
              <a:t>based on RMFF</a:t>
            </a:r>
          </a:p>
          <a:p>
            <a:pPr lvl="1"/>
            <a:r>
              <a:rPr lang="en-US" dirty="0"/>
              <a:t>Alan and Luigi</a:t>
            </a:r>
          </a:p>
          <a:p>
            <a:r>
              <a:rPr lang="en-US" dirty="0"/>
              <a:t>Novel dynamic scheduling algorithm with security awareness</a:t>
            </a:r>
          </a:p>
          <a:p>
            <a:pPr lvl="1"/>
            <a:r>
              <a:rPr lang="en-US" dirty="0"/>
              <a:t> algorithm didn’t support static scheduling which made it not be adaptive to scheduling large numbers of periodic tasks</a:t>
            </a:r>
          </a:p>
          <a:p>
            <a:pPr lvl="1"/>
            <a:r>
              <a:rPr lang="en-US" dirty="0"/>
              <a:t>didn’t support fault tolerance.</a:t>
            </a:r>
          </a:p>
          <a:p>
            <a:pPr lvl="1"/>
            <a:r>
              <a:rPr lang="en-US" dirty="0"/>
              <a:t>Tao and Qin</a:t>
            </a:r>
          </a:p>
        </p:txBody>
      </p:sp>
    </p:spTree>
    <p:extLst>
      <p:ext uri="{BB962C8B-B14F-4D97-AF65-F5344CB8AC3E}">
        <p14:creationId xmlns:p14="http://schemas.microsoft.com/office/powerpoint/2010/main" val="3057506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778</Words>
  <Application>Microsoft Office PowerPoint</Application>
  <PresentationFormat>Widescreen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Security in Distributed Systems</vt:lpstr>
      <vt:lpstr>What is a Distributed System</vt:lpstr>
      <vt:lpstr>Examples of Distributed Systems</vt:lpstr>
      <vt:lpstr>Characteristics of Distributed Systems</vt:lpstr>
      <vt:lpstr>Goals</vt:lpstr>
      <vt:lpstr>Advantages of Distributed Systems</vt:lpstr>
      <vt:lpstr>Disadvantages of Distributed Systems</vt:lpstr>
      <vt:lpstr>Security-Driven Fault Tolerant Scheduling Algorithm for High Dependable Distributed Real-Time System</vt:lpstr>
      <vt:lpstr>Leading to Security-Driven Fault Tolerant Scheduling Algorithm</vt:lpstr>
      <vt:lpstr>The SDFT Scheduling Algorithm Framework</vt:lpstr>
      <vt:lpstr>The SDFT Scheduling Algorithm</vt:lpstr>
      <vt:lpstr>The SDFT Scheduling Algorithm</vt:lpstr>
      <vt:lpstr>Access Control Method Based on Multi-level Security Tag for Distributed Database System</vt:lpstr>
      <vt:lpstr>MULTI-LEVEL SECURITY ACCESS CONTROL POLICY</vt:lpstr>
      <vt:lpstr>Bell-LaPadula model</vt:lpstr>
      <vt:lpstr>Multi-level security system structure for distributed database</vt:lpstr>
      <vt:lpstr>Reference</vt:lpstr>
    </vt:vector>
  </TitlesOfParts>
  <Company>WSSU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in Distributed Systems</dc:title>
  <dc:creator>Administrator</dc:creator>
  <cp:lastModifiedBy>Murph .</cp:lastModifiedBy>
  <cp:revision>25</cp:revision>
  <dcterms:created xsi:type="dcterms:W3CDTF">2017-10-01T18:26:57Z</dcterms:created>
  <dcterms:modified xsi:type="dcterms:W3CDTF">2017-10-07T02:53:30Z</dcterms:modified>
</cp:coreProperties>
</file>