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DC70-75E4-41EB-BE78-3B5636A2E6AA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EE07-35B3-4C8F-B0C1-36D652144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web application security: threats and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applications are susceptible to threats such as eavesdropping, tampering, man in the middle attacks, IP spoofing, an other password-based attacks. An important goal of creating a web application is to ensure the web application’s security. Developers have designed Internet Protocol security as a countermeasure which is totally transparent to applications, because services are offered at transport level.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protocol that offers encryption, integrity, and authentication services for IP-based network traffic.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contains a set of filters, filter actions, and rules. These command give the ability to restrict Web Server Communication, Database Server Communication, and Server-to-Server communication.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Meier, J. D., et al. "Improving web application security: threats and countermeasures."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Corporation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(2003).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Derrick Murphy | 8/31/2017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in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CompSci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Dr. Jones</a:t>
            </a:r>
          </a:p>
        </p:txBody>
      </p:sp>
    </p:spTree>
    <p:extLst>
      <p:ext uri="{BB962C8B-B14F-4D97-AF65-F5344CB8AC3E}">
        <p14:creationId xmlns:p14="http://schemas.microsoft.com/office/powerpoint/2010/main" val="160517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Improving web application security: threats and countermeasures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web application security: threats and countermeasures</dc:title>
  <dc:creator>Murph .</dc:creator>
  <cp:lastModifiedBy>Murph .</cp:lastModifiedBy>
  <cp:revision>8</cp:revision>
  <dcterms:created xsi:type="dcterms:W3CDTF">2017-08-31T04:54:19Z</dcterms:created>
  <dcterms:modified xsi:type="dcterms:W3CDTF">2017-08-31T05:51:44Z</dcterms:modified>
</cp:coreProperties>
</file>