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B97E-DA98-4553-B276-BB9975D4E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33DAD-9A31-40FB-8197-995FE9674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C78-B311-47B4-B5D7-6D11DDB7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8EBB-3636-44D6-8E9A-FB2122E0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6100-9EC8-418B-BADE-478F9CA7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440-E6B6-4CE0-9864-62E15145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CF84F-3A19-4306-958B-151EBA47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ADCB-CC44-44C7-A4A6-CBF240D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8B47-F746-4A40-9085-91DF5AA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32C2-95C4-49DF-A348-FA7BBE06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5F604-2B6B-4D67-9438-328F3E8C8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185A4-F38D-465B-8A3E-AE7364E60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9CBE-88BD-487C-9578-FC018DEA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E9E9-CE89-43DF-B02F-933113D1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AFC6-E7A6-46B2-A47C-0ED764B2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C30C-A508-446E-AD7D-4DC2FA6D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7D61-C837-43F7-8942-457A7F7F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5FE4-7F1A-4C8C-AEE4-23C2632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4B8B-6E6B-4967-AF77-51EAD4F4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F26A-2552-46C4-826D-81943C7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8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F904-18D9-4C2B-9B3E-DF2C8B6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E1B3-8D35-463D-98CD-DA6D7AA2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A10C-2471-4494-BB93-75DE6D30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1666-F47D-4802-9CC8-6D5ACA93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FF42-A3E9-4903-95CE-4B21995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6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8FB1-06B7-4D9A-BFC2-BA9D3017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8BAB-BBC5-4002-95FD-10EFA9BF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C4608-D14C-473D-8D59-DBC49EB1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C350-8DA6-44F3-9662-78FE7CEE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5B94-D608-43FC-AA9D-421840F0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D966-A76D-4E03-A479-2480C7ED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019D-E63C-495C-AA70-A6449C03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842F-1971-4F79-ADC8-9FA90F00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979B7-69D6-455D-A835-E68DDD6C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E742-F5CF-4049-850D-29C94905C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4ECE-1D49-4D72-9A05-F0BB8AB9F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6CEB1-BC92-4556-9C44-45C1C887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AC382-1E8A-4121-A21E-35806091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8EAAB-5405-4ABF-9E6C-4D69FFE6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FA97-4B4C-49A4-92A4-B77467EA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3B824-2640-44D2-86F6-56A94922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81D83-744B-4F62-A42D-BCAE9296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E8197-7CA4-4B48-9194-DD8B3C0B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27B8D-E91A-49E4-A2B9-489A0FC7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50909-5858-4B04-8ADB-B3AD53D4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CA69E-12AF-465C-A1B1-F6850D72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BBCA-E42F-4DA4-81E1-40B41309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45DD-08D5-4413-BD5A-92E6C8B1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2689C-2ABA-4B48-9872-4E7975AE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6A22D-EBCB-46F7-9D67-4C8EEA1A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2DB7-E2EB-4971-98FD-0C82E942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1B10-F0FC-4B79-A4E5-F3EEA136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E186-FF7E-4A8F-A0FB-7C74E79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2A9F8-DA20-47E9-A08C-C91A303A6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A23D-E6F6-4D19-8D5D-DA32E142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CE013-66F0-4EAA-AF1B-4E22C511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98B30-93BB-41C8-9FAE-CC352640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1A92E-A551-45BB-A6A0-D00C7F47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1A2F6-533C-49B1-A5B6-49B5FE8E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221A5-DABB-4FBD-92B6-7FA9A8E9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3251-A788-4966-8F96-7E3CAD50B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48C7-BCD9-4213-9718-E14F184C931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5F01-92D5-4415-991A-171130605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2C98-3AA0-43ED-BE28-81DFA4A8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AE41-2B62-4B00-99FC-B1B1A3549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A3BB-7676-4B26-9960-5441D69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eCommerce: Methods and Models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eTransactions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277A-DC63-4BF4-8141-85FA59AE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current eCommerce method has shown improved security in its application?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security models have potential security enhancements?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threat level of using eCommerce?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eCommerce policies protect those using electronic transactions?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Derrick Murphy | September 6, 2017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Jones | Senior Seminar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1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Securing eCommerce: Methods and Models in eTransactions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 .</dc:creator>
  <cp:lastModifiedBy>Murph .</cp:lastModifiedBy>
  <cp:revision>8</cp:revision>
  <dcterms:created xsi:type="dcterms:W3CDTF">2017-09-28T03:13:57Z</dcterms:created>
  <dcterms:modified xsi:type="dcterms:W3CDTF">2017-09-28T03:58:34Z</dcterms:modified>
</cp:coreProperties>
</file>