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5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302608-A0F7-4C66-9F02-9846E475784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2E75E6-7B00-4754-96E0-E6E6F19DC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s.omg.org/dds/what-is-dds-3/" TargetMode="External"/><Relationship Id="rId2" Type="http://schemas.openxmlformats.org/officeDocument/2006/relationships/hyperlink" Target="http://www.omg.org/hot-topics/documents/dds/Android_and_DDS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rtals.omg.org/dds/how-dds-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Derrick Murphy</a:t>
            </a:r>
          </a:p>
          <a:p>
            <a:r>
              <a:rPr lang="en-US" dirty="0"/>
              <a:t>Dr. Jones</a:t>
            </a:r>
          </a:p>
          <a:p>
            <a:r>
              <a:rPr lang="en-US" dirty="0"/>
              <a:t>CSC 4388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8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Distribution Service?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Distribution Service is a protocol for the Internet of Things which enables network interoperability for associated machines, enterprise systems, and mobile devices.</a:t>
            </a:r>
          </a:p>
          <a:p>
            <a:r>
              <a:rPr lang="en-US" dirty="0"/>
              <a:t>The data distribution service standard contains an easy to use, well defined Application Programming </a:t>
            </a:r>
            <a:r>
              <a:rPr lang="en-US" dirty="0" smtClean="0"/>
              <a:t>Interface(API). </a:t>
            </a:r>
            <a:endParaRPr lang="en-US" dirty="0"/>
          </a:p>
          <a:p>
            <a:r>
              <a:rPr lang="en-US" dirty="0"/>
              <a:t>APIs allows the developer to write portable codes that will work with any compliant Data Distribution Services implementation.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71" y="3730781"/>
            <a:ext cx="4473016" cy="24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Data Distribution Service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Distribution Systems are in charge of transferring information</a:t>
            </a:r>
          </a:p>
          <a:p>
            <a:pPr lvl="1"/>
            <a:r>
              <a:rPr lang="en-US" dirty="0"/>
              <a:t>Information is transferred from publishers (producers and senders of messages) to subscribers (consumers and receivers of messages). </a:t>
            </a:r>
          </a:p>
          <a:p>
            <a:r>
              <a:rPr lang="en-US" dirty="0"/>
              <a:t>Operating on unlike platforms or operating systems subscribers and publishers using DDS can and still communicate with one another.</a:t>
            </a:r>
          </a:p>
          <a:p>
            <a:r>
              <a:rPr lang="en-US" dirty="0"/>
              <a:t>Exchanges can happen between tens of thousands of devices at the simultaneously</a:t>
            </a:r>
          </a:p>
          <a:p>
            <a:pPr lvl="1"/>
            <a:r>
              <a:rPr lang="en-US" dirty="0"/>
              <a:t>Each one of which can be publishers, subscribers, or both simultaneously.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022" y="3929448"/>
            <a:ext cx="2960016" cy="23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Analytics of Data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DDS automatically recognizes how to send and receive messages with other DDS users.</a:t>
            </a:r>
          </a:p>
          <a:p>
            <a:r>
              <a:rPr lang="en-US" dirty="0"/>
              <a:t>Data Distribution Service middleware uses logical </a:t>
            </a:r>
            <a:r>
              <a:rPr lang="en-US" dirty="0" err="1"/>
              <a:t>QoS</a:t>
            </a:r>
            <a:r>
              <a:rPr lang="en-US" dirty="0"/>
              <a:t> policies.</a:t>
            </a:r>
          </a:p>
          <a:p>
            <a:r>
              <a:rPr lang="en-US" dirty="0"/>
              <a:t>Data differ in priority, reliability, timing, and other non-functional properties. </a:t>
            </a:r>
          </a:p>
          <a:p>
            <a:r>
              <a:rPr lang="en-US" dirty="0" err="1"/>
              <a:t>QoS</a:t>
            </a:r>
            <a:r>
              <a:rPr lang="en-US" dirty="0"/>
              <a:t> policies cover many characteristics, including urgency, importance, reliability, persistence, and liveliness.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0" y="3559982"/>
            <a:ext cx="4761470" cy="25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1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Distribution Service is a type of Communications Middleware. </a:t>
            </a:r>
          </a:p>
          <a:p>
            <a:r>
              <a:rPr lang="en-US" dirty="0"/>
              <a:t>Data Distribution Service technology increases software development, increases safety, and aids implementation and maintenance issues in dynamic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/>
              <a:t>Distribution Service interoperability allows clients </a:t>
            </a:r>
            <a:r>
              <a:rPr lang="en-US" dirty="0" smtClean="0"/>
              <a:t>to enhance </a:t>
            </a:r>
            <a:r>
              <a:rPr lang="en-US" dirty="0"/>
              <a:t>one DDS implementation with another appropriate to their requirements.</a:t>
            </a:r>
          </a:p>
          <a:p>
            <a:pPr lvl="1"/>
            <a:r>
              <a:rPr lang="en-US" dirty="0"/>
              <a:t>extend already implemented systems with new </a:t>
            </a:r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Anon. What Can DDS do for Android? Retrieved January 27, 2017 from </a:t>
            </a:r>
            <a:r>
              <a:rPr lang="en-US" dirty="0">
                <a:hlinkClick r:id="rId2"/>
              </a:rPr>
              <a:t>http://www.omg.org/hot-topics/documents/dds/Android_and_DDS1.pdf</a:t>
            </a:r>
            <a:endParaRPr lang="en-US" dirty="0"/>
          </a:p>
          <a:p>
            <a:pPr lvl="0"/>
            <a:r>
              <a:rPr lang="en-US" dirty="0"/>
              <a:t>Anon. What is DDS? Retrieved January 27, 2017 from </a:t>
            </a:r>
            <a:r>
              <a:rPr lang="en-US" dirty="0">
                <a:hlinkClick r:id="rId3"/>
              </a:rPr>
              <a:t>http://portals.omg.org/dds/what-is-dds-3/</a:t>
            </a:r>
            <a:endParaRPr lang="en-US" dirty="0"/>
          </a:p>
          <a:p>
            <a:pPr lvl="0"/>
            <a:r>
              <a:rPr lang="en-US" dirty="0"/>
              <a:t>Anon. How Does DDS Work? Retrieved January 29, 2017 from </a:t>
            </a:r>
            <a:r>
              <a:rPr lang="en-US" dirty="0">
                <a:hlinkClick r:id="rId4"/>
              </a:rPr>
              <a:t>http://portals.omg.org/dds/how-dds-works/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4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332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Data Distribution</vt:lpstr>
      <vt:lpstr>What is Data Distribution Service? </vt:lpstr>
      <vt:lpstr>How does Data Distribution Service work?</vt:lpstr>
      <vt:lpstr>Data Analytics of Data Distributions</vt:lpstr>
      <vt:lpstr>Summary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</dc:title>
  <dc:creator>Murph .</dc:creator>
  <cp:lastModifiedBy>Murphy, Derrick</cp:lastModifiedBy>
  <cp:revision>13</cp:revision>
  <dcterms:created xsi:type="dcterms:W3CDTF">2017-03-27T03:06:31Z</dcterms:created>
  <dcterms:modified xsi:type="dcterms:W3CDTF">2017-03-28T14:35:04Z</dcterms:modified>
</cp:coreProperties>
</file>