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F78B-A0AE-4FDE-AF14-657ACBAEBE8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A780-ECC8-4C61-814F-BECE8890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1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Derrick Murphy</a:t>
            </a:r>
          </a:p>
        </p:txBody>
      </p:sp>
    </p:spTree>
    <p:extLst>
      <p:ext uri="{BB962C8B-B14F-4D97-AF65-F5344CB8AC3E}">
        <p14:creationId xmlns:p14="http://schemas.microsoft.com/office/powerpoint/2010/main" val="161545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93" y="0"/>
            <a:ext cx="9229623" cy="7131981"/>
          </a:xfrm>
        </p:spPr>
      </p:pic>
    </p:spTree>
    <p:extLst>
      <p:ext uri="{BB962C8B-B14F-4D97-AF65-F5344CB8AC3E}">
        <p14:creationId xmlns:p14="http://schemas.microsoft.com/office/powerpoint/2010/main" val="311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85" y="255147"/>
            <a:ext cx="9844361" cy="7607007"/>
          </a:xfrm>
        </p:spPr>
      </p:pic>
    </p:spTree>
    <p:extLst>
      <p:ext uri="{BB962C8B-B14F-4D97-AF65-F5344CB8AC3E}">
        <p14:creationId xmlns:p14="http://schemas.microsoft.com/office/powerpoint/2010/main" val="380779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465"/>
            <a:ext cx="8873164" cy="6856535"/>
          </a:xfrm>
        </p:spPr>
      </p:pic>
    </p:spTree>
    <p:extLst>
      <p:ext uri="{BB962C8B-B14F-4D97-AF65-F5344CB8AC3E}">
        <p14:creationId xmlns:p14="http://schemas.microsoft.com/office/powerpoint/2010/main" val="4668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5" y="0"/>
            <a:ext cx="10759544" cy="8314194"/>
          </a:xfrm>
        </p:spPr>
      </p:pic>
    </p:spTree>
    <p:extLst>
      <p:ext uri="{BB962C8B-B14F-4D97-AF65-F5344CB8AC3E}">
        <p14:creationId xmlns:p14="http://schemas.microsoft.com/office/powerpoint/2010/main" val="306866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Billing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</dc:title>
  <dc:creator>Murph .</dc:creator>
  <cp:lastModifiedBy>Murph .</cp:lastModifiedBy>
  <cp:revision>1</cp:revision>
  <dcterms:created xsi:type="dcterms:W3CDTF">2017-02-02T03:03:34Z</dcterms:created>
  <dcterms:modified xsi:type="dcterms:W3CDTF">2017-02-02T03:04:25Z</dcterms:modified>
</cp:coreProperties>
</file>