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78" r:id="rId3"/>
    <p:sldId id="279" r:id="rId4"/>
    <p:sldId id="286" r:id="rId5"/>
    <p:sldId id="285" r:id="rId6"/>
    <p:sldId id="289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Mapping with Student Outcomes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Derrick Murphy</a:t>
            </a:r>
          </a:p>
        </p:txBody>
      </p:sp>
    </p:spTree>
    <p:extLst>
      <p:ext uri="{BB962C8B-B14F-4D97-AF65-F5344CB8AC3E}">
        <p14:creationId xmlns:p14="http://schemas.microsoft.com/office/powerpoint/2010/main" val="424545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will associate student outcomes to the following abet criteria, providing progress of candidates in select programs.</a:t>
            </a:r>
          </a:p>
        </p:txBody>
      </p:sp>
    </p:spTree>
    <p:extLst>
      <p:ext uri="{BB962C8B-B14F-4D97-AF65-F5344CB8AC3E}">
        <p14:creationId xmlns:p14="http://schemas.microsoft.com/office/powerpoint/2010/main" val="281554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Assumptions:</a:t>
            </a:r>
          </a:p>
          <a:p>
            <a:pPr lvl="1"/>
            <a:r>
              <a:rPr lang="en-US" dirty="0"/>
              <a:t>Student outcomes to the criteria is processed</a:t>
            </a:r>
          </a:p>
          <a:p>
            <a:pPr lvl="1"/>
            <a:r>
              <a:rPr lang="en-US" dirty="0"/>
              <a:t>The system will be secure </a:t>
            </a:r>
          </a:p>
          <a:p>
            <a:pPr lvl="1"/>
            <a:r>
              <a:rPr lang="en-US" dirty="0"/>
              <a:t>System accessible 99% of time</a:t>
            </a:r>
          </a:p>
          <a:p>
            <a:pPr lvl="1"/>
            <a:endParaRPr lang="en-US" sz="1400" dirty="0"/>
          </a:p>
          <a:p>
            <a:pPr lvl="0"/>
            <a:r>
              <a:rPr lang="en-US" dirty="0"/>
              <a:t>Constraints:</a:t>
            </a:r>
            <a:endParaRPr lang="en-US" sz="1600" dirty="0"/>
          </a:p>
          <a:p>
            <a:pPr lvl="1"/>
            <a:r>
              <a:rPr lang="en-US" dirty="0"/>
              <a:t>Accuracy of input data</a:t>
            </a:r>
          </a:p>
          <a:p>
            <a:pPr lvl="1"/>
            <a:r>
              <a:rPr lang="en-US" dirty="0"/>
              <a:t>High volume of storage may reduce system speed</a:t>
            </a:r>
          </a:p>
          <a:p>
            <a:pPr lvl="1"/>
            <a:r>
              <a:rPr lang="en-US" dirty="0"/>
              <a:t>Database storage compacity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5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Technical: </a:t>
            </a:r>
          </a:p>
          <a:p>
            <a:pPr lvl="2"/>
            <a:r>
              <a:rPr lang="en-US" sz="1800" dirty="0"/>
              <a:t>Suitable data that is able to process. Updates accordingly to system requirements. Minimal database updates and should have marginal downtime.</a:t>
            </a:r>
          </a:p>
          <a:p>
            <a:pPr lvl="1"/>
            <a:r>
              <a:rPr lang="en-US" sz="1800" dirty="0"/>
              <a:t>Economic: </a:t>
            </a:r>
          </a:p>
          <a:p>
            <a:pPr lvl="2"/>
            <a:r>
              <a:rPr lang="en-US" sz="1800" dirty="0"/>
              <a:t>N/A</a:t>
            </a:r>
          </a:p>
          <a:p>
            <a:pPr lvl="1"/>
            <a:r>
              <a:rPr lang="en-US" sz="1800" dirty="0"/>
              <a:t>Operational: </a:t>
            </a:r>
          </a:p>
          <a:p>
            <a:pPr lvl="2"/>
            <a:r>
              <a:rPr lang="en-US" sz="1800" dirty="0"/>
              <a:t>Knowledge requirements of the mapping system by operating staff.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6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Requirements Matrix: Mapping with student outcomes</a:t>
            </a:r>
            <a:br>
              <a:rPr lang="en-US" altLang="en-US" sz="3200" dirty="0">
                <a:solidFill>
                  <a:schemeClr val="tx1"/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69325"/>
              </p:ext>
            </p:extLst>
          </p:nvPr>
        </p:nvGraphicFramePr>
        <p:xfrm>
          <a:off x="1972918" y="1631122"/>
          <a:ext cx="9626599" cy="5199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695">
                  <a:extLst>
                    <a:ext uri="{9D8B030D-6E8A-4147-A177-3AD203B41FA5}">
                      <a16:colId xmlns:a16="http://schemas.microsoft.com/office/drawing/2014/main" val="2891501744"/>
                    </a:ext>
                  </a:extLst>
                </a:gridCol>
                <a:gridCol w="1545404">
                  <a:extLst>
                    <a:ext uri="{9D8B030D-6E8A-4147-A177-3AD203B41FA5}">
                      <a16:colId xmlns:a16="http://schemas.microsoft.com/office/drawing/2014/main" val="1011922332"/>
                    </a:ext>
                  </a:extLst>
                </a:gridCol>
                <a:gridCol w="1726610">
                  <a:extLst>
                    <a:ext uri="{9D8B030D-6E8A-4147-A177-3AD203B41FA5}">
                      <a16:colId xmlns:a16="http://schemas.microsoft.com/office/drawing/2014/main" val="2159850346"/>
                    </a:ext>
                  </a:extLst>
                </a:gridCol>
                <a:gridCol w="1451711">
                  <a:extLst>
                    <a:ext uri="{9D8B030D-6E8A-4147-A177-3AD203B41FA5}">
                      <a16:colId xmlns:a16="http://schemas.microsoft.com/office/drawing/2014/main" val="2862612916"/>
                    </a:ext>
                  </a:extLst>
                </a:gridCol>
                <a:gridCol w="1430245">
                  <a:extLst>
                    <a:ext uri="{9D8B030D-6E8A-4147-A177-3AD203B41FA5}">
                      <a16:colId xmlns:a16="http://schemas.microsoft.com/office/drawing/2014/main" val="1596557980"/>
                    </a:ext>
                  </a:extLst>
                </a:gridCol>
                <a:gridCol w="1951934">
                  <a:extLst>
                    <a:ext uri="{9D8B030D-6E8A-4147-A177-3AD203B41FA5}">
                      <a16:colId xmlns:a16="http://schemas.microsoft.com/office/drawing/2014/main" val="3998733837"/>
                    </a:ext>
                  </a:extLst>
                </a:gridCol>
              </a:tblGrid>
              <a:tr h="581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cs typeface="Arial" panose="020B0604020202020204" pitchFamily="34" charset="0"/>
                        </a:rPr>
                        <a:t>Processing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cs typeface="Arial" panose="020B0604020202020204" pitchFamily="34" charset="0"/>
                        </a:rPr>
                        <a:t>Storage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Control/Security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56216"/>
                  </a:ext>
                </a:extLst>
              </a:tr>
              <a:tr h="8556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Software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Information from Faculty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200" baseline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for criteria update</a:t>
                      </a:r>
                      <a:endParaRPr lang="en-US" sz="12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Outcomes</a:t>
                      </a:r>
                      <a:r>
                        <a:rPr lang="en-US" sz="1200" baseline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processed</a:t>
                      </a:r>
                      <a:endParaRPr lang="en-US" sz="12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Password Encrypted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21268"/>
                  </a:ext>
                </a:extLst>
              </a:tr>
              <a:tr h="9889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Hardware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Hard copy of student outcomes as requested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Password Encryption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73387"/>
                  </a:ext>
                </a:extLst>
              </a:tr>
              <a:tr h="5891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Data collected from candidates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Verify</a:t>
                      </a:r>
                      <a:r>
                        <a:rPr lang="en-US" sz="1200" baseline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candidate data against criteria</a:t>
                      </a:r>
                      <a:endParaRPr lang="en-US" sz="12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Secured Database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56841"/>
                  </a:ext>
                </a:extLst>
              </a:tr>
              <a:tr h="12554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cs typeface="Arial" panose="020B0604020202020204" pitchFamily="34" charset="0"/>
                        </a:rPr>
                        <a:t>Information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Analysis of data</a:t>
                      </a:r>
                      <a:endParaRPr lang="en-US" sz="12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Student outcome mapped to criteria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Updated Database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Secured Database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570323"/>
                  </a:ext>
                </a:extLst>
              </a:tr>
              <a:tr h="868873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People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 Faculty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Faculty</a:t>
                      </a:r>
                      <a:endParaRPr lang="en-US" sz="1200" baseline="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Student</a:t>
                      </a:r>
                      <a:endParaRPr lang="en-US" sz="12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 Faculty</a:t>
                      </a: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system 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075" marR="46075" marT="30717" marB="3071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25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3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4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4211"/>
          <a:stretch/>
        </p:blipFill>
        <p:spPr>
          <a:xfrm>
            <a:off x="2026106" y="689113"/>
            <a:ext cx="9581437" cy="56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735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296</TotalTime>
  <Words>177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Wisp</vt:lpstr>
      <vt:lpstr>Mapping with Student Outcomes   Derrick Murphy</vt:lpstr>
      <vt:lpstr>Problem Statement</vt:lpstr>
      <vt:lpstr>Assumptions Constraints</vt:lpstr>
      <vt:lpstr>Feasibility Analysis</vt:lpstr>
      <vt:lpstr>Requirements Matrix: Mapping with student outcomes </vt:lpstr>
      <vt:lpstr>Cost Benefit</vt:lpstr>
      <vt:lpstr>DFD Level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Keith Nicholson</dc:creator>
  <cp:lastModifiedBy>Murph .</cp:lastModifiedBy>
  <cp:revision>29</cp:revision>
  <dcterms:created xsi:type="dcterms:W3CDTF">2017-04-06T09:45:03Z</dcterms:created>
  <dcterms:modified xsi:type="dcterms:W3CDTF">2017-04-19T00:09:24Z</dcterms:modified>
</cp:coreProperties>
</file>