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68wAotkUg4d6CvapGRhN35qS+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99100F-9776-403E-8EE6-CB1CE608DA74}">
  <a:tblStyle styleId="{8F99100F-9776-403E-8EE6-CB1CE608DA74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C392DD7-BDD7-48DB-9AB6-18F8B615E9C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haracter_set" TargetMode="External"/><Relationship Id="rId3" Type="http://schemas.openxmlformats.org/officeDocument/2006/relationships/hyperlink" Target="https://en.wikipedia.org/wiki/Text_editor" TargetMode="External"/><Relationship Id="rId4" Type="http://schemas.openxmlformats.org/officeDocument/2006/relationships/hyperlink" Target="https://en.wikipedia.org/wiki/EBCDIC" TargetMode="External"/><Relationship Id="rId5" Type="http://schemas.openxmlformats.org/officeDocument/2006/relationships/hyperlink" Target="https://en.wikipedia.org/wiki/Code_page" TargetMode="External"/><Relationship Id="rId6" Type="http://schemas.openxmlformats.org/officeDocument/2006/relationships/hyperlink" Target="https://en.wikipedia.org/wiki/Digraphs_and_trigraphs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Endianness only makes sense with addressable memory where the CPU is reading the memory byte by byte.  Registers are values, not addressable.</a:t>
            </a:r>
            <a:endParaRPr/>
          </a:p>
        </p:txBody>
      </p:sp>
      <p:sp>
        <p:nvSpPr>
          <p:cNvPr id="330" name="Google Shape;33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Endianness only makes sense with addressable memory where the CPU is reading the memory byte by byte.  Registers are values, not addressable.</a:t>
            </a:r>
            <a:endParaRPr/>
          </a:p>
        </p:txBody>
      </p:sp>
      <p:sp>
        <p:nvSpPr>
          <p:cNvPr id="339" name="Google Shape;3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/>
              <a:t>cmp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(compare) instruction is identical to the </a:t>
            </a:r>
            <a:r>
              <a:rPr lang="en-US"/>
              <a:t>sub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instruction with one crucial difference - it does not store the difference back into the destination operand. The syntax for the </a:t>
            </a:r>
            <a:r>
              <a:rPr lang="en-US"/>
              <a:t>cmp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instruction is very similar to </a:t>
            </a:r>
            <a:r>
              <a:rPr lang="en-US"/>
              <a:t>sub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generic form is</a:t>
            </a:r>
            <a:endParaRPr/>
          </a:p>
        </p:txBody>
      </p:sp>
      <p:sp>
        <p:nvSpPr>
          <p:cNvPr id="388" name="Google Shape;38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reasons exist for using digraphs and trigraphs: keyboards may not have keys to cover the entire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character set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language, input of special characters may be difficult,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text editors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may reserve some characters for special use and so on. Trigraphs might also be used for some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EBCDIC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code pages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that lack characters such as </a:t>
            </a:r>
            <a:r>
              <a:rPr lang="en-US"/>
              <a:t>{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/>
              <a:t>}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https://en.wikipedia.org/wiki/Digraphs_and_trigraphs</a:t>
            </a:r>
            <a:endParaRPr/>
          </a:p>
        </p:txBody>
      </p:sp>
      <p:sp>
        <p:nvSpPr>
          <p:cNvPr id="431" name="Google Shape;43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Endianness only makes sense with addressable memory where the CPU is reading the memory byte by byte.  Registers are values, not addressable.</a:t>
            </a:r>
            <a:endParaRPr/>
          </a:p>
        </p:txBody>
      </p:sp>
      <p:sp>
        <p:nvSpPr>
          <p:cNvPr id="321" name="Google Shape;32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/>
          <p:nvPr/>
        </p:nvSpPr>
        <p:spPr>
          <a:xfrm>
            <a:off x="0" y="5344887"/>
            <a:ext cx="12192000" cy="15131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" name="Google Shape;17;p30"/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Google Shape;18;p30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0"/>
          <p:cNvCxnSpPr/>
          <p:nvPr/>
        </p:nvCxnSpPr>
        <p:spPr>
          <a:xfrm>
            <a:off x="0" y="1894524"/>
            <a:ext cx="121920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" name="Google Shape;24;p31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31"/>
          <p:cNvCxnSpPr/>
          <p:nvPr/>
        </p:nvCxnSpPr>
        <p:spPr>
          <a:xfrm>
            <a:off x="0" y="1889492"/>
            <a:ext cx="121920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2"/>
          <p:cNvCxnSpPr/>
          <p:nvPr/>
        </p:nvCxnSpPr>
        <p:spPr>
          <a:xfrm>
            <a:off x="2085891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32"/>
          <p:cNvSpPr/>
          <p:nvPr/>
        </p:nvSpPr>
        <p:spPr>
          <a:xfrm>
            <a:off x="0" y="5344887"/>
            <a:ext cx="12192000" cy="15131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" name="Google Shape;31;p32"/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" name="Google Shape;32;p32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32"/>
          <p:cNvCxnSpPr/>
          <p:nvPr/>
        </p:nvCxnSpPr>
        <p:spPr>
          <a:xfrm>
            <a:off x="0" y="1889492"/>
            <a:ext cx="121920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/>
          <p:nvPr/>
        </p:nvSpPr>
        <p:spPr>
          <a:xfrm>
            <a:off x="-790332" y="3385457"/>
            <a:ext cx="2122714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" name="Google Shape;37;p32"/>
          <p:cNvSpPr/>
          <p:nvPr/>
        </p:nvSpPr>
        <p:spPr>
          <a:xfrm>
            <a:off x="119086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" name="Google Shape;38;p32"/>
          <p:cNvSpPr/>
          <p:nvPr/>
        </p:nvSpPr>
        <p:spPr>
          <a:xfrm>
            <a:off x="285729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" name="Google Shape;39;p32"/>
          <p:cNvSpPr/>
          <p:nvPr/>
        </p:nvSpPr>
        <p:spPr>
          <a:xfrm>
            <a:off x="451996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" name="Google Shape;40;p32"/>
          <p:cNvSpPr/>
          <p:nvPr/>
        </p:nvSpPr>
        <p:spPr>
          <a:xfrm>
            <a:off x="618639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" name="Google Shape;41;p32"/>
          <p:cNvSpPr/>
          <p:nvPr/>
        </p:nvSpPr>
        <p:spPr>
          <a:xfrm>
            <a:off x="784905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" name="Google Shape;42;p32"/>
          <p:cNvSpPr/>
          <p:nvPr/>
        </p:nvSpPr>
        <p:spPr>
          <a:xfrm>
            <a:off x="951548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" name="Google Shape;43;p32"/>
          <p:cNvSpPr/>
          <p:nvPr/>
        </p:nvSpPr>
        <p:spPr>
          <a:xfrm>
            <a:off x="1117815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4" name="Google Shape;44;p32"/>
          <p:cNvCxnSpPr/>
          <p:nvPr/>
        </p:nvCxnSpPr>
        <p:spPr>
          <a:xfrm>
            <a:off x="5419396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32"/>
          <p:cNvCxnSpPr/>
          <p:nvPr/>
        </p:nvCxnSpPr>
        <p:spPr>
          <a:xfrm>
            <a:off x="8747419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32"/>
          <p:cNvCxnSpPr/>
          <p:nvPr/>
        </p:nvCxnSpPr>
        <p:spPr>
          <a:xfrm>
            <a:off x="3749556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32"/>
          <p:cNvCxnSpPr/>
          <p:nvPr/>
        </p:nvCxnSpPr>
        <p:spPr>
          <a:xfrm>
            <a:off x="7087849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32"/>
          <p:cNvCxnSpPr/>
          <p:nvPr/>
        </p:nvCxnSpPr>
        <p:spPr>
          <a:xfrm>
            <a:off x="10403211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32"/>
          <p:cNvSpPr/>
          <p:nvPr/>
        </p:nvSpPr>
        <p:spPr>
          <a:xfrm>
            <a:off x="3326657" y="2154986"/>
            <a:ext cx="865461" cy="8654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" name="Google Shape;50;p32"/>
          <p:cNvSpPr/>
          <p:nvPr/>
        </p:nvSpPr>
        <p:spPr>
          <a:xfrm>
            <a:off x="6655118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" name="Google Shape;51;p32"/>
          <p:cNvSpPr/>
          <p:nvPr/>
        </p:nvSpPr>
        <p:spPr>
          <a:xfrm>
            <a:off x="9980312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" name="Google Shape;52;p32"/>
          <p:cNvSpPr/>
          <p:nvPr/>
        </p:nvSpPr>
        <p:spPr>
          <a:xfrm>
            <a:off x="1662992" y="4262854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" name="Google Shape;53;p32"/>
          <p:cNvSpPr/>
          <p:nvPr/>
        </p:nvSpPr>
        <p:spPr>
          <a:xfrm>
            <a:off x="4996497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" name="Google Shape;54;p32"/>
          <p:cNvSpPr/>
          <p:nvPr/>
        </p:nvSpPr>
        <p:spPr>
          <a:xfrm>
            <a:off x="8324520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55" name="Google Shape;55;p32"/>
          <p:cNvGrpSpPr/>
          <p:nvPr/>
        </p:nvGrpSpPr>
        <p:grpSpPr>
          <a:xfrm>
            <a:off x="6849034" y="2357579"/>
            <a:ext cx="497292" cy="497292"/>
            <a:chOff x="6991350" y="3275013"/>
            <a:chExt cx="560388" cy="560387"/>
          </a:xfrm>
        </p:grpSpPr>
        <p:sp>
          <p:nvSpPr>
            <p:cNvPr id="56" name="Google Shape;56;p32"/>
            <p:cNvSpPr/>
            <p:nvPr/>
          </p:nvSpPr>
          <p:spPr>
            <a:xfrm>
              <a:off x="6991350" y="3275013"/>
              <a:ext cx="560388" cy="560387"/>
            </a:xfrm>
            <a:custGeom>
              <a:rect b="b" l="l" r="r" t="t"/>
              <a:pathLst>
                <a:path extrusionOk="0" h="1557" w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7124700" y="3408363"/>
              <a:ext cx="295275" cy="295275"/>
            </a:xfrm>
            <a:custGeom>
              <a:rect b="b" l="l" r="r" t="t"/>
              <a:pathLst>
                <a:path extrusionOk="0" h="819" w="821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8" name="Google Shape;58;p32"/>
          <p:cNvSpPr/>
          <p:nvPr/>
        </p:nvSpPr>
        <p:spPr>
          <a:xfrm>
            <a:off x="3563919" y="2313357"/>
            <a:ext cx="390936" cy="557900"/>
          </a:xfrm>
          <a:custGeom>
            <a:rect b="b" l="l" r="r" t="t"/>
            <a:pathLst>
              <a:path extrusionOk="0" h="1813" w="1269">
                <a:moveTo>
                  <a:pt x="619" y="0"/>
                </a:moveTo>
                <a:cubicBezTo>
                  <a:pt x="594" y="0"/>
                  <a:pt x="570" y="0"/>
                  <a:pt x="547" y="2"/>
                </a:cubicBezTo>
                <a:cubicBezTo>
                  <a:pt x="545" y="2"/>
                  <a:pt x="541" y="2"/>
                  <a:pt x="539" y="4"/>
                </a:cubicBezTo>
                <a:cubicBezTo>
                  <a:pt x="518" y="6"/>
                  <a:pt x="498" y="8"/>
                  <a:pt x="480" y="12"/>
                </a:cubicBezTo>
                <a:cubicBezTo>
                  <a:pt x="459" y="16"/>
                  <a:pt x="439" y="20"/>
                  <a:pt x="418" y="25"/>
                </a:cubicBezTo>
                <a:lnTo>
                  <a:pt x="416" y="27"/>
                </a:lnTo>
                <a:cubicBezTo>
                  <a:pt x="375" y="37"/>
                  <a:pt x="336" y="51"/>
                  <a:pt x="301" y="68"/>
                </a:cubicBezTo>
                <a:cubicBezTo>
                  <a:pt x="264" y="84"/>
                  <a:pt x="234" y="106"/>
                  <a:pt x="203" y="131"/>
                </a:cubicBezTo>
                <a:cubicBezTo>
                  <a:pt x="189" y="143"/>
                  <a:pt x="174" y="156"/>
                  <a:pt x="162" y="170"/>
                </a:cubicBezTo>
                <a:cubicBezTo>
                  <a:pt x="109" y="223"/>
                  <a:pt x="70" y="289"/>
                  <a:pt x="43" y="365"/>
                </a:cubicBezTo>
                <a:cubicBezTo>
                  <a:pt x="37" y="383"/>
                  <a:pt x="31" y="401"/>
                  <a:pt x="27" y="422"/>
                </a:cubicBezTo>
                <a:cubicBezTo>
                  <a:pt x="23" y="440"/>
                  <a:pt x="19" y="459"/>
                  <a:pt x="17" y="477"/>
                </a:cubicBezTo>
                <a:cubicBezTo>
                  <a:pt x="15" y="489"/>
                  <a:pt x="13" y="502"/>
                  <a:pt x="13" y="514"/>
                </a:cubicBezTo>
                <a:cubicBezTo>
                  <a:pt x="11" y="524"/>
                  <a:pt x="11" y="532"/>
                  <a:pt x="8" y="543"/>
                </a:cubicBezTo>
                <a:cubicBezTo>
                  <a:pt x="6" y="565"/>
                  <a:pt x="6" y="590"/>
                  <a:pt x="6" y="614"/>
                </a:cubicBezTo>
                <a:cubicBezTo>
                  <a:pt x="6" y="635"/>
                  <a:pt x="11" y="659"/>
                  <a:pt x="15" y="685"/>
                </a:cubicBezTo>
                <a:cubicBezTo>
                  <a:pt x="19" y="714"/>
                  <a:pt x="25" y="747"/>
                  <a:pt x="31" y="779"/>
                </a:cubicBezTo>
                <a:cubicBezTo>
                  <a:pt x="37" y="808"/>
                  <a:pt x="43" y="837"/>
                  <a:pt x="51" y="863"/>
                </a:cubicBezTo>
                <a:cubicBezTo>
                  <a:pt x="51" y="865"/>
                  <a:pt x="54" y="869"/>
                  <a:pt x="54" y="874"/>
                </a:cubicBezTo>
                <a:cubicBezTo>
                  <a:pt x="58" y="892"/>
                  <a:pt x="64" y="908"/>
                  <a:pt x="68" y="925"/>
                </a:cubicBezTo>
                <a:cubicBezTo>
                  <a:pt x="56" y="935"/>
                  <a:pt x="45" y="941"/>
                  <a:pt x="33" y="957"/>
                </a:cubicBezTo>
                <a:cubicBezTo>
                  <a:pt x="15" y="986"/>
                  <a:pt x="0" y="1027"/>
                  <a:pt x="6" y="1076"/>
                </a:cubicBezTo>
                <a:cubicBezTo>
                  <a:pt x="23" y="1218"/>
                  <a:pt x="111" y="1267"/>
                  <a:pt x="140" y="1281"/>
                </a:cubicBezTo>
                <a:cubicBezTo>
                  <a:pt x="150" y="1347"/>
                  <a:pt x="185" y="1429"/>
                  <a:pt x="240" y="1510"/>
                </a:cubicBezTo>
                <a:cubicBezTo>
                  <a:pt x="299" y="1599"/>
                  <a:pt x="381" y="1685"/>
                  <a:pt x="482" y="1734"/>
                </a:cubicBezTo>
                <a:cubicBezTo>
                  <a:pt x="484" y="1734"/>
                  <a:pt x="486" y="1736"/>
                  <a:pt x="486" y="1738"/>
                </a:cubicBezTo>
                <a:cubicBezTo>
                  <a:pt x="523" y="1781"/>
                  <a:pt x="572" y="1812"/>
                  <a:pt x="633" y="1812"/>
                </a:cubicBezTo>
                <a:cubicBezTo>
                  <a:pt x="693" y="1812"/>
                  <a:pt x="744" y="1781"/>
                  <a:pt x="781" y="1738"/>
                </a:cubicBezTo>
                <a:cubicBezTo>
                  <a:pt x="783" y="1738"/>
                  <a:pt x="785" y="1736"/>
                  <a:pt x="785" y="1734"/>
                </a:cubicBezTo>
                <a:cubicBezTo>
                  <a:pt x="885" y="1685"/>
                  <a:pt x="965" y="1601"/>
                  <a:pt x="1024" y="1510"/>
                </a:cubicBezTo>
                <a:cubicBezTo>
                  <a:pt x="1080" y="1429"/>
                  <a:pt x="1112" y="1347"/>
                  <a:pt x="1125" y="1281"/>
                </a:cubicBezTo>
                <a:cubicBezTo>
                  <a:pt x="1153" y="1267"/>
                  <a:pt x="1244" y="1218"/>
                  <a:pt x="1262" y="1076"/>
                </a:cubicBezTo>
                <a:cubicBezTo>
                  <a:pt x="1268" y="1027"/>
                  <a:pt x="1254" y="986"/>
                  <a:pt x="1233" y="957"/>
                </a:cubicBezTo>
                <a:cubicBezTo>
                  <a:pt x="1221" y="941"/>
                  <a:pt x="1211" y="935"/>
                  <a:pt x="1198" y="925"/>
                </a:cubicBezTo>
                <a:cubicBezTo>
                  <a:pt x="1205" y="904"/>
                  <a:pt x="1213" y="882"/>
                  <a:pt x="1219" y="855"/>
                </a:cubicBezTo>
                <a:cubicBezTo>
                  <a:pt x="1219" y="853"/>
                  <a:pt x="1219" y="851"/>
                  <a:pt x="1221" y="851"/>
                </a:cubicBezTo>
                <a:cubicBezTo>
                  <a:pt x="1221" y="849"/>
                  <a:pt x="1223" y="845"/>
                  <a:pt x="1223" y="843"/>
                </a:cubicBezTo>
                <a:cubicBezTo>
                  <a:pt x="1229" y="816"/>
                  <a:pt x="1235" y="788"/>
                  <a:pt x="1239" y="761"/>
                </a:cubicBezTo>
                <a:cubicBezTo>
                  <a:pt x="1246" y="730"/>
                  <a:pt x="1252" y="699"/>
                  <a:pt x="1254" y="672"/>
                </a:cubicBezTo>
                <a:cubicBezTo>
                  <a:pt x="1256" y="664"/>
                  <a:pt x="1256" y="655"/>
                  <a:pt x="1256" y="645"/>
                </a:cubicBezTo>
                <a:cubicBezTo>
                  <a:pt x="1258" y="629"/>
                  <a:pt x="1258" y="614"/>
                  <a:pt x="1260" y="598"/>
                </a:cubicBezTo>
                <a:cubicBezTo>
                  <a:pt x="1260" y="582"/>
                  <a:pt x="1262" y="567"/>
                  <a:pt x="1262" y="553"/>
                </a:cubicBezTo>
                <a:cubicBezTo>
                  <a:pt x="1262" y="543"/>
                  <a:pt x="1262" y="530"/>
                  <a:pt x="1260" y="518"/>
                </a:cubicBezTo>
                <a:cubicBezTo>
                  <a:pt x="1260" y="516"/>
                  <a:pt x="1260" y="514"/>
                  <a:pt x="1260" y="514"/>
                </a:cubicBezTo>
                <a:cubicBezTo>
                  <a:pt x="1260" y="504"/>
                  <a:pt x="1258" y="496"/>
                  <a:pt x="1256" y="485"/>
                </a:cubicBezTo>
                <a:cubicBezTo>
                  <a:pt x="1256" y="479"/>
                  <a:pt x="1254" y="473"/>
                  <a:pt x="1254" y="469"/>
                </a:cubicBezTo>
                <a:cubicBezTo>
                  <a:pt x="1254" y="463"/>
                  <a:pt x="1252" y="457"/>
                  <a:pt x="1252" y="453"/>
                </a:cubicBezTo>
                <a:cubicBezTo>
                  <a:pt x="1252" y="449"/>
                  <a:pt x="1250" y="444"/>
                  <a:pt x="1250" y="438"/>
                </a:cubicBezTo>
                <a:cubicBezTo>
                  <a:pt x="1248" y="432"/>
                  <a:pt x="1246" y="426"/>
                  <a:pt x="1246" y="418"/>
                </a:cubicBezTo>
                <a:cubicBezTo>
                  <a:pt x="1244" y="414"/>
                  <a:pt x="1244" y="410"/>
                  <a:pt x="1241" y="406"/>
                </a:cubicBezTo>
                <a:cubicBezTo>
                  <a:pt x="1239" y="399"/>
                  <a:pt x="1237" y="391"/>
                  <a:pt x="1235" y="385"/>
                </a:cubicBezTo>
                <a:cubicBezTo>
                  <a:pt x="1233" y="381"/>
                  <a:pt x="1233" y="377"/>
                  <a:pt x="1231" y="375"/>
                </a:cubicBezTo>
                <a:cubicBezTo>
                  <a:pt x="1229" y="369"/>
                  <a:pt x="1225" y="362"/>
                  <a:pt x="1223" y="354"/>
                </a:cubicBezTo>
                <a:cubicBezTo>
                  <a:pt x="1219" y="344"/>
                  <a:pt x="1213" y="334"/>
                  <a:pt x="1209" y="324"/>
                </a:cubicBezTo>
                <a:cubicBezTo>
                  <a:pt x="1207" y="319"/>
                  <a:pt x="1205" y="315"/>
                  <a:pt x="1203" y="311"/>
                </a:cubicBezTo>
                <a:cubicBezTo>
                  <a:pt x="1198" y="305"/>
                  <a:pt x="1194" y="301"/>
                  <a:pt x="1192" y="295"/>
                </a:cubicBezTo>
                <a:cubicBezTo>
                  <a:pt x="1190" y="291"/>
                  <a:pt x="1188" y="287"/>
                  <a:pt x="1184" y="283"/>
                </a:cubicBezTo>
                <a:cubicBezTo>
                  <a:pt x="1180" y="279"/>
                  <a:pt x="1178" y="272"/>
                  <a:pt x="1174" y="268"/>
                </a:cubicBezTo>
                <a:cubicBezTo>
                  <a:pt x="1172" y="264"/>
                  <a:pt x="1168" y="260"/>
                  <a:pt x="1164" y="258"/>
                </a:cubicBezTo>
                <a:cubicBezTo>
                  <a:pt x="1160" y="254"/>
                  <a:pt x="1155" y="248"/>
                  <a:pt x="1151" y="244"/>
                </a:cubicBezTo>
                <a:cubicBezTo>
                  <a:pt x="1147" y="240"/>
                  <a:pt x="1143" y="236"/>
                  <a:pt x="1139" y="233"/>
                </a:cubicBezTo>
                <a:cubicBezTo>
                  <a:pt x="1131" y="225"/>
                  <a:pt x="1121" y="219"/>
                  <a:pt x="1112" y="213"/>
                </a:cubicBezTo>
                <a:cubicBezTo>
                  <a:pt x="1074" y="186"/>
                  <a:pt x="1026" y="168"/>
                  <a:pt x="971" y="164"/>
                </a:cubicBezTo>
                <a:cubicBezTo>
                  <a:pt x="961" y="147"/>
                  <a:pt x="942" y="127"/>
                  <a:pt x="920" y="106"/>
                </a:cubicBezTo>
                <a:cubicBezTo>
                  <a:pt x="912" y="98"/>
                  <a:pt x="901" y="90"/>
                  <a:pt x="891" y="82"/>
                </a:cubicBezTo>
                <a:cubicBezTo>
                  <a:pt x="889" y="82"/>
                  <a:pt x="889" y="80"/>
                  <a:pt x="887" y="80"/>
                </a:cubicBezTo>
                <a:cubicBezTo>
                  <a:pt x="885" y="80"/>
                  <a:pt x="885" y="78"/>
                  <a:pt x="883" y="78"/>
                </a:cubicBezTo>
                <a:cubicBezTo>
                  <a:pt x="873" y="70"/>
                  <a:pt x="861" y="63"/>
                  <a:pt x="848" y="57"/>
                </a:cubicBezTo>
                <a:cubicBezTo>
                  <a:pt x="809" y="37"/>
                  <a:pt x="760" y="18"/>
                  <a:pt x="699" y="10"/>
                </a:cubicBezTo>
                <a:cubicBezTo>
                  <a:pt x="697" y="10"/>
                  <a:pt x="693" y="10"/>
                  <a:pt x="691" y="8"/>
                </a:cubicBezTo>
                <a:cubicBezTo>
                  <a:pt x="688" y="8"/>
                  <a:pt x="686" y="8"/>
                  <a:pt x="682" y="8"/>
                </a:cubicBezTo>
                <a:cubicBezTo>
                  <a:pt x="658" y="2"/>
                  <a:pt x="639" y="0"/>
                  <a:pt x="619" y="0"/>
                </a:cubicBezTo>
                <a:close/>
                <a:moveTo>
                  <a:pt x="924" y="487"/>
                </a:moveTo>
                <a:cubicBezTo>
                  <a:pt x="963" y="549"/>
                  <a:pt x="1022" y="664"/>
                  <a:pt x="1022" y="785"/>
                </a:cubicBezTo>
                <a:cubicBezTo>
                  <a:pt x="1022" y="851"/>
                  <a:pt x="1049" y="960"/>
                  <a:pt x="1137" y="972"/>
                </a:cubicBezTo>
                <a:cubicBezTo>
                  <a:pt x="1145" y="978"/>
                  <a:pt x="1155" y="986"/>
                  <a:pt x="1164" y="1001"/>
                </a:cubicBezTo>
                <a:cubicBezTo>
                  <a:pt x="1174" y="1017"/>
                  <a:pt x="1182" y="1037"/>
                  <a:pt x="1178" y="1066"/>
                </a:cubicBezTo>
                <a:cubicBezTo>
                  <a:pt x="1164" y="1193"/>
                  <a:pt x="1076" y="1218"/>
                  <a:pt x="1076" y="1218"/>
                </a:cubicBezTo>
                <a:cubicBezTo>
                  <a:pt x="1061" y="1222"/>
                  <a:pt x="1051" y="1236"/>
                  <a:pt x="1049" y="1250"/>
                </a:cubicBezTo>
                <a:cubicBezTo>
                  <a:pt x="1045" y="1293"/>
                  <a:pt x="1013" y="1381"/>
                  <a:pt x="957" y="1463"/>
                </a:cubicBezTo>
                <a:cubicBezTo>
                  <a:pt x="902" y="1545"/>
                  <a:pt x="828" y="1623"/>
                  <a:pt x="744" y="1662"/>
                </a:cubicBezTo>
                <a:cubicBezTo>
                  <a:pt x="738" y="1664"/>
                  <a:pt x="731" y="1670"/>
                  <a:pt x="727" y="1676"/>
                </a:cubicBezTo>
                <a:cubicBezTo>
                  <a:pt x="707" y="1707"/>
                  <a:pt x="670" y="1730"/>
                  <a:pt x="629" y="1730"/>
                </a:cubicBezTo>
                <a:cubicBezTo>
                  <a:pt x="588" y="1730"/>
                  <a:pt x="551" y="1709"/>
                  <a:pt x="531" y="1676"/>
                </a:cubicBezTo>
                <a:cubicBezTo>
                  <a:pt x="527" y="1670"/>
                  <a:pt x="521" y="1666"/>
                  <a:pt x="514" y="1662"/>
                </a:cubicBezTo>
                <a:cubicBezTo>
                  <a:pt x="430" y="1623"/>
                  <a:pt x="355" y="1545"/>
                  <a:pt x="301" y="1463"/>
                </a:cubicBezTo>
                <a:cubicBezTo>
                  <a:pt x="246" y="1381"/>
                  <a:pt x="213" y="1293"/>
                  <a:pt x="207" y="1250"/>
                </a:cubicBezTo>
                <a:cubicBezTo>
                  <a:pt x="205" y="1236"/>
                  <a:pt x="195" y="1224"/>
                  <a:pt x="181" y="1218"/>
                </a:cubicBezTo>
                <a:cubicBezTo>
                  <a:pt x="181" y="1218"/>
                  <a:pt x="92" y="1191"/>
                  <a:pt x="78" y="1064"/>
                </a:cubicBezTo>
                <a:cubicBezTo>
                  <a:pt x="74" y="1035"/>
                  <a:pt x="82" y="1015"/>
                  <a:pt x="92" y="998"/>
                </a:cubicBezTo>
                <a:cubicBezTo>
                  <a:pt x="97" y="992"/>
                  <a:pt x="103" y="986"/>
                  <a:pt x="107" y="982"/>
                </a:cubicBezTo>
                <a:cubicBezTo>
                  <a:pt x="111" y="982"/>
                  <a:pt x="113" y="984"/>
                  <a:pt x="117" y="984"/>
                </a:cubicBezTo>
                <a:cubicBezTo>
                  <a:pt x="195" y="984"/>
                  <a:pt x="221" y="855"/>
                  <a:pt x="236" y="788"/>
                </a:cubicBezTo>
                <a:cubicBezTo>
                  <a:pt x="260" y="666"/>
                  <a:pt x="396" y="631"/>
                  <a:pt x="590" y="631"/>
                </a:cubicBezTo>
                <a:cubicBezTo>
                  <a:pt x="772" y="629"/>
                  <a:pt x="875" y="545"/>
                  <a:pt x="924" y="487"/>
                </a:cubicBezTo>
                <a:close/>
                <a:moveTo>
                  <a:pt x="412" y="982"/>
                </a:moveTo>
                <a:cubicBezTo>
                  <a:pt x="379" y="982"/>
                  <a:pt x="353" y="1009"/>
                  <a:pt x="353" y="1041"/>
                </a:cubicBezTo>
                <a:cubicBezTo>
                  <a:pt x="353" y="1074"/>
                  <a:pt x="379" y="1101"/>
                  <a:pt x="412" y="1101"/>
                </a:cubicBezTo>
                <a:cubicBezTo>
                  <a:pt x="445" y="1101"/>
                  <a:pt x="471" y="1074"/>
                  <a:pt x="471" y="1041"/>
                </a:cubicBezTo>
                <a:cubicBezTo>
                  <a:pt x="471" y="1009"/>
                  <a:pt x="445" y="982"/>
                  <a:pt x="412" y="982"/>
                </a:cubicBezTo>
                <a:close/>
                <a:moveTo>
                  <a:pt x="846" y="982"/>
                </a:moveTo>
                <a:cubicBezTo>
                  <a:pt x="813" y="982"/>
                  <a:pt x="787" y="1009"/>
                  <a:pt x="787" y="1041"/>
                </a:cubicBezTo>
                <a:cubicBezTo>
                  <a:pt x="787" y="1074"/>
                  <a:pt x="813" y="1101"/>
                  <a:pt x="846" y="1101"/>
                </a:cubicBezTo>
                <a:cubicBezTo>
                  <a:pt x="879" y="1101"/>
                  <a:pt x="906" y="1074"/>
                  <a:pt x="906" y="1041"/>
                </a:cubicBezTo>
                <a:cubicBezTo>
                  <a:pt x="906" y="1009"/>
                  <a:pt x="877" y="982"/>
                  <a:pt x="846" y="9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32"/>
          <p:cNvSpPr/>
          <p:nvPr/>
        </p:nvSpPr>
        <p:spPr>
          <a:xfrm>
            <a:off x="10231146" y="2408064"/>
            <a:ext cx="383886" cy="390232"/>
          </a:xfrm>
          <a:custGeom>
            <a:rect b="b" l="l" r="r" t="t"/>
            <a:pathLst>
              <a:path extrusionOk="0" h="1085" w="1068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32"/>
          <p:cNvSpPr/>
          <p:nvPr/>
        </p:nvSpPr>
        <p:spPr>
          <a:xfrm>
            <a:off x="8508054" y="4445641"/>
            <a:ext cx="498392" cy="476212"/>
          </a:xfrm>
          <a:custGeom>
            <a:rect b="b" l="l" r="r" t="t"/>
            <a:pathLst>
              <a:path extrusionOk="0" h="1610" w="1691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" name="Google Shape;61;p32"/>
          <p:cNvSpPr/>
          <p:nvPr/>
        </p:nvSpPr>
        <p:spPr>
          <a:xfrm>
            <a:off x="1864875" y="4541159"/>
            <a:ext cx="461694" cy="334282"/>
          </a:xfrm>
          <a:custGeom>
            <a:rect b="b" l="l" r="r" t="t"/>
            <a:pathLst>
              <a:path extrusionOk="0" h="1076" w="1488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62" name="Google Shape;62;p32"/>
          <p:cNvGrpSpPr/>
          <p:nvPr/>
        </p:nvGrpSpPr>
        <p:grpSpPr>
          <a:xfrm>
            <a:off x="5241344" y="4409802"/>
            <a:ext cx="375766" cy="531032"/>
            <a:chOff x="3244850" y="4375150"/>
            <a:chExt cx="457200" cy="646113"/>
          </a:xfrm>
        </p:grpSpPr>
        <p:sp>
          <p:nvSpPr>
            <p:cNvPr id="63" name="Google Shape;63;p32"/>
            <p:cNvSpPr/>
            <p:nvPr/>
          </p:nvSpPr>
          <p:spPr>
            <a:xfrm>
              <a:off x="3244850" y="4375150"/>
              <a:ext cx="457200" cy="646113"/>
            </a:xfrm>
            <a:custGeom>
              <a:rect b="b" l="l" r="r" t="t"/>
              <a:pathLst>
                <a:path extrusionOk="0" h="1793" w="1271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3432175" y="4724400"/>
              <a:ext cx="82550" cy="195263"/>
            </a:xfrm>
            <a:custGeom>
              <a:rect b="b" l="l" r="r" t="t"/>
              <a:pathLst>
                <a:path extrusionOk="0" h="541" w="230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5" name="Google Shape;65;p32"/>
          <p:cNvSpPr txBox="1"/>
          <p:nvPr>
            <p:ph idx="3" type="body"/>
          </p:nvPr>
        </p:nvSpPr>
        <p:spPr>
          <a:xfrm>
            <a:off x="4556921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4" type="body"/>
          </p:nvPr>
        </p:nvSpPr>
        <p:spPr>
          <a:xfrm>
            <a:off x="7883217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5" type="body"/>
          </p:nvPr>
        </p:nvSpPr>
        <p:spPr>
          <a:xfrm>
            <a:off x="6239947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6" type="body"/>
          </p:nvPr>
        </p:nvSpPr>
        <p:spPr>
          <a:xfrm>
            <a:off x="9566243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7" type="body"/>
          </p:nvPr>
        </p:nvSpPr>
        <p:spPr>
          <a:xfrm>
            <a:off x="2880502" y="4002211"/>
            <a:ext cx="1808714" cy="83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8" type="body"/>
          </p:nvPr>
        </p:nvSpPr>
        <p:spPr>
          <a:xfrm>
            <a:off x="1190868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/>
          <p:nvPr/>
        </p:nvSpPr>
        <p:spPr>
          <a:xfrm>
            <a:off x="0" y="5344887"/>
            <a:ext cx="12192000" cy="15131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33"/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" name="Google Shape;74;p33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p33"/>
          <p:cNvCxnSpPr/>
          <p:nvPr/>
        </p:nvCxnSpPr>
        <p:spPr>
          <a:xfrm>
            <a:off x="0" y="1889492"/>
            <a:ext cx="121920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3"/>
          <p:cNvSpPr/>
          <p:nvPr/>
        </p:nvSpPr>
        <p:spPr>
          <a:xfrm>
            <a:off x="-790332" y="3385457"/>
            <a:ext cx="2122714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33"/>
          <p:cNvSpPr/>
          <p:nvPr/>
        </p:nvSpPr>
        <p:spPr>
          <a:xfrm>
            <a:off x="119086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" name="Google Shape;80;p33"/>
          <p:cNvSpPr/>
          <p:nvPr/>
        </p:nvSpPr>
        <p:spPr>
          <a:xfrm>
            <a:off x="285729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" name="Google Shape;81;p33"/>
          <p:cNvSpPr/>
          <p:nvPr/>
        </p:nvSpPr>
        <p:spPr>
          <a:xfrm>
            <a:off x="451996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33"/>
          <p:cNvSpPr/>
          <p:nvPr/>
        </p:nvSpPr>
        <p:spPr>
          <a:xfrm>
            <a:off x="618639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33"/>
          <p:cNvSpPr/>
          <p:nvPr/>
        </p:nvSpPr>
        <p:spPr>
          <a:xfrm>
            <a:off x="784905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" name="Google Shape;84;p33"/>
          <p:cNvSpPr/>
          <p:nvPr/>
        </p:nvSpPr>
        <p:spPr>
          <a:xfrm>
            <a:off x="951548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" name="Google Shape;85;p33"/>
          <p:cNvSpPr/>
          <p:nvPr/>
        </p:nvSpPr>
        <p:spPr>
          <a:xfrm>
            <a:off x="1117815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" name="Google Shape;86;p33"/>
          <p:cNvSpPr txBox="1"/>
          <p:nvPr>
            <p:ph idx="3" type="body"/>
          </p:nvPr>
        </p:nvSpPr>
        <p:spPr>
          <a:xfrm>
            <a:off x="1190868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" name="Google Shape;87;p33"/>
          <p:cNvCxnSpPr/>
          <p:nvPr/>
        </p:nvCxnSpPr>
        <p:spPr>
          <a:xfrm>
            <a:off x="2085891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33"/>
          <p:cNvCxnSpPr/>
          <p:nvPr/>
        </p:nvCxnSpPr>
        <p:spPr>
          <a:xfrm>
            <a:off x="5419396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33"/>
          <p:cNvCxnSpPr/>
          <p:nvPr/>
        </p:nvCxnSpPr>
        <p:spPr>
          <a:xfrm>
            <a:off x="8747419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33"/>
          <p:cNvCxnSpPr/>
          <p:nvPr/>
        </p:nvCxnSpPr>
        <p:spPr>
          <a:xfrm>
            <a:off x="3749556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33"/>
          <p:cNvCxnSpPr/>
          <p:nvPr/>
        </p:nvCxnSpPr>
        <p:spPr>
          <a:xfrm>
            <a:off x="7087849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33"/>
          <p:cNvCxnSpPr/>
          <p:nvPr/>
        </p:nvCxnSpPr>
        <p:spPr>
          <a:xfrm>
            <a:off x="10403211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33"/>
          <p:cNvSpPr/>
          <p:nvPr/>
        </p:nvSpPr>
        <p:spPr>
          <a:xfrm>
            <a:off x="3326657" y="2154986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33"/>
          <p:cNvSpPr/>
          <p:nvPr/>
        </p:nvSpPr>
        <p:spPr>
          <a:xfrm>
            <a:off x="6655118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33"/>
          <p:cNvSpPr/>
          <p:nvPr/>
        </p:nvSpPr>
        <p:spPr>
          <a:xfrm>
            <a:off x="9980312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33"/>
          <p:cNvSpPr/>
          <p:nvPr/>
        </p:nvSpPr>
        <p:spPr>
          <a:xfrm>
            <a:off x="1662992" y="4262854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33"/>
          <p:cNvSpPr/>
          <p:nvPr/>
        </p:nvSpPr>
        <p:spPr>
          <a:xfrm>
            <a:off x="4996497" y="4272805"/>
            <a:ext cx="865461" cy="8654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33"/>
          <p:cNvSpPr/>
          <p:nvPr/>
        </p:nvSpPr>
        <p:spPr>
          <a:xfrm>
            <a:off x="8324520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99" name="Google Shape;99;p33"/>
          <p:cNvGrpSpPr/>
          <p:nvPr/>
        </p:nvGrpSpPr>
        <p:grpSpPr>
          <a:xfrm>
            <a:off x="6849034" y="2357579"/>
            <a:ext cx="497292" cy="497292"/>
            <a:chOff x="6991350" y="3275013"/>
            <a:chExt cx="560388" cy="560387"/>
          </a:xfrm>
        </p:grpSpPr>
        <p:sp>
          <p:nvSpPr>
            <p:cNvPr id="100" name="Google Shape;100;p33"/>
            <p:cNvSpPr/>
            <p:nvPr/>
          </p:nvSpPr>
          <p:spPr>
            <a:xfrm>
              <a:off x="6991350" y="3275013"/>
              <a:ext cx="560388" cy="560387"/>
            </a:xfrm>
            <a:custGeom>
              <a:rect b="b" l="l" r="r" t="t"/>
              <a:pathLst>
                <a:path extrusionOk="0" h="1557" w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33"/>
            <p:cNvSpPr/>
            <p:nvPr/>
          </p:nvSpPr>
          <p:spPr>
            <a:xfrm>
              <a:off x="7124700" y="3408363"/>
              <a:ext cx="295275" cy="295275"/>
            </a:xfrm>
            <a:custGeom>
              <a:rect b="b" l="l" r="r" t="t"/>
              <a:pathLst>
                <a:path extrusionOk="0" h="819" w="821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2" name="Google Shape;102;p33"/>
          <p:cNvSpPr/>
          <p:nvPr/>
        </p:nvSpPr>
        <p:spPr>
          <a:xfrm>
            <a:off x="3563919" y="2313357"/>
            <a:ext cx="390936" cy="557900"/>
          </a:xfrm>
          <a:custGeom>
            <a:rect b="b" l="l" r="r" t="t"/>
            <a:pathLst>
              <a:path extrusionOk="0" h="1813" w="1269">
                <a:moveTo>
                  <a:pt x="619" y="0"/>
                </a:moveTo>
                <a:cubicBezTo>
                  <a:pt x="594" y="0"/>
                  <a:pt x="570" y="0"/>
                  <a:pt x="547" y="2"/>
                </a:cubicBezTo>
                <a:cubicBezTo>
                  <a:pt x="545" y="2"/>
                  <a:pt x="541" y="2"/>
                  <a:pt x="539" y="4"/>
                </a:cubicBezTo>
                <a:cubicBezTo>
                  <a:pt x="518" y="6"/>
                  <a:pt x="498" y="8"/>
                  <a:pt x="480" y="12"/>
                </a:cubicBezTo>
                <a:cubicBezTo>
                  <a:pt x="459" y="16"/>
                  <a:pt x="439" y="20"/>
                  <a:pt x="418" y="25"/>
                </a:cubicBezTo>
                <a:lnTo>
                  <a:pt x="416" y="27"/>
                </a:lnTo>
                <a:cubicBezTo>
                  <a:pt x="375" y="37"/>
                  <a:pt x="336" y="51"/>
                  <a:pt x="301" y="68"/>
                </a:cubicBezTo>
                <a:cubicBezTo>
                  <a:pt x="264" y="84"/>
                  <a:pt x="234" y="106"/>
                  <a:pt x="203" y="131"/>
                </a:cubicBezTo>
                <a:cubicBezTo>
                  <a:pt x="189" y="143"/>
                  <a:pt x="174" y="156"/>
                  <a:pt x="162" y="170"/>
                </a:cubicBezTo>
                <a:cubicBezTo>
                  <a:pt x="109" y="223"/>
                  <a:pt x="70" y="289"/>
                  <a:pt x="43" y="365"/>
                </a:cubicBezTo>
                <a:cubicBezTo>
                  <a:pt x="37" y="383"/>
                  <a:pt x="31" y="401"/>
                  <a:pt x="27" y="422"/>
                </a:cubicBezTo>
                <a:cubicBezTo>
                  <a:pt x="23" y="440"/>
                  <a:pt x="19" y="459"/>
                  <a:pt x="17" y="477"/>
                </a:cubicBezTo>
                <a:cubicBezTo>
                  <a:pt x="15" y="489"/>
                  <a:pt x="13" y="502"/>
                  <a:pt x="13" y="514"/>
                </a:cubicBezTo>
                <a:cubicBezTo>
                  <a:pt x="11" y="524"/>
                  <a:pt x="11" y="532"/>
                  <a:pt x="8" y="543"/>
                </a:cubicBezTo>
                <a:cubicBezTo>
                  <a:pt x="6" y="565"/>
                  <a:pt x="6" y="590"/>
                  <a:pt x="6" y="614"/>
                </a:cubicBezTo>
                <a:cubicBezTo>
                  <a:pt x="6" y="635"/>
                  <a:pt x="11" y="659"/>
                  <a:pt x="15" y="685"/>
                </a:cubicBezTo>
                <a:cubicBezTo>
                  <a:pt x="19" y="714"/>
                  <a:pt x="25" y="747"/>
                  <a:pt x="31" y="779"/>
                </a:cubicBezTo>
                <a:cubicBezTo>
                  <a:pt x="37" y="808"/>
                  <a:pt x="43" y="837"/>
                  <a:pt x="51" y="863"/>
                </a:cubicBezTo>
                <a:cubicBezTo>
                  <a:pt x="51" y="865"/>
                  <a:pt x="54" y="869"/>
                  <a:pt x="54" y="874"/>
                </a:cubicBezTo>
                <a:cubicBezTo>
                  <a:pt x="58" y="892"/>
                  <a:pt x="64" y="908"/>
                  <a:pt x="68" y="925"/>
                </a:cubicBezTo>
                <a:cubicBezTo>
                  <a:pt x="56" y="935"/>
                  <a:pt x="45" y="941"/>
                  <a:pt x="33" y="957"/>
                </a:cubicBezTo>
                <a:cubicBezTo>
                  <a:pt x="15" y="986"/>
                  <a:pt x="0" y="1027"/>
                  <a:pt x="6" y="1076"/>
                </a:cubicBezTo>
                <a:cubicBezTo>
                  <a:pt x="23" y="1218"/>
                  <a:pt x="111" y="1267"/>
                  <a:pt x="140" y="1281"/>
                </a:cubicBezTo>
                <a:cubicBezTo>
                  <a:pt x="150" y="1347"/>
                  <a:pt x="185" y="1429"/>
                  <a:pt x="240" y="1510"/>
                </a:cubicBezTo>
                <a:cubicBezTo>
                  <a:pt x="299" y="1599"/>
                  <a:pt x="381" y="1685"/>
                  <a:pt x="482" y="1734"/>
                </a:cubicBezTo>
                <a:cubicBezTo>
                  <a:pt x="484" y="1734"/>
                  <a:pt x="486" y="1736"/>
                  <a:pt x="486" y="1738"/>
                </a:cubicBezTo>
                <a:cubicBezTo>
                  <a:pt x="523" y="1781"/>
                  <a:pt x="572" y="1812"/>
                  <a:pt x="633" y="1812"/>
                </a:cubicBezTo>
                <a:cubicBezTo>
                  <a:pt x="693" y="1812"/>
                  <a:pt x="744" y="1781"/>
                  <a:pt x="781" y="1738"/>
                </a:cubicBezTo>
                <a:cubicBezTo>
                  <a:pt x="783" y="1738"/>
                  <a:pt x="785" y="1736"/>
                  <a:pt x="785" y="1734"/>
                </a:cubicBezTo>
                <a:cubicBezTo>
                  <a:pt x="885" y="1685"/>
                  <a:pt x="965" y="1601"/>
                  <a:pt x="1024" y="1510"/>
                </a:cubicBezTo>
                <a:cubicBezTo>
                  <a:pt x="1080" y="1429"/>
                  <a:pt x="1112" y="1347"/>
                  <a:pt x="1125" y="1281"/>
                </a:cubicBezTo>
                <a:cubicBezTo>
                  <a:pt x="1153" y="1267"/>
                  <a:pt x="1244" y="1218"/>
                  <a:pt x="1262" y="1076"/>
                </a:cubicBezTo>
                <a:cubicBezTo>
                  <a:pt x="1268" y="1027"/>
                  <a:pt x="1254" y="986"/>
                  <a:pt x="1233" y="957"/>
                </a:cubicBezTo>
                <a:cubicBezTo>
                  <a:pt x="1221" y="941"/>
                  <a:pt x="1211" y="935"/>
                  <a:pt x="1198" y="925"/>
                </a:cubicBezTo>
                <a:cubicBezTo>
                  <a:pt x="1205" y="904"/>
                  <a:pt x="1213" y="882"/>
                  <a:pt x="1219" y="855"/>
                </a:cubicBezTo>
                <a:cubicBezTo>
                  <a:pt x="1219" y="853"/>
                  <a:pt x="1219" y="851"/>
                  <a:pt x="1221" y="851"/>
                </a:cubicBezTo>
                <a:cubicBezTo>
                  <a:pt x="1221" y="849"/>
                  <a:pt x="1223" y="845"/>
                  <a:pt x="1223" y="843"/>
                </a:cubicBezTo>
                <a:cubicBezTo>
                  <a:pt x="1229" y="816"/>
                  <a:pt x="1235" y="788"/>
                  <a:pt x="1239" y="761"/>
                </a:cubicBezTo>
                <a:cubicBezTo>
                  <a:pt x="1246" y="730"/>
                  <a:pt x="1252" y="699"/>
                  <a:pt x="1254" y="672"/>
                </a:cubicBezTo>
                <a:cubicBezTo>
                  <a:pt x="1256" y="664"/>
                  <a:pt x="1256" y="655"/>
                  <a:pt x="1256" y="645"/>
                </a:cubicBezTo>
                <a:cubicBezTo>
                  <a:pt x="1258" y="629"/>
                  <a:pt x="1258" y="614"/>
                  <a:pt x="1260" y="598"/>
                </a:cubicBezTo>
                <a:cubicBezTo>
                  <a:pt x="1260" y="582"/>
                  <a:pt x="1262" y="567"/>
                  <a:pt x="1262" y="553"/>
                </a:cubicBezTo>
                <a:cubicBezTo>
                  <a:pt x="1262" y="543"/>
                  <a:pt x="1262" y="530"/>
                  <a:pt x="1260" y="518"/>
                </a:cubicBezTo>
                <a:cubicBezTo>
                  <a:pt x="1260" y="516"/>
                  <a:pt x="1260" y="514"/>
                  <a:pt x="1260" y="514"/>
                </a:cubicBezTo>
                <a:cubicBezTo>
                  <a:pt x="1260" y="504"/>
                  <a:pt x="1258" y="496"/>
                  <a:pt x="1256" y="485"/>
                </a:cubicBezTo>
                <a:cubicBezTo>
                  <a:pt x="1256" y="479"/>
                  <a:pt x="1254" y="473"/>
                  <a:pt x="1254" y="469"/>
                </a:cubicBezTo>
                <a:cubicBezTo>
                  <a:pt x="1254" y="463"/>
                  <a:pt x="1252" y="457"/>
                  <a:pt x="1252" y="453"/>
                </a:cubicBezTo>
                <a:cubicBezTo>
                  <a:pt x="1252" y="449"/>
                  <a:pt x="1250" y="444"/>
                  <a:pt x="1250" y="438"/>
                </a:cubicBezTo>
                <a:cubicBezTo>
                  <a:pt x="1248" y="432"/>
                  <a:pt x="1246" y="426"/>
                  <a:pt x="1246" y="418"/>
                </a:cubicBezTo>
                <a:cubicBezTo>
                  <a:pt x="1244" y="414"/>
                  <a:pt x="1244" y="410"/>
                  <a:pt x="1241" y="406"/>
                </a:cubicBezTo>
                <a:cubicBezTo>
                  <a:pt x="1239" y="399"/>
                  <a:pt x="1237" y="391"/>
                  <a:pt x="1235" y="385"/>
                </a:cubicBezTo>
                <a:cubicBezTo>
                  <a:pt x="1233" y="381"/>
                  <a:pt x="1233" y="377"/>
                  <a:pt x="1231" y="375"/>
                </a:cubicBezTo>
                <a:cubicBezTo>
                  <a:pt x="1229" y="369"/>
                  <a:pt x="1225" y="362"/>
                  <a:pt x="1223" y="354"/>
                </a:cubicBezTo>
                <a:cubicBezTo>
                  <a:pt x="1219" y="344"/>
                  <a:pt x="1213" y="334"/>
                  <a:pt x="1209" y="324"/>
                </a:cubicBezTo>
                <a:cubicBezTo>
                  <a:pt x="1207" y="319"/>
                  <a:pt x="1205" y="315"/>
                  <a:pt x="1203" y="311"/>
                </a:cubicBezTo>
                <a:cubicBezTo>
                  <a:pt x="1198" y="305"/>
                  <a:pt x="1194" y="301"/>
                  <a:pt x="1192" y="295"/>
                </a:cubicBezTo>
                <a:cubicBezTo>
                  <a:pt x="1190" y="291"/>
                  <a:pt x="1188" y="287"/>
                  <a:pt x="1184" y="283"/>
                </a:cubicBezTo>
                <a:cubicBezTo>
                  <a:pt x="1180" y="279"/>
                  <a:pt x="1178" y="272"/>
                  <a:pt x="1174" y="268"/>
                </a:cubicBezTo>
                <a:cubicBezTo>
                  <a:pt x="1172" y="264"/>
                  <a:pt x="1168" y="260"/>
                  <a:pt x="1164" y="258"/>
                </a:cubicBezTo>
                <a:cubicBezTo>
                  <a:pt x="1160" y="254"/>
                  <a:pt x="1155" y="248"/>
                  <a:pt x="1151" y="244"/>
                </a:cubicBezTo>
                <a:cubicBezTo>
                  <a:pt x="1147" y="240"/>
                  <a:pt x="1143" y="236"/>
                  <a:pt x="1139" y="233"/>
                </a:cubicBezTo>
                <a:cubicBezTo>
                  <a:pt x="1131" y="225"/>
                  <a:pt x="1121" y="219"/>
                  <a:pt x="1112" y="213"/>
                </a:cubicBezTo>
                <a:cubicBezTo>
                  <a:pt x="1074" y="186"/>
                  <a:pt x="1026" y="168"/>
                  <a:pt x="971" y="164"/>
                </a:cubicBezTo>
                <a:cubicBezTo>
                  <a:pt x="961" y="147"/>
                  <a:pt x="942" y="127"/>
                  <a:pt x="920" y="106"/>
                </a:cubicBezTo>
                <a:cubicBezTo>
                  <a:pt x="912" y="98"/>
                  <a:pt x="901" y="90"/>
                  <a:pt x="891" y="82"/>
                </a:cubicBezTo>
                <a:cubicBezTo>
                  <a:pt x="889" y="82"/>
                  <a:pt x="889" y="80"/>
                  <a:pt x="887" y="80"/>
                </a:cubicBezTo>
                <a:cubicBezTo>
                  <a:pt x="885" y="80"/>
                  <a:pt x="885" y="78"/>
                  <a:pt x="883" y="78"/>
                </a:cubicBezTo>
                <a:cubicBezTo>
                  <a:pt x="873" y="70"/>
                  <a:pt x="861" y="63"/>
                  <a:pt x="848" y="57"/>
                </a:cubicBezTo>
                <a:cubicBezTo>
                  <a:pt x="809" y="37"/>
                  <a:pt x="760" y="18"/>
                  <a:pt x="699" y="10"/>
                </a:cubicBezTo>
                <a:cubicBezTo>
                  <a:pt x="697" y="10"/>
                  <a:pt x="693" y="10"/>
                  <a:pt x="691" y="8"/>
                </a:cubicBezTo>
                <a:cubicBezTo>
                  <a:pt x="688" y="8"/>
                  <a:pt x="686" y="8"/>
                  <a:pt x="682" y="8"/>
                </a:cubicBezTo>
                <a:cubicBezTo>
                  <a:pt x="658" y="2"/>
                  <a:pt x="639" y="0"/>
                  <a:pt x="619" y="0"/>
                </a:cubicBezTo>
                <a:close/>
                <a:moveTo>
                  <a:pt x="924" y="487"/>
                </a:moveTo>
                <a:cubicBezTo>
                  <a:pt x="963" y="549"/>
                  <a:pt x="1022" y="664"/>
                  <a:pt x="1022" y="785"/>
                </a:cubicBezTo>
                <a:cubicBezTo>
                  <a:pt x="1022" y="851"/>
                  <a:pt x="1049" y="960"/>
                  <a:pt x="1137" y="972"/>
                </a:cubicBezTo>
                <a:cubicBezTo>
                  <a:pt x="1145" y="978"/>
                  <a:pt x="1155" y="986"/>
                  <a:pt x="1164" y="1001"/>
                </a:cubicBezTo>
                <a:cubicBezTo>
                  <a:pt x="1174" y="1017"/>
                  <a:pt x="1182" y="1037"/>
                  <a:pt x="1178" y="1066"/>
                </a:cubicBezTo>
                <a:cubicBezTo>
                  <a:pt x="1164" y="1193"/>
                  <a:pt x="1076" y="1218"/>
                  <a:pt x="1076" y="1218"/>
                </a:cubicBezTo>
                <a:cubicBezTo>
                  <a:pt x="1061" y="1222"/>
                  <a:pt x="1051" y="1236"/>
                  <a:pt x="1049" y="1250"/>
                </a:cubicBezTo>
                <a:cubicBezTo>
                  <a:pt x="1045" y="1293"/>
                  <a:pt x="1013" y="1381"/>
                  <a:pt x="957" y="1463"/>
                </a:cubicBezTo>
                <a:cubicBezTo>
                  <a:pt x="902" y="1545"/>
                  <a:pt x="828" y="1623"/>
                  <a:pt x="744" y="1662"/>
                </a:cubicBezTo>
                <a:cubicBezTo>
                  <a:pt x="738" y="1664"/>
                  <a:pt x="731" y="1670"/>
                  <a:pt x="727" y="1676"/>
                </a:cubicBezTo>
                <a:cubicBezTo>
                  <a:pt x="707" y="1707"/>
                  <a:pt x="670" y="1730"/>
                  <a:pt x="629" y="1730"/>
                </a:cubicBezTo>
                <a:cubicBezTo>
                  <a:pt x="588" y="1730"/>
                  <a:pt x="551" y="1709"/>
                  <a:pt x="531" y="1676"/>
                </a:cubicBezTo>
                <a:cubicBezTo>
                  <a:pt x="527" y="1670"/>
                  <a:pt x="521" y="1666"/>
                  <a:pt x="514" y="1662"/>
                </a:cubicBezTo>
                <a:cubicBezTo>
                  <a:pt x="430" y="1623"/>
                  <a:pt x="355" y="1545"/>
                  <a:pt x="301" y="1463"/>
                </a:cubicBezTo>
                <a:cubicBezTo>
                  <a:pt x="246" y="1381"/>
                  <a:pt x="213" y="1293"/>
                  <a:pt x="207" y="1250"/>
                </a:cubicBezTo>
                <a:cubicBezTo>
                  <a:pt x="205" y="1236"/>
                  <a:pt x="195" y="1224"/>
                  <a:pt x="181" y="1218"/>
                </a:cubicBezTo>
                <a:cubicBezTo>
                  <a:pt x="181" y="1218"/>
                  <a:pt x="92" y="1191"/>
                  <a:pt x="78" y="1064"/>
                </a:cubicBezTo>
                <a:cubicBezTo>
                  <a:pt x="74" y="1035"/>
                  <a:pt x="82" y="1015"/>
                  <a:pt x="92" y="998"/>
                </a:cubicBezTo>
                <a:cubicBezTo>
                  <a:pt x="97" y="992"/>
                  <a:pt x="103" y="986"/>
                  <a:pt x="107" y="982"/>
                </a:cubicBezTo>
                <a:cubicBezTo>
                  <a:pt x="111" y="982"/>
                  <a:pt x="113" y="984"/>
                  <a:pt x="117" y="984"/>
                </a:cubicBezTo>
                <a:cubicBezTo>
                  <a:pt x="195" y="984"/>
                  <a:pt x="221" y="855"/>
                  <a:pt x="236" y="788"/>
                </a:cubicBezTo>
                <a:cubicBezTo>
                  <a:pt x="260" y="666"/>
                  <a:pt x="396" y="631"/>
                  <a:pt x="590" y="631"/>
                </a:cubicBezTo>
                <a:cubicBezTo>
                  <a:pt x="772" y="629"/>
                  <a:pt x="875" y="545"/>
                  <a:pt x="924" y="487"/>
                </a:cubicBezTo>
                <a:close/>
                <a:moveTo>
                  <a:pt x="412" y="982"/>
                </a:moveTo>
                <a:cubicBezTo>
                  <a:pt x="379" y="982"/>
                  <a:pt x="353" y="1009"/>
                  <a:pt x="353" y="1041"/>
                </a:cubicBezTo>
                <a:cubicBezTo>
                  <a:pt x="353" y="1074"/>
                  <a:pt x="379" y="1101"/>
                  <a:pt x="412" y="1101"/>
                </a:cubicBezTo>
                <a:cubicBezTo>
                  <a:pt x="445" y="1101"/>
                  <a:pt x="471" y="1074"/>
                  <a:pt x="471" y="1041"/>
                </a:cubicBezTo>
                <a:cubicBezTo>
                  <a:pt x="471" y="1009"/>
                  <a:pt x="445" y="982"/>
                  <a:pt x="412" y="982"/>
                </a:cubicBezTo>
                <a:close/>
                <a:moveTo>
                  <a:pt x="846" y="982"/>
                </a:moveTo>
                <a:cubicBezTo>
                  <a:pt x="813" y="982"/>
                  <a:pt x="787" y="1009"/>
                  <a:pt x="787" y="1041"/>
                </a:cubicBezTo>
                <a:cubicBezTo>
                  <a:pt x="787" y="1074"/>
                  <a:pt x="813" y="1101"/>
                  <a:pt x="846" y="1101"/>
                </a:cubicBezTo>
                <a:cubicBezTo>
                  <a:pt x="879" y="1101"/>
                  <a:pt x="906" y="1074"/>
                  <a:pt x="906" y="1041"/>
                </a:cubicBezTo>
                <a:cubicBezTo>
                  <a:pt x="906" y="1009"/>
                  <a:pt x="877" y="982"/>
                  <a:pt x="846" y="9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p33"/>
          <p:cNvSpPr/>
          <p:nvPr/>
        </p:nvSpPr>
        <p:spPr>
          <a:xfrm>
            <a:off x="10231146" y="2408064"/>
            <a:ext cx="383886" cy="390232"/>
          </a:xfrm>
          <a:custGeom>
            <a:rect b="b" l="l" r="r" t="t"/>
            <a:pathLst>
              <a:path extrusionOk="0" h="1085" w="1068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33"/>
          <p:cNvSpPr/>
          <p:nvPr/>
        </p:nvSpPr>
        <p:spPr>
          <a:xfrm>
            <a:off x="8508054" y="4445641"/>
            <a:ext cx="498392" cy="476212"/>
          </a:xfrm>
          <a:custGeom>
            <a:rect b="b" l="l" r="r" t="t"/>
            <a:pathLst>
              <a:path extrusionOk="0" h="1610" w="1691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5" name="Google Shape;105;p33"/>
          <p:cNvSpPr/>
          <p:nvPr/>
        </p:nvSpPr>
        <p:spPr>
          <a:xfrm>
            <a:off x="1864875" y="4541159"/>
            <a:ext cx="461694" cy="334282"/>
          </a:xfrm>
          <a:custGeom>
            <a:rect b="b" l="l" r="r" t="t"/>
            <a:pathLst>
              <a:path extrusionOk="0" h="1076" w="1488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6" name="Google Shape;106;p33"/>
          <p:cNvGrpSpPr/>
          <p:nvPr/>
        </p:nvGrpSpPr>
        <p:grpSpPr>
          <a:xfrm>
            <a:off x="5241344" y="4409802"/>
            <a:ext cx="375766" cy="531032"/>
            <a:chOff x="3244850" y="4375150"/>
            <a:chExt cx="457200" cy="646113"/>
          </a:xfrm>
        </p:grpSpPr>
        <p:sp>
          <p:nvSpPr>
            <p:cNvPr id="107" name="Google Shape;107;p33"/>
            <p:cNvSpPr/>
            <p:nvPr/>
          </p:nvSpPr>
          <p:spPr>
            <a:xfrm>
              <a:off x="3244850" y="4375150"/>
              <a:ext cx="457200" cy="646113"/>
            </a:xfrm>
            <a:custGeom>
              <a:rect b="b" l="l" r="r" t="t"/>
              <a:pathLst>
                <a:path extrusionOk="0" h="1793" w="1271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33"/>
            <p:cNvSpPr/>
            <p:nvPr/>
          </p:nvSpPr>
          <p:spPr>
            <a:xfrm>
              <a:off x="3432175" y="4724400"/>
              <a:ext cx="82550" cy="195263"/>
            </a:xfrm>
            <a:custGeom>
              <a:rect b="b" l="l" r="r" t="t"/>
              <a:pathLst>
                <a:path extrusionOk="0" h="541" w="230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9" name="Google Shape;109;p33"/>
          <p:cNvSpPr txBox="1"/>
          <p:nvPr>
            <p:ph idx="4" type="body"/>
          </p:nvPr>
        </p:nvSpPr>
        <p:spPr>
          <a:xfrm>
            <a:off x="7883217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5" type="body"/>
          </p:nvPr>
        </p:nvSpPr>
        <p:spPr>
          <a:xfrm>
            <a:off x="6239947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6" type="body"/>
          </p:nvPr>
        </p:nvSpPr>
        <p:spPr>
          <a:xfrm>
            <a:off x="9566243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7" type="body"/>
          </p:nvPr>
        </p:nvSpPr>
        <p:spPr>
          <a:xfrm>
            <a:off x="2873894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8" type="body"/>
          </p:nvPr>
        </p:nvSpPr>
        <p:spPr>
          <a:xfrm>
            <a:off x="4570259" y="2543571"/>
            <a:ext cx="1808714" cy="83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/>
          <p:nvPr/>
        </p:nvSpPr>
        <p:spPr>
          <a:xfrm>
            <a:off x="0" y="5344887"/>
            <a:ext cx="12192000" cy="15131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" name="Google Shape;116;p34"/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" name="Google Shape;117;p34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34"/>
          <p:cNvCxnSpPr/>
          <p:nvPr/>
        </p:nvCxnSpPr>
        <p:spPr>
          <a:xfrm>
            <a:off x="0" y="1889492"/>
            <a:ext cx="121920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4"/>
          <p:cNvSpPr/>
          <p:nvPr/>
        </p:nvSpPr>
        <p:spPr>
          <a:xfrm>
            <a:off x="-790332" y="3385457"/>
            <a:ext cx="2122714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34"/>
          <p:cNvSpPr/>
          <p:nvPr/>
        </p:nvSpPr>
        <p:spPr>
          <a:xfrm>
            <a:off x="119086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34"/>
          <p:cNvSpPr/>
          <p:nvPr/>
        </p:nvSpPr>
        <p:spPr>
          <a:xfrm>
            <a:off x="285729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451996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618639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784905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34"/>
          <p:cNvSpPr/>
          <p:nvPr/>
        </p:nvSpPr>
        <p:spPr>
          <a:xfrm>
            <a:off x="951548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34"/>
          <p:cNvSpPr/>
          <p:nvPr/>
        </p:nvSpPr>
        <p:spPr>
          <a:xfrm>
            <a:off x="1117815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34"/>
          <p:cNvSpPr txBox="1"/>
          <p:nvPr>
            <p:ph idx="3" type="body"/>
          </p:nvPr>
        </p:nvSpPr>
        <p:spPr>
          <a:xfrm>
            <a:off x="1190868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0" name="Google Shape;130;p34"/>
          <p:cNvCxnSpPr/>
          <p:nvPr/>
        </p:nvCxnSpPr>
        <p:spPr>
          <a:xfrm>
            <a:off x="2085891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34"/>
          <p:cNvCxnSpPr/>
          <p:nvPr/>
        </p:nvCxnSpPr>
        <p:spPr>
          <a:xfrm>
            <a:off x="5419396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34"/>
          <p:cNvCxnSpPr/>
          <p:nvPr/>
        </p:nvCxnSpPr>
        <p:spPr>
          <a:xfrm>
            <a:off x="8747419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34"/>
          <p:cNvCxnSpPr/>
          <p:nvPr/>
        </p:nvCxnSpPr>
        <p:spPr>
          <a:xfrm>
            <a:off x="3749556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34"/>
          <p:cNvCxnSpPr/>
          <p:nvPr/>
        </p:nvCxnSpPr>
        <p:spPr>
          <a:xfrm>
            <a:off x="7087849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34"/>
          <p:cNvCxnSpPr/>
          <p:nvPr/>
        </p:nvCxnSpPr>
        <p:spPr>
          <a:xfrm>
            <a:off x="10403211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34"/>
          <p:cNvSpPr/>
          <p:nvPr/>
        </p:nvSpPr>
        <p:spPr>
          <a:xfrm>
            <a:off x="3326657" y="2154986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34"/>
          <p:cNvSpPr/>
          <p:nvPr/>
        </p:nvSpPr>
        <p:spPr>
          <a:xfrm>
            <a:off x="6655118" y="2164937"/>
            <a:ext cx="865461" cy="8654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34"/>
          <p:cNvSpPr/>
          <p:nvPr/>
        </p:nvSpPr>
        <p:spPr>
          <a:xfrm>
            <a:off x="9980312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34"/>
          <p:cNvSpPr/>
          <p:nvPr/>
        </p:nvSpPr>
        <p:spPr>
          <a:xfrm>
            <a:off x="1662992" y="4262854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34"/>
          <p:cNvSpPr/>
          <p:nvPr/>
        </p:nvSpPr>
        <p:spPr>
          <a:xfrm>
            <a:off x="4996497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34"/>
          <p:cNvSpPr/>
          <p:nvPr/>
        </p:nvSpPr>
        <p:spPr>
          <a:xfrm>
            <a:off x="8324520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2" name="Google Shape;142;p34"/>
          <p:cNvGrpSpPr/>
          <p:nvPr/>
        </p:nvGrpSpPr>
        <p:grpSpPr>
          <a:xfrm>
            <a:off x="6849034" y="2357579"/>
            <a:ext cx="497292" cy="497292"/>
            <a:chOff x="6991350" y="3275013"/>
            <a:chExt cx="560388" cy="560387"/>
          </a:xfrm>
        </p:grpSpPr>
        <p:sp>
          <p:nvSpPr>
            <p:cNvPr id="143" name="Google Shape;143;p34"/>
            <p:cNvSpPr/>
            <p:nvPr/>
          </p:nvSpPr>
          <p:spPr>
            <a:xfrm>
              <a:off x="6991350" y="3275013"/>
              <a:ext cx="560388" cy="560387"/>
            </a:xfrm>
            <a:custGeom>
              <a:rect b="b" l="l" r="r" t="t"/>
              <a:pathLst>
                <a:path extrusionOk="0" h="1557" w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4" name="Google Shape;144;p34"/>
            <p:cNvSpPr/>
            <p:nvPr/>
          </p:nvSpPr>
          <p:spPr>
            <a:xfrm>
              <a:off x="7124700" y="3408363"/>
              <a:ext cx="295275" cy="295275"/>
            </a:xfrm>
            <a:custGeom>
              <a:rect b="b" l="l" r="r" t="t"/>
              <a:pathLst>
                <a:path extrusionOk="0" h="819" w="821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5" name="Google Shape;145;p34"/>
          <p:cNvSpPr/>
          <p:nvPr/>
        </p:nvSpPr>
        <p:spPr>
          <a:xfrm>
            <a:off x="3563919" y="2313357"/>
            <a:ext cx="390936" cy="557900"/>
          </a:xfrm>
          <a:custGeom>
            <a:rect b="b" l="l" r="r" t="t"/>
            <a:pathLst>
              <a:path extrusionOk="0" h="1813" w="1269">
                <a:moveTo>
                  <a:pt x="619" y="0"/>
                </a:moveTo>
                <a:cubicBezTo>
                  <a:pt x="594" y="0"/>
                  <a:pt x="570" y="0"/>
                  <a:pt x="547" y="2"/>
                </a:cubicBezTo>
                <a:cubicBezTo>
                  <a:pt x="545" y="2"/>
                  <a:pt x="541" y="2"/>
                  <a:pt x="539" y="4"/>
                </a:cubicBezTo>
                <a:cubicBezTo>
                  <a:pt x="518" y="6"/>
                  <a:pt x="498" y="8"/>
                  <a:pt x="480" y="12"/>
                </a:cubicBezTo>
                <a:cubicBezTo>
                  <a:pt x="459" y="16"/>
                  <a:pt x="439" y="20"/>
                  <a:pt x="418" y="25"/>
                </a:cubicBezTo>
                <a:lnTo>
                  <a:pt x="416" y="27"/>
                </a:lnTo>
                <a:cubicBezTo>
                  <a:pt x="375" y="37"/>
                  <a:pt x="336" y="51"/>
                  <a:pt x="301" y="68"/>
                </a:cubicBezTo>
                <a:cubicBezTo>
                  <a:pt x="264" y="84"/>
                  <a:pt x="234" y="106"/>
                  <a:pt x="203" y="131"/>
                </a:cubicBezTo>
                <a:cubicBezTo>
                  <a:pt x="189" y="143"/>
                  <a:pt x="174" y="156"/>
                  <a:pt x="162" y="170"/>
                </a:cubicBezTo>
                <a:cubicBezTo>
                  <a:pt x="109" y="223"/>
                  <a:pt x="70" y="289"/>
                  <a:pt x="43" y="365"/>
                </a:cubicBezTo>
                <a:cubicBezTo>
                  <a:pt x="37" y="383"/>
                  <a:pt x="31" y="401"/>
                  <a:pt x="27" y="422"/>
                </a:cubicBezTo>
                <a:cubicBezTo>
                  <a:pt x="23" y="440"/>
                  <a:pt x="19" y="459"/>
                  <a:pt x="17" y="477"/>
                </a:cubicBezTo>
                <a:cubicBezTo>
                  <a:pt x="15" y="489"/>
                  <a:pt x="13" y="502"/>
                  <a:pt x="13" y="514"/>
                </a:cubicBezTo>
                <a:cubicBezTo>
                  <a:pt x="11" y="524"/>
                  <a:pt x="11" y="532"/>
                  <a:pt x="8" y="543"/>
                </a:cubicBezTo>
                <a:cubicBezTo>
                  <a:pt x="6" y="565"/>
                  <a:pt x="6" y="590"/>
                  <a:pt x="6" y="614"/>
                </a:cubicBezTo>
                <a:cubicBezTo>
                  <a:pt x="6" y="635"/>
                  <a:pt x="11" y="659"/>
                  <a:pt x="15" y="685"/>
                </a:cubicBezTo>
                <a:cubicBezTo>
                  <a:pt x="19" y="714"/>
                  <a:pt x="25" y="747"/>
                  <a:pt x="31" y="779"/>
                </a:cubicBezTo>
                <a:cubicBezTo>
                  <a:pt x="37" y="808"/>
                  <a:pt x="43" y="837"/>
                  <a:pt x="51" y="863"/>
                </a:cubicBezTo>
                <a:cubicBezTo>
                  <a:pt x="51" y="865"/>
                  <a:pt x="54" y="869"/>
                  <a:pt x="54" y="874"/>
                </a:cubicBezTo>
                <a:cubicBezTo>
                  <a:pt x="58" y="892"/>
                  <a:pt x="64" y="908"/>
                  <a:pt x="68" y="925"/>
                </a:cubicBezTo>
                <a:cubicBezTo>
                  <a:pt x="56" y="935"/>
                  <a:pt x="45" y="941"/>
                  <a:pt x="33" y="957"/>
                </a:cubicBezTo>
                <a:cubicBezTo>
                  <a:pt x="15" y="986"/>
                  <a:pt x="0" y="1027"/>
                  <a:pt x="6" y="1076"/>
                </a:cubicBezTo>
                <a:cubicBezTo>
                  <a:pt x="23" y="1218"/>
                  <a:pt x="111" y="1267"/>
                  <a:pt x="140" y="1281"/>
                </a:cubicBezTo>
                <a:cubicBezTo>
                  <a:pt x="150" y="1347"/>
                  <a:pt x="185" y="1429"/>
                  <a:pt x="240" y="1510"/>
                </a:cubicBezTo>
                <a:cubicBezTo>
                  <a:pt x="299" y="1599"/>
                  <a:pt x="381" y="1685"/>
                  <a:pt x="482" y="1734"/>
                </a:cubicBezTo>
                <a:cubicBezTo>
                  <a:pt x="484" y="1734"/>
                  <a:pt x="486" y="1736"/>
                  <a:pt x="486" y="1738"/>
                </a:cubicBezTo>
                <a:cubicBezTo>
                  <a:pt x="523" y="1781"/>
                  <a:pt x="572" y="1812"/>
                  <a:pt x="633" y="1812"/>
                </a:cubicBezTo>
                <a:cubicBezTo>
                  <a:pt x="693" y="1812"/>
                  <a:pt x="744" y="1781"/>
                  <a:pt x="781" y="1738"/>
                </a:cubicBezTo>
                <a:cubicBezTo>
                  <a:pt x="783" y="1738"/>
                  <a:pt x="785" y="1736"/>
                  <a:pt x="785" y="1734"/>
                </a:cubicBezTo>
                <a:cubicBezTo>
                  <a:pt x="885" y="1685"/>
                  <a:pt x="965" y="1601"/>
                  <a:pt x="1024" y="1510"/>
                </a:cubicBezTo>
                <a:cubicBezTo>
                  <a:pt x="1080" y="1429"/>
                  <a:pt x="1112" y="1347"/>
                  <a:pt x="1125" y="1281"/>
                </a:cubicBezTo>
                <a:cubicBezTo>
                  <a:pt x="1153" y="1267"/>
                  <a:pt x="1244" y="1218"/>
                  <a:pt x="1262" y="1076"/>
                </a:cubicBezTo>
                <a:cubicBezTo>
                  <a:pt x="1268" y="1027"/>
                  <a:pt x="1254" y="986"/>
                  <a:pt x="1233" y="957"/>
                </a:cubicBezTo>
                <a:cubicBezTo>
                  <a:pt x="1221" y="941"/>
                  <a:pt x="1211" y="935"/>
                  <a:pt x="1198" y="925"/>
                </a:cubicBezTo>
                <a:cubicBezTo>
                  <a:pt x="1205" y="904"/>
                  <a:pt x="1213" y="882"/>
                  <a:pt x="1219" y="855"/>
                </a:cubicBezTo>
                <a:cubicBezTo>
                  <a:pt x="1219" y="853"/>
                  <a:pt x="1219" y="851"/>
                  <a:pt x="1221" y="851"/>
                </a:cubicBezTo>
                <a:cubicBezTo>
                  <a:pt x="1221" y="849"/>
                  <a:pt x="1223" y="845"/>
                  <a:pt x="1223" y="843"/>
                </a:cubicBezTo>
                <a:cubicBezTo>
                  <a:pt x="1229" y="816"/>
                  <a:pt x="1235" y="788"/>
                  <a:pt x="1239" y="761"/>
                </a:cubicBezTo>
                <a:cubicBezTo>
                  <a:pt x="1246" y="730"/>
                  <a:pt x="1252" y="699"/>
                  <a:pt x="1254" y="672"/>
                </a:cubicBezTo>
                <a:cubicBezTo>
                  <a:pt x="1256" y="664"/>
                  <a:pt x="1256" y="655"/>
                  <a:pt x="1256" y="645"/>
                </a:cubicBezTo>
                <a:cubicBezTo>
                  <a:pt x="1258" y="629"/>
                  <a:pt x="1258" y="614"/>
                  <a:pt x="1260" y="598"/>
                </a:cubicBezTo>
                <a:cubicBezTo>
                  <a:pt x="1260" y="582"/>
                  <a:pt x="1262" y="567"/>
                  <a:pt x="1262" y="553"/>
                </a:cubicBezTo>
                <a:cubicBezTo>
                  <a:pt x="1262" y="543"/>
                  <a:pt x="1262" y="530"/>
                  <a:pt x="1260" y="518"/>
                </a:cubicBezTo>
                <a:cubicBezTo>
                  <a:pt x="1260" y="516"/>
                  <a:pt x="1260" y="514"/>
                  <a:pt x="1260" y="514"/>
                </a:cubicBezTo>
                <a:cubicBezTo>
                  <a:pt x="1260" y="504"/>
                  <a:pt x="1258" y="496"/>
                  <a:pt x="1256" y="485"/>
                </a:cubicBezTo>
                <a:cubicBezTo>
                  <a:pt x="1256" y="479"/>
                  <a:pt x="1254" y="473"/>
                  <a:pt x="1254" y="469"/>
                </a:cubicBezTo>
                <a:cubicBezTo>
                  <a:pt x="1254" y="463"/>
                  <a:pt x="1252" y="457"/>
                  <a:pt x="1252" y="453"/>
                </a:cubicBezTo>
                <a:cubicBezTo>
                  <a:pt x="1252" y="449"/>
                  <a:pt x="1250" y="444"/>
                  <a:pt x="1250" y="438"/>
                </a:cubicBezTo>
                <a:cubicBezTo>
                  <a:pt x="1248" y="432"/>
                  <a:pt x="1246" y="426"/>
                  <a:pt x="1246" y="418"/>
                </a:cubicBezTo>
                <a:cubicBezTo>
                  <a:pt x="1244" y="414"/>
                  <a:pt x="1244" y="410"/>
                  <a:pt x="1241" y="406"/>
                </a:cubicBezTo>
                <a:cubicBezTo>
                  <a:pt x="1239" y="399"/>
                  <a:pt x="1237" y="391"/>
                  <a:pt x="1235" y="385"/>
                </a:cubicBezTo>
                <a:cubicBezTo>
                  <a:pt x="1233" y="381"/>
                  <a:pt x="1233" y="377"/>
                  <a:pt x="1231" y="375"/>
                </a:cubicBezTo>
                <a:cubicBezTo>
                  <a:pt x="1229" y="369"/>
                  <a:pt x="1225" y="362"/>
                  <a:pt x="1223" y="354"/>
                </a:cubicBezTo>
                <a:cubicBezTo>
                  <a:pt x="1219" y="344"/>
                  <a:pt x="1213" y="334"/>
                  <a:pt x="1209" y="324"/>
                </a:cubicBezTo>
                <a:cubicBezTo>
                  <a:pt x="1207" y="319"/>
                  <a:pt x="1205" y="315"/>
                  <a:pt x="1203" y="311"/>
                </a:cubicBezTo>
                <a:cubicBezTo>
                  <a:pt x="1198" y="305"/>
                  <a:pt x="1194" y="301"/>
                  <a:pt x="1192" y="295"/>
                </a:cubicBezTo>
                <a:cubicBezTo>
                  <a:pt x="1190" y="291"/>
                  <a:pt x="1188" y="287"/>
                  <a:pt x="1184" y="283"/>
                </a:cubicBezTo>
                <a:cubicBezTo>
                  <a:pt x="1180" y="279"/>
                  <a:pt x="1178" y="272"/>
                  <a:pt x="1174" y="268"/>
                </a:cubicBezTo>
                <a:cubicBezTo>
                  <a:pt x="1172" y="264"/>
                  <a:pt x="1168" y="260"/>
                  <a:pt x="1164" y="258"/>
                </a:cubicBezTo>
                <a:cubicBezTo>
                  <a:pt x="1160" y="254"/>
                  <a:pt x="1155" y="248"/>
                  <a:pt x="1151" y="244"/>
                </a:cubicBezTo>
                <a:cubicBezTo>
                  <a:pt x="1147" y="240"/>
                  <a:pt x="1143" y="236"/>
                  <a:pt x="1139" y="233"/>
                </a:cubicBezTo>
                <a:cubicBezTo>
                  <a:pt x="1131" y="225"/>
                  <a:pt x="1121" y="219"/>
                  <a:pt x="1112" y="213"/>
                </a:cubicBezTo>
                <a:cubicBezTo>
                  <a:pt x="1074" y="186"/>
                  <a:pt x="1026" y="168"/>
                  <a:pt x="971" y="164"/>
                </a:cubicBezTo>
                <a:cubicBezTo>
                  <a:pt x="961" y="147"/>
                  <a:pt x="942" y="127"/>
                  <a:pt x="920" y="106"/>
                </a:cubicBezTo>
                <a:cubicBezTo>
                  <a:pt x="912" y="98"/>
                  <a:pt x="901" y="90"/>
                  <a:pt x="891" y="82"/>
                </a:cubicBezTo>
                <a:cubicBezTo>
                  <a:pt x="889" y="82"/>
                  <a:pt x="889" y="80"/>
                  <a:pt x="887" y="80"/>
                </a:cubicBezTo>
                <a:cubicBezTo>
                  <a:pt x="885" y="80"/>
                  <a:pt x="885" y="78"/>
                  <a:pt x="883" y="78"/>
                </a:cubicBezTo>
                <a:cubicBezTo>
                  <a:pt x="873" y="70"/>
                  <a:pt x="861" y="63"/>
                  <a:pt x="848" y="57"/>
                </a:cubicBezTo>
                <a:cubicBezTo>
                  <a:pt x="809" y="37"/>
                  <a:pt x="760" y="18"/>
                  <a:pt x="699" y="10"/>
                </a:cubicBezTo>
                <a:cubicBezTo>
                  <a:pt x="697" y="10"/>
                  <a:pt x="693" y="10"/>
                  <a:pt x="691" y="8"/>
                </a:cubicBezTo>
                <a:cubicBezTo>
                  <a:pt x="688" y="8"/>
                  <a:pt x="686" y="8"/>
                  <a:pt x="682" y="8"/>
                </a:cubicBezTo>
                <a:cubicBezTo>
                  <a:pt x="658" y="2"/>
                  <a:pt x="639" y="0"/>
                  <a:pt x="619" y="0"/>
                </a:cubicBezTo>
                <a:close/>
                <a:moveTo>
                  <a:pt x="924" y="487"/>
                </a:moveTo>
                <a:cubicBezTo>
                  <a:pt x="963" y="549"/>
                  <a:pt x="1022" y="664"/>
                  <a:pt x="1022" y="785"/>
                </a:cubicBezTo>
                <a:cubicBezTo>
                  <a:pt x="1022" y="851"/>
                  <a:pt x="1049" y="960"/>
                  <a:pt x="1137" y="972"/>
                </a:cubicBezTo>
                <a:cubicBezTo>
                  <a:pt x="1145" y="978"/>
                  <a:pt x="1155" y="986"/>
                  <a:pt x="1164" y="1001"/>
                </a:cubicBezTo>
                <a:cubicBezTo>
                  <a:pt x="1174" y="1017"/>
                  <a:pt x="1182" y="1037"/>
                  <a:pt x="1178" y="1066"/>
                </a:cubicBezTo>
                <a:cubicBezTo>
                  <a:pt x="1164" y="1193"/>
                  <a:pt x="1076" y="1218"/>
                  <a:pt x="1076" y="1218"/>
                </a:cubicBezTo>
                <a:cubicBezTo>
                  <a:pt x="1061" y="1222"/>
                  <a:pt x="1051" y="1236"/>
                  <a:pt x="1049" y="1250"/>
                </a:cubicBezTo>
                <a:cubicBezTo>
                  <a:pt x="1045" y="1293"/>
                  <a:pt x="1013" y="1381"/>
                  <a:pt x="957" y="1463"/>
                </a:cubicBezTo>
                <a:cubicBezTo>
                  <a:pt x="902" y="1545"/>
                  <a:pt x="828" y="1623"/>
                  <a:pt x="744" y="1662"/>
                </a:cubicBezTo>
                <a:cubicBezTo>
                  <a:pt x="738" y="1664"/>
                  <a:pt x="731" y="1670"/>
                  <a:pt x="727" y="1676"/>
                </a:cubicBezTo>
                <a:cubicBezTo>
                  <a:pt x="707" y="1707"/>
                  <a:pt x="670" y="1730"/>
                  <a:pt x="629" y="1730"/>
                </a:cubicBezTo>
                <a:cubicBezTo>
                  <a:pt x="588" y="1730"/>
                  <a:pt x="551" y="1709"/>
                  <a:pt x="531" y="1676"/>
                </a:cubicBezTo>
                <a:cubicBezTo>
                  <a:pt x="527" y="1670"/>
                  <a:pt x="521" y="1666"/>
                  <a:pt x="514" y="1662"/>
                </a:cubicBezTo>
                <a:cubicBezTo>
                  <a:pt x="430" y="1623"/>
                  <a:pt x="355" y="1545"/>
                  <a:pt x="301" y="1463"/>
                </a:cubicBezTo>
                <a:cubicBezTo>
                  <a:pt x="246" y="1381"/>
                  <a:pt x="213" y="1293"/>
                  <a:pt x="207" y="1250"/>
                </a:cubicBezTo>
                <a:cubicBezTo>
                  <a:pt x="205" y="1236"/>
                  <a:pt x="195" y="1224"/>
                  <a:pt x="181" y="1218"/>
                </a:cubicBezTo>
                <a:cubicBezTo>
                  <a:pt x="181" y="1218"/>
                  <a:pt x="92" y="1191"/>
                  <a:pt x="78" y="1064"/>
                </a:cubicBezTo>
                <a:cubicBezTo>
                  <a:pt x="74" y="1035"/>
                  <a:pt x="82" y="1015"/>
                  <a:pt x="92" y="998"/>
                </a:cubicBezTo>
                <a:cubicBezTo>
                  <a:pt x="97" y="992"/>
                  <a:pt x="103" y="986"/>
                  <a:pt x="107" y="982"/>
                </a:cubicBezTo>
                <a:cubicBezTo>
                  <a:pt x="111" y="982"/>
                  <a:pt x="113" y="984"/>
                  <a:pt x="117" y="984"/>
                </a:cubicBezTo>
                <a:cubicBezTo>
                  <a:pt x="195" y="984"/>
                  <a:pt x="221" y="855"/>
                  <a:pt x="236" y="788"/>
                </a:cubicBezTo>
                <a:cubicBezTo>
                  <a:pt x="260" y="666"/>
                  <a:pt x="396" y="631"/>
                  <a:pt x="590" y="631"/>
                </a:cubicBezTo>
                <a:cubicBezTo>
                  <a:pt x="772" y="629"/>
                  <a:pt x="875" y="545"/>
                  <a:pt x="924" y="487"/>
                </a:cubicBezTo>
                <a:close/>
                <a:moveTo>
                  <a:pt x="412" y="982"/>
                </a:moveTo>
                <a:cubicBezTo>
                  <a:pt x="379" y="982"/>
                  <a:pt x="353" y="1009"/>
                  <a:pt x="353" y="1041"/>
                </a:cubicBezTo>
                <a:cubicBezTo>
                  <a:pt x="353" y="1074"/>
                  <a:pt x="379" y="1101"/>
                  <a:pt x="412" y="1101"/>
                </a:cubicBezTo>
                <a:cubicBezTo>
                  <a:pt x="445" y="1101"/>
                  <a:pt x="471" y="1074"/>
                  <a:pt x="471" y="1041"/>
                </a:cubicBezTo>
                <a:cubicBezTo>
                  <a:pt x="471" y="1009"/>
                  <a:pt x="445" y="982"/>
                  <a:pt x="412" y="982"/>
                </a:cubicBezTo>
                <a:close/>
                <a:moveTo>
                  <a:pt x="846" y="982"/>
                </a:moveTo>
                <a:cubicBezTo>
                  <a:pt x="813" y="982"/>
                  <a:pt x="787" y="1009"/>
                  <a:pt x="787" y="1041"/>
                </a:cubicBezTo>
                <a:cubicBezTo>
                  <a:pt x="787" y="1074"/>
                  <a:pt x="813" y="1101"/>
                  <a:pt x="846" y="1101"/>
                </a:cubicBezTo>
                <a:cubicBezTo>
                  <a:pt x="879" y="1101"/>
                  <a:pt x="906" y="1074"/>
                  <a:pt x="906" y="1041"/>
                </a:cubicBezTo>
                <a:cubicBezTo>
                  <a:pt x="906" y="1009"/>
                  <a:pt x="877" y="982"/>
                  <a:pt x="846" y="9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34"/>
          <p:cNvSpPr/>
          <p:nvPr/>
        </p:nvSpPr>
        <p:spPr>
          <a:xfrm>
            <a:off x="10231146" y="2408064"/>
            <a:ext cx="383886" cy="390232"/>
          </a:xfrm>
          <a:custGeom>
            <a:rect b="b" l="l" r="r" t="t"/>
            <a:pathLst>
              <a:path extrusionOk="0" h="1085" w="1068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34"/>
          <p:cNvSpPr/>
          <p:nvPr/>
        </p:nvSpPr>
        <p:spPr>
          <a:xfrm>
            <a:off x="8508054" y="4445641"/>
            <a:ext cx="498392" cy="476212"/>
          </a:xfrm>
          <a:custGeom>
            <a:rect b="b" l="l" r="r" t="t"/>
            <a:pathLst>
              <a:path extrusionOk="0" h="1610" w="1691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34"/>
          <p:cNvSpPr/>
          <p:nvPr/>
        </p:nvSpPr>
        <p:spPr>
          <a:xfrm>
            <a:off x="1864875" y="4541159"/>
            <a:ext cx="461694" cy="334282"/>
          </a:xfrm>
          <a:custGeom>
            <a:rect b="b" l="l" r="r" t="t"/>
            <a:pathLst>
              <a:path extrusionOk="0" h="1076" w="1488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9" name="Google Shape;149;p34"/>
          <p:cNvGrpSpPr/>
          <p:nvPr/>
        </p:nvGrpSpPr>
        <p:grpSpPr>
          <a:xfrm>
            <a:off x="5241344" y="4409802"/>
            <a:ext cx="375766" cy="531032"/>
            <a:chOff x="3244850" y="4375150"/>
            <a:chExt cx="457200" cy="646113"/>
          </a:xfrm>
        </p:grpSpPr>
        <p:sp>
          <p:nvSpPr>
            <p:cNvPr id="150" name="Google Shape;150;p34"/>
            <p:cNvSpPr/>
            <p:nvPr/>
          </p:nvSpPr>
          <p:spPr>
            <a:xfrm>
              <a:off x="3244850" y="4375150"/>
              <a:ext cx="457200" cy="646113"/>
            </a:xfrm>
            <a:custGeom>
              <a:rect b="b" l="l" r="r" t="t"/>
              <a:pathLst>
                <a:path extrusionOk="0" h="1793" w="1271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34"/>
            <p:cNvSpPr/>
            <p:nvPr/>
          </p:nvSpPr>
          <p:spPr>
            <a:xfrm>
              <a:off x="3432175" y="4724400"/>
              <a:ext cx="82550" cy="195263"/>
            </a:xfrm>
            <a:custGeom>
              <a:rect b="b" l="l" r="r" t="t"/>
              <a:pathLst>
                <a:path extrusionOk="0" h="541" w="230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2" name="Google Shape;152;p34"/>
          <p:cNvSpPr txBox="1"/>
          <p:nvPr>
            <p:ph idx="4" type="body"/>
          </p:nvPr>
        </p:nvSpPr>
        <p:spPr>
          <a:xfrm>
            <a:off x="4556921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5" type="body"/>
          </p:nvPr>
        </p:nvSpPr>
        <p:spPr>
          <a:xfrm>
            <a:off x="7883217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6" type="body"/>
          </p:nvPr>
        </p:nvSpPr>
        <p:spPr>
          <a:xfrm>
            <a:off x="2873894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7" type="body"/>
          </p:nvPr>
        </p:nvSpPr>
        <p:spPr>
          <a:xfrm>
            <a:off x="9566243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8" type="body"/>
          </p:nvPr>
        </p:nvSpPr>
        <p:spPr>
          <a:xfrm>
            <a:off x="6208525" y="4002211"/>
            <a:ext cx="1808714" cy="83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5344887"/>
            <a:ext cx="12192000" cy="15131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35"/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35"/>
          <p:cNvCxnSpPr/>
          <p:nvPr/>
        </p:nvCxnSpPr>
        <p:spPr>
          <a:xfrm>
            <a:off x="0" y="1889492"/>
            <a:ext cx="121920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/>
          <p:nvPr/>
        </p:nvSpPr>
        <p:spPr>
          <a:xfrm>
            <a:off x="-790332" y="3385457"/>
            <a:ext cx="2122714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35"/>
          <p:cNvSpPr/>
          <p:nvPr/>
        </p:nvSpPr>
        <p:spPr>
          <a:xfrm>
            <a:off x="119086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285729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451996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35"/>
          <p:cNvSpPr/>
          <p:nvPr/>
        </p:nvSpPr>
        <p:spPr>
          <a:xfrm>
            <a:off x="618639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784905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35"/>
          <p:cNvSpPr/>
          <p:nvPr/>
        </p:nvSpPr>
        <p:spPr>
          <a:xfrm>
            <a:off x="951548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p35"/>
          <p:cNvSpPr/>
          <p:nvPr/>
        </p:nvSpPr>
        <p:spPr>
          <a:xfrm>
            <a:off x="1117815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2" name="Google Shape;172;p35"/>
          <p:cNvSpPr txBox="1"/>
          <p:nvPr>
            <p:ph idx="3" type="body"/>
          </p:nvPr>
        </p:nvSpPr>
        <p:spPr>
          <a:xfrm>
            <a:off x="1190868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3" name="Google Shape;173;p35"/>
          <p:cNvCxnSpPr/>
          <p:nvPr/>
        </p:nvCxnSpPr>
        <p:spPr>
          <a:xfrm>
            <a:off x="2085891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35"/>
          <p:cNvCxnSpPr/>
          <p:nvPr/>
        </p:nvCxnSpPr>
        <p:spPr>
          <a:xfrm>
            <a:off x="5419396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35"/>
          <p:cNvCxnSpPr/>
          <p:nvPr/>
        </p:nvCxnSpPr>
        <p:spPr>
          <a:xfrm>
            <a:off x="8747419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35"/>
          <p:cNvCxnSpPr/>
          <p:nvPr/>
        </p:nvCxnSpPr>
        <p:spPr>
          <a:xfrm>
            <a:off x="3749556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35"/>
          <p:cNvCxnSpPr/>
          <p:nvPr/>
        </p:nvCxnSpPr>
        <p:spPr>
          <a:xfrm>
            <a:off x="7087849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35"/>
          <p:cNvCxnSpPr/>
          <p:nvPr/>
        </p:nvCxnSpPr>
        <p:spPr>
          <a:xfrm>
            <a:off x="10403211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35"/>
          <p:cNvSpPr/>
          <p:nvPr/>
        </p:nvSpPr>
        <p:spPr>
          <a:xfrm>
            <a:off x="3326657" y="2154986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6655118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9980312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1662992" y="4262854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4996497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8324520" y="4272805"/>
            <a:ext cx="865461" cy="8654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5" name="Google Shape;185;p35"/>
          <p:cNvGrpSpPr/>
          <p:nvPr/>
        </p:nvGrpSpPr>
        <p:grpSpPr>
          <a:xfrm>
            <a:off x="6849034" y="2357579"/>
            <a:ext cx="497292" cy="497292"/>
            <a:chOff x="6991350" y="3275013"/>
            <a:chExt cx="560388" cy="560387"/>
          </a:xfrm>
        </p:grpSpPr>
        <p:sp>
          <p:nvSpPr>
            <p:cNvPr id="186" name="Google Shape;186;p35"/>
            <p:cNvSpPr/>
            <p:nvPr/>
          </p:nvSpPr>
          <p:spPr>
            <a:xfrm>
              <a:off x="6991350" y="3275013"/>
              <a:ext cx="560388" cy="560387"/>
            </a:xfrm>
            <a:custGeom>
              <a:rect b="b" l="l" r="r" t="t"/>
              <a:pathLst>
                <a:path extrusionOk="0" h="1557" w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124700" y="3408363"/>
              <a:ext cx="295275" cy="295275"/>
            </a:xfrm>
            <a:custGeom>
              <a:rect b="b" l="l" r="r" t="t"/>
              <a:pathLst>
                <a:path extrusionOk="0" h="819" w="821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8" name="Google Shape;188;p35"/>
          <p:cNvSpPr/>
          <p:nvPr/>
        </p:nvSpPr>
        <p:spPr>
          <a:xfrm>
            <a:off x="3563919" y="2313357"/>
            <a:ext cx="390936" cy="557900"/>
          </a:xfrm>
          <a:custGeom>
            <a:rect b="b" l="l" r="r" t="t"/>
            <a:pathLst>
              <a:path extrusionOk="0" h="1813" w="1269">
                <a:moveTo>
                  <a:pt x="619" y="0"/>
                </a:moveTo>
                <a:cubicBezTo>
                  <a:pt x="594" y="0"/>
                  <a:pt x="570" y="0"/>
                  <a:pt x="547" y="2"/>
                </a:cubicBezTo>
                <a:cubicBezTo>
                  <a:pt x="545" y="2"/>
                  <a:pt x="541" y="2"/>
                  <a:pt x="539" y="4"/>
                </a:cubicBezTo>
                <a:cubicBezTo>
                  <a:pt x="518" y="6"/>
                  <a:pt x="498" y="8"/>
                  <a:pt x="480" y="12"/>
                </a:cubicBezTo>
                <a:cubicBezTo>
                  <a:pt x="459" y="16"/>
                  <a:pt x="439" y="20"/>
                  <a:pt x="418" y="25"/>
                </a:cubicBezTo>
                <a:lnTo>
                  <a:pt x="416" y="27"/>
                </a:lnTo>
                <a:cubicBezTo>
                  <a:pt x="375" y="37"/>
                  <a:pt x="336" y="51"/>
                  <a:pt x="301" y="68"/>
                </a:cubicBezTo>
                <a:cubicBezTo>
                  <a:pt x="264" y="84"/>
                  <a:pt x="234" y="106"/>
                  <a:pt x="203" y="131"/>
                </a:cubicBezTo>
                <a:cubicBezTo>
                  <a:pt x="189" y="143"/>
                  <a:pt x="174" y="156"/>
                  <a:pt x="162" y="170"/>
                </a:cubicBezTo>
                <a:cubicBezTo>
                  <a:pt x="109" y="223"/>
                  <a:pt x="70" y="289"/>
                  <a:pt x="43" y="365"/>
                </a:cubicBezTo>
                <a:cubicBezTo>
                  <a:pt x="37" y="383"/>
                  <a:pt x="31" y="401"/>
                  <a:pt x="27" y="422"/>
                </a:cubicBezTo>
                <a:cubicBezTo>
                  <a:pt x="23" y="440"/>
                  <a:pt x="19" y="459"/>
                  <a:pt x="17" y="477"/>
                </a:cubicBezTo>
                <a:cubicBezTo>
                  <a:pt x="15" y="489"/>
                  <a:pt x="13" y="502"/>
                  <a:pt x="13" y="514"/>
                </a:cubicBezTo>
                <a:cubicBezTo>
                  <a:pt x="11" y="524"/>
                  <a:pt x="11" y="532"/>
                  <a:pt x="8" y="543"/>
                </a:cubicBezTo>
                <a:cubicBezTo>
                  <a:pt x="6" y="565"/>
                  <a:pt x="6" y="590"/>
                  <a:pt x="6" y="614"/>
                </a:cubicBezTo>
                <a:cubicBezTo>
                  <a:pt x="6" y="635"/>
                  <a:pt x="11" y="659"/>
                  <a:pt x="15" y="685"/>
                </a:cubicBezTo>
                <a:cubicBezTo>
                  <a:pt x="19" y="714"/>
                  <a:pt x="25" y="747"/>
                  <a:pt x="31" y="779"/>
                </a:cubicBezTo>
                <a:cubicBezTo>
                  <a:pt x="37" y="808"/>
                  <a:pt x="43" y="837"/>
                  <a:pt x="51" y="863"/>
                </a:cubicBezTo>
                <a:cubicBezTo>
                  <a:pt x="51" y="865"/>
                  <a:pt x="54" y="869"/>
                  <a:pt x="54" y="874"/>
                </a:cubicBezTo>
                <a:cubicBezTo>
                  <a:pt x="58" y="892"/>
                  <a:pt x="64" y="908"/>
                  <a:pt x="68" y="925"/>
                </a:cubicBezTo>
                <a:cubicBezTo>
                  <a:pt x="56" y="935"/>
                  <a:pt x="45" y="941"/>
                  <a:pt x="33" y="957"/>
                </a:cubicBezTo>
                <a:cubicBezTo>
                  <a:pt x="15" y="986"/>
                  <a:pt x="0" y="1027"/>
                  <a:pt x="6" y="1076"/>
                </a:cubicBezTo>
                <a:cubicBezTo>
                  <a:pt x="23" y="1218"/>
                  <a:pt x="111" y="1267"/>
                  <a:pt x="140" y="1281"/>
                </a:cubicBezTo>
                <a:cubicBezTo>
                  <a:pt x="150" y="1347"/>
                  <a:pt x="185" y="1429"/>
                  <a:pt x="240" y="1510"/>
                </a:cubicBezTo>
                <a:cubicBezTo>
                  <a:pt x="299" y="1599"/>
                  <a:pt x="381" y="1685"/>
                  <a:pt x="482" y="1734"/>
                </a:cubicBezTo>
                <a:cubicBezTo>
                  <a:pt x="484" y="1734"/>
                  <a:pt x="486" y="1736"/>
                  <a:pt x="486" y="1738"/>
                </a:cubicBezTo>
                <a:cubicBezTo>
                  <a:pt x="523" y="1781"/>
                  <a:pt x="572" y="1812"/>
                  <a:pt x="633" y="1812"/>
                </a:cubicBezTo>
                <a:cubicBezTo>
                  <a:pt x="693" y="1812"/>
                  <a:pt x="744" y="1781"/>
                  <a:pt x="781" y="1738"/>
                </a:cubicBezTo>
                <a:cubicBezTo>
                  <a:pt x="783" y="1738"/>
                  <a:pt x="785" y="1736"/>
                  <a:pt x="785" y="1734"/>
                </a:cubicBezTo>
                <a:cubicBezTo>
                  <a:pt x="885" y="1685"/>
                  <a:pt x="965" y="1601"/>
                  <a:pt x="1024" y="1510"/>
                </a:cubicBezTo>
                <a:cubicBezTo>
                  <a:pt x="1080" y="1429"/>
                  <a:pt x="1112" y="1347"/>
                  <a:pt x="1125" y="1281"/>
                </a:cubicBezTo>
                <a:cubicBezTo>
                  <a:pt x="1153" y="1267"/>
                  <a:pt x="1244" y="1218"/>
                  <a:pt x="1262" y="1076"/>
                </a:cubicBezTo>
                <a:cubicBezTo>
                  <a:pt x="1268" y="1027"/>
                  <a:pt x="1254" y="986"/>
                  <a:pt x="1233" y="957"/>
                </a:cubicBezTo>
                <a:cubicBezTo>
                  <a:pt x="1221" y="941"/>
                  <a:pt x="1211" y="935"/>
                  <a:pt x="1198" y="925"/>
                </a:cubicBezTo>
                <a:cubicBezTo>
                  <a:pt x="1205" y="904"/>
                  <a:pt x="1213" y="882"/>
                  <a:pt x="1219" y="855"/>
                </a:cubicBezTo>
                <a:cubicBezTo>
                  <a:pt x="1219" y="853"/>
                  <a:pt x="1219" y="851"/>
                  <a:pt x="1221" y="851"/>
                </a:cubicBezTo>
                <a:cubicBezTo>
                  <a:pt x="1221" y="849"/>
                  <a:pt x="1223" y="845"/>
                  <a:pt x="1223" y="843"/>
                </a:cubicBezTo>
                <a:cubicBezTo>
                  <a:pt x="1229" y="816"/>
                  <a:pt x="1235" y="788"/>
                  <a:pt x="1239" y="761"/>
                </a:cubicBezTo>
                <a:cubicBezTo>
                  <a:pt x="1246" y="730"/>
                  <a:pt x="1252" y="699"/>
                  <a:pt x="1254" y="672"/>
                </a:cubicBezTo>
                <a:cubicBezTo>
                  <a:pt x="1256" y="664"/>
                  <a:pt x="1256" y="655"/>
                  <a:pt x="1256" y="645"/>
                </a:cubicBezTo>
                <a:cubicBezTo>
                  <a:pt x="1258" y="629"/>
                  <a:pt x="1258" y="614"/>
                  <a:pt x="1260" y="598"/>
                </a:cubicBezTo>
                <a:cubicBezTo>
                  <a:pt x="1260" y="582"/>
                  <a:pt x="1262" y="567"/>
                  <a:pt x="1262" y="553"/>
                </a:cubicBezTo>
                <a:cubicBezTo>
                  <a:pt x="1262" y="543"/>
                  <a:pt x="1262" y="530"/>
                  <a:pt x="1260" y="518"/>
                </a:cubicBezTo>
                <a:cubicBezTo>
                  <a:pt x="1260" y="516"/>
                  <a:pt x="1260" y="514"/>
                  <a:pt x="1260" y="514"/>
                </a:cubicBezTo>
                <a:cubicBezTo>
                  <a:pt x="1260" y="504"/>
                  <a:pt x="1258" y="496"/>
                  <a:pt x="1256" y="485"/>
                </a:cubicBezTo>
                <a:cubicBezTo>
                  <a:pt x="1256" y="479"/>
                  <a:pt x="1254" y="473"/>
                  <a:pt x="1254" y="469"/>
                </a:cubicBezTo>
                <a:cubicBezTo>
                  <a:pt x="1254" y="463"/>
                  <a:pt x="1252" y="457"/>
                  <a:pt x="1252" y="453"/>
                </a:cubicBezTo>
                <a:cubicBezTo>
                  <a:pt x="1252" y="449"/>
                  <a:pt x="1250" y="444"/>
                  <a:pt x="1250" y="438"/>
                </a:cubicBezTo>
                <a:cubicBezTo>
                  <a:pt x="1248" y="432"/>
                  <a:pt x="1246" y="426"/>
                  <a:pt x="1246" y="418"/>
                </a:cubicBezTo>
                <a:cubicBezTo>
                  <a:pt x="1244" y="414"/>
                  <a:pt x="1244" y="410"/>
                  <a:pt x="1241" y="406"/>
                </a:cubicBezTo>
                <a:cubicBezTo>
                  <a:pt x="1239" y="399"/>
                  <a:pt x="1237" y="391"/>
                  <a:pt x="1235" y="385"/>
                </a:cubicBezTo>
                <a:cubicBezTo>
                  <a:pt x="1233" y="381"/>
                  <a:pt x="1233" y="377"/>
                  <a:pt x="1231" y="375"/>
                </a:cubicBezTo>
                <a:cubicBezTo>
                  <a:pt x="1229" y="369"/>
                  <a:pt x="1225" y="362"/>
                  <a:pt x="1223" y="354"/>
                </a:cubicBezTo>
                <a:cubicBezTo>
                  <a:pt x="1219" y="344"/>
                  <a:pt x="1213" y="334"/>
                  <a:pt x="1209" y="324"/>
                </a:cubicBezTo>
                <a:cubicBezTo>
                  <a:pt x="1207" y="319"/>
                  <a:pt x="1205" y="315"/>
                  <a:pt x="1203" y="311"/>
                </a:cubicBezTo>
                <a:cubicBezTo>
                  <a:pt x="1198" y="305"/>
                  <a:pt x="1194" y="301"/>
                  <a:pt x="1192" y="295"/>
                </a:cubicBezTo>
                <a:cubicBezTo>
                  <a:pt x="1190" y="291"/>
                  <a:pt x="1188" y="287"/>
                  <a:pt x="1184" y="283"/>
                </a:cubicBezTo>
                <a:cubicBezTo>
                  <a:pt x="1180" y="279"/>
                  <a:pt x="1178" y="272"/>
                  <a:pt x="1174" y="268"/>
                </a:cubicBezTo>
                <a:cubicBezTo>
                  <a:pt x="1172" y="264"/>
                  <a:pt x="1168" y="260"/>
                  <a:pt x="1164" y="258"/>
                </a:cubicBezTo>
                <a:cubicBezTo>
                  <a:pt x="1160" y="254"/>
                  <a:pt x="1155" y="248"/>
                  <a:pt x="1151" y="244"/>
                </a:cubicBezTo>
                <a:cubicBezTo>
                  <a:pt x="1147" y="240"/>
                  <a:pt x="1143" y="236"/>
                  <a:pt x="1139" y="233"/>
                </a:cubicBezTo>
                <a:cubicBezTo>
                  <a:pt x="1131" y="225"/>
                  <a:pt x="1121" y="219"/>
                  <a:pt x="1112" y="213"/>
                </a:cubicBezTo>
                <a:cubicBezTo>
                  <a:pt x="1074" y="186"/>
                  <a:pt x="1026" y="168"/>
                  <a:pt x="971" y="164"/>
                </a:cubicBezTo>
                <a:cubicBezTo>
                  <a:pt x="961" y="147"/>
                  <a:pt x="942" y="127"/>
                  <a:pt x="920" y="106"/>
                </a:cubicBezTo>
                <a:cubicBezTo>
                  <a:pt x="912" y="98"/>
                  <a:pt x="901" y="90"/>
                  <a:pt x="891" y="82"/>
                </a:cubicBezTo>
                <a:cubicBezTo>
                  <a:pt x="889" y="82"/>
                  <a:pt x="889" y="80"/>
                  <a:pt x="887" y="80"/>
                </a:cubicBezTo>
                <a:cubicBezTo>
                  <a:pt x="885" y="80"/>
                  <a:pt x="885" y="78"/>
                  <a:pt x="883" y="78"/>
                </a:cubicBezTo>
                <a:cubicBezTo>
                  <a:pt x="873" y="70"/>
                  <a:pt x="861" y="63"/>
                  <a:pt x="848" y="57"/>
                </a:cubicBezTo>
                <a:cubicBezTo>
                  <a:pt x="809" y="37"/>
                  <a:pt x="760" y="18"/>
                  <a:pt x="699" y="10"/>
                </a:cubicBezTo>
                <a:cubicBezTo>
                  <a:pt x="697" y="10"/>
                  <a:pt x="693" y="10"/>
                  <a:pt x="691" y="8"/>
                </a:cubicBezTo>
                <a:cubicBezTo>
                  <a:pt x="688" y="8"/>
                  <a:pt x="686" y="8"/>
                  <a:pt x="682" y="8"/>
                </a:cubicBezTo>
                <a:cubicBezTo>
                  <a:pt x="658" y="2"/>
                  <a:pt x="639" y="0"/>
                  <a:pt x="619" y="0"/>
                </a:cubicBezTo>
                <a:close/>
                <a:moveTo>
                  <a:pt x="924" y="487"/>
                </a:moveTo>
                <a:cubicBezTo>
                  <a:pt x="963" y="549"/>
                  <a:pt x="1022" y="664"/>
                  <a:pt x="1022" y="785"/>
                </a:cubicBezTo>
                <a:cubicBezTo>
                  <a:pt x="1022" y="851"/>
                  <a:pt x="1049" y="960"/>
                  <a:pt x="1137" y="972"/>
                </a:cubicBezTo>
                <a:cubicBezTo>
                  <a:pt x="1145" y="978"/>
                  <a:pt x="1155" y="986"/>
                  <a:pt x="1164" y="1001"/>
                </a:cubicBezTo>
                <a:cubicBezTo>
                  <a:pt x="1174" y="1017"/>
                  <a:pt x="1182" y="1037"/>
                  <a:pt x="1178" y="1066"/>
                </a:cubicBezTo>
                <a:cubicBezTo>
                  <a:pt x="1164" y="1193"/>
                  <a:pt x="1076" y="1218"/>
                  <a:pt x="1076" y="1218"/>
                </a:cubicBezTo>
                <a:cubicBezTo>
                  <a:pt x="1061" y="1222"/>
                  <a:pt x="1051" y="1236"/>
                  <a:pt x="1049" y="1250"/>
                </a:cubicBezTo>
                <a:cubicBezTo>
                  <a:pt x="1045" y="1293"/>
                  <a:pt x="1013" y="1381"/>
                  <a:pt x="957" y="1463"/>
                </a:cubicBezTo>
                <a:cubicBezTo>
                  <a:pt x="902" y="1545"/>
                  <a:pt x="828" y="1623"/>
                  <a:pt x="744" y="1662"/>
                </a:cubicBezTo>
                <a:cubicBezTo>
                  <a:pt x="738" y="1664"/>
                  <a:pt x="731" y="1670"/>
                  <a:pt x="727" y="1676"/>
                </a:cubicBezTo>
                <a:cubicBezTo>
                  <a:pt x="707" y="1707"/>
                  <a:pt x="670" y="1730"/>
                  <a:pt x="629" y="1730"/>
                </a:cubicBezTo>
                <a:cubicBezTo>
                  <a:pt x="588" y="1730"/>
                  <a:pt x="551" y="1709"/>
                  <a:pt x="531" y="1676"/>
                </a:cubicBezTo>
                <a:cubicBezTo>
                  <a:pt x="527" y="1670"/>
                  <a:pt x="521" y="1666"/>
                  <a:pt x="514" y="1662"/>
                </a:cubicBezTo>
                <a:cubicBezTo>
                  <a:pt x="430" y="1623"/>
                  <a:pt x="355" y="1545"/>
                  <a:pt x="301" y="1463"/>
                </a:cubicBezTo>
                <a:cubicBezTo>
                  <a:pt x="246" y="1381"/>
                  <a:pt x="213" y="1293"/>
                  <a:pt x="207" y="1250"/>
                </a:cubicBezTo>
                <a:cubicBezTo>
                  <a:pt x="205" y="1236"/>
                  <a:pt x="195" y="1224"/>
                  <a:pt x="181" y="1218"/>
                </a:cubicBezTo>
                <a:cubicBezTo>
                  <a:pt x="181" y="1218"/>
                  <a:pt x="92" y="1191"/>
                  <a:pt x="78" y="1064"/>
                </a:cubicBezTo>
                <a:cubicBezTo>
                  <a:pt x="74" y="1035"/>
                  <a:pt x="82" y="1015"/>
                  <a:pt x="92" y="998"/>
                </a:cubicBezTo>
                <a:cubicBezTo>
                  <a:pt x="97" y="992"/>
                  <a:pt x="103" y="986"/>
                  <a:pt x="107" y="982"/>
                </a:cubicBezTo>
                <a:cubicBezTo>
                  <a:pt x="111" y="982"/>
                  <a:pt x="113" y="984"/>
                  <a:pt x="117" y="984"/>
                </a:cubicBezTo>
                <a:cubicBezTo>
                  <a:pt x="195" y="984"/>
                  <a:pt x="221" y="855"/>
                  <a:pt x="236" y="788"/>
                </a:cubicBezTo>
                <a:cubicBezTo>
                  <a:pt x="260" y="666"/>
                  <a:pt x="396" y="631"/>
                  <a:pt x="590" y="631"/>
                </a:cubicBezTo>
                <a:cubicBezTo>
                  <a:pt x="772" y="629"/>
                  <a:pt x="875" y="545"/>
                  <a:pt x="924" y="487"/>
                </a:cubicBezTo>
                <a:close/>
                <a:moveTo>
                  <a:pt x="412" y="982"/>
                </a:moveTo>
                <a:cubicBezTo>
                  <a:pt x="379" y="982"/>
                  <a:pt x="353" y="1009"/>
                  <a:pt x="353" y="1041"/>
                </a:cubicBezTo>
                <a:cubicBezTo>
                  <a:pt x="353" y="1074"/>
                  <a:pt x="379" y="1101"/>
                  <a:pt x="412" y="1101"/>
                </a:cubicBezTo>
                <a:cubicBezTo>
                  <a:pt x="445" y="1101"/>
                  <a:pt x="471" y="1074"/>
                  <a:pt x="471" y="1041"/>
                </a:cubicBezTo>
                <a:cubicBezTo>
                  <a:pt x="471" y="1009"/>
                  <a:pt x="445" y="982"/>
                  <a:pt x="412" y="982"/>
                </a:cubicBezTo>
                <a:close/>
                <a:moveTo>
                  <a:pt x="846" y="982"/>
                </a:moveTo>
                <a:cubicBezTo>
                  <a:pt x="813" y="982"/>
                  <a:pt x="787" y="1009"/>
                  <a:pt x="787" y="1041"/>
                </a:cubicBezTo>
                <a:cubicBezTo>
                  <a:pt x="787" y="1074"/>
                  <a:pt x="813" y="1101"/>
                  <a:pt x="846" y="1101"/>
                </a:cubicBezTo>
                <a:cubicBezTo>
                  <a:pt x="879" y="1101"/>
                  <a:pt x="906" y="1074"/>
                  <a:pt x="906" y="1041"/>
                </a:cubicBezTo>
                <a:cubicBezTo>
                  <a:pt x="906" y="1009"/>
                  <a:pt x="877" y="982"/>
                  <a:pt x="846" y="9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10231146" y="2408064"/>
            <a:ext cx="383886" cy="390232"/>
          </a:xfrm>
          <a:custGeom>
            <a:rect b="b" l="l" r="r" t="t"/>
            <a:pathLst>
              <a:path extrusionOk="0" h="1085" w="1068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8508054" y="4445641"/>
            <a:ext cx="498392" cy="476212"/>
          </a:xfrm>
          <a:custGeom>
            <a:rect b="b" l="l" r="r" t="t"/>
            <a:pathLst>
              <a:path extrusionOk="0" h="1610" w="1691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1864875" y="4541159"/>
            <a:ext cx="461694" cy="334282"/>
          </a:xfrm>
          <a:custGeom>
            <a:rect b="b" l="l" r="r" t="t"/>
            <a:pathLst>
              <a:path extrusionOk="0" h="1076" w="1488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92" name="Google Shape;192;p35"/>
          <p:cNvGrpSpPr/>
          <p:nvPr/>
        </p:nvGrpSpPr>
        <p:grpSpPr>
          <a:xfrm>
            <a:off x="5241344" y="4409802"/>
            <a:ext cx="375766" cy="531032"/>
            <a:chOff x="3244850" y="4375150"/>
            <a:chExt cx="457200" cy="646113"/>
          </a:xfrm>
        </p:grpSpPr>
        <p:sp>
          <p:nvSpPr>
            <p:cNvPr id="193" name="Google Shape;193;p35"/>
            <p:cNvSpPr/>
            <p:nvPr/>
          </p:nvSpPr>
          <p:spPr>
            <a:xfrm>
              <a:off x="3244850" y="4375150"/>
              <a:ext cx="457200" cy="646113"/>
            </a:xfrm>
            <a:custGeom>
              <a:rect b="b" l="l" r="r" t="t"/>
              <a:pathLst>
                <a:path extrusionOk="0" h="1793" w="1271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3432175" y="4724400"/>
              <a:ext cx="82550" cy="195263"/>
            </a:xfrm>
            <a:custGeom>
              <a:rect b="b" l="l" r="r" t="t"/>
              <a:pathLst>
                <a:path extrusionOk="0" h="541" w="230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5" name="Google Shape;195;p35"/>
          <p:cNvSpPr txBox="1"/>
          <p:nvPr>
            <p:ph idx="4" type="body"/>
          </p:nvPr>
        </p:nvSpPr>
        <p:spPr>
          <a:xfrm>
            <a:off x="4556921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5" type="body"/>
          </p:nvPr>
        </p:nvSpPr>
        <p:spPr>
          <a:xfrm>
            <a:off x="2873894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6" type="body"/>
          </p:nvPr>
        </p:nvSpPr>
        <p:spPr>
          <a:xfrm>
            <a:off x="6239947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7" type="body"/>
          </p:nvPr>
        </p:nvSpPr>
        <p:spPr>
          <a:xfrm>
            <a:off x="9566243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8" type="body"/>
          </p:nvPr>
        </p:nvSpPr>
        <p:spPr>
          <a:xfrm>
            <a:off x="7830041" y="2543571"/>
            <a:ext cx="1808714" cy="83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/>
        </p:nvSpPr>
        <p:spPr>
          <a:xfrm>
            <a:off x="0" y="5344887"/>
            <a:ext cx="12192000" cy="15131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" name="Google Shape;203;p36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4" name="Google Shape;204;p36"/>
          <p:cNvCxnSpPr/>
          <p:nvPr/>
        </p:nvCxnSpPr>
        <p:spPr>
          <a:xfrm>
            <a:off x="0" y="1889492"/>
            <a:ext cx="12192000" cy="0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6"/>
          <p:cNvSpPr/>
          <p:nvPr/>
        </p:nvSpPr>
        <p:spPr>
          <a:xfrm>
            <a:off x="-790332" y="3385457"/>
            <a:ext cx="2122714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119086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9" name="Google Shape;209;p36"/>
          <p:cNvSpPr/>
          <p:nvPr/>
        </p:nvSpPr>
        <p:spPr>
          <a:xfrm>
            <a:off x="285729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451996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618639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784905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9515488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11178153" y="3385457"/>
            <a:ext cx="1804179" cy="46808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5" name="Google Shape;215;p36"/>
          <p:cNvSpPr txBox="1"/>
          <p:nvPr>
            <p:ph idx="3" type="body"/>
          </p:nvPr>
        </p:nvSpPr>
        <p:spPr>
          <a:xfrm>
            <a:off x="1190868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6" name="Google Shape;216;p36"/>
          <p:cNvCxnSpPr/>
          <p:nvPr/>
        </p:nvCxnSpPr>
        <p:spPr>
          <a:xfrm>
            <a:off x="2085891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36"/>
          <p:cNvCxnSpPr/>
          <p:nvPr/>
        </p:nvCxnSpPr>
        <p:spPr>
          <a:xfrm>
            <a:off x="5419396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36"/>
          <p:cNvCxnSpPr/>
          <p:nvPr/>
        </p:nvCxnSpPr>
        <p:spPr>
          <a:xfrm>
            <a:off x="8747419" y="3775587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36"/>
          <p:cNvCxnSpPr/>
          <p:nvPr/>
        </p:nvCxnSpPr>
        <p:spPr>
          <a:xfrm>
            <a:off x="3749556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36"/>
          <p:cNvCxnSpPr/>
          <p:nvPr/>
        </p:nvCxnSpPr>
        <p:spPr>
          <a:xfrm>
            <a:off x="7087849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rgbClr val="BF00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36"/>
          <p:cNvCxnSpPr/>
          <p:nvPr/>
        </p:nvCxnSpPr>
        <p:spPr>
          <a:xfrm>
            <a:off x="10403211" y="3011831"/>
            <a:ext cx="0" cy="520868"/>
          </a:xfrm>
          <a:prstGeom prst="straightConnector1">
            <a:avLst/>
          </a:prstGeom>
          <a:noFill/>
          <a:ln cap="flat" cmpd="sng" w="889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36"/>
          <p:cNvSpPr/>
          <p:nvPr/>
        </p:nvSpPr>
        <p:spPr>
          <a:xfrm>
            <a:off x="3326657" y="2154986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6655118" y="2164937"/>
            <a:ext cx="865461" cy="865461"/>
          </a:xfrm>
          <a:prstGeom prst="ellipse">
            <a:avLst/>
          </a:prstGeom>
          <a:solidFill>
            <a:srgbClr val="BF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9980312" y="2164937"/>
            <a:ext cx="865461" cy="8654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1662992" y="4262854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4996497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8324520" y="4272805"/>
            <a:ext cx="865461" cy="8654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28" name="Google Shape;228;p36"/>
          <p:cNvGrpSpPr/>
          <p:nvPr/>
        </p:nvGrpSpPr>
        <p:grpSpPr>
          <a:xfrm>
            <a:off x="6849034" y="2357579"/>
            <a:ext cx="497292" cy="497292"/>
            <a:chOff x="6991350" y="3275013"/>
            <a:chExt cx="560388" cy="560387"/>
          </a:xfrm>
        </p:grpSpPr>
        <p:sp>
          <p:nvSpPr>
            <p:cNvPr id="229" name="Google Shape;229;p36"/>
            <p:cNvSpPr/>
            <p:nvPr/>
          </p:nvSpPr>
          <p:spPr>
            <a:xfrm>
              <a:off x="6991350" y="3275013"/>
              <a:ext cx="560388" cy="560387"/>
            </a:xfrm>
            <a:custGeom>
              <a:rect b="b" l="l" r="r" t="t"/>
              <a:pathLst>
                <a:path extrusionOk="0" h="1557" w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7124700" y="3408363"/>
              <a:ext cx="295275" cy="295275"/>
            </a:xfrm>
            <a:custGeom>
              <a:rect b="b" l="l" r="r" t="t"/>
              <a:pathLst>
                <a:path extrusionOk="0" h="819" w="821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1" name="Google Shape;231;p36"/>
          <p:cNvSpPr/>
          <p:nvPr/>
        </p:nvSpPr>
        <p:spPr>
          <a:xfrm>
            <a:off x="3563919" y="2313357"/>
            <a:ext cx="390936" cy="557900"/>
          </a:xfrm>
          <a:custGeom>
            <a:rect b="b" l="l" r="r" t="t"/>
            <a:pathLst>
              <a:path extrusionOk="0" h="1813" w="1269">
                <a:moveTo>
                  <a:pt x="619" y="0"/>
                </a:moveTo>
                <a:cubicBezTo>
                  <a:pt x="594" y="0"/>
                  <a:pt x="570" y="0"/>
                  <a:pt x="547" y="2"/>
                </a:cubicBezTo>
                <a:cubicBezTo>
                  <a:pt x="545" y="2"/>
                  <a:pt x="541" y="2"/>
                  <a:pt x="539" y="4"/>
                </a:cubicBezTo>
                <a:cubicBezTo>
                  <a:pt x="518" y="6"/>
                  <a:pt x="498" y="8"/>
                  <a:pt x="480" y="12"/>
                </a:cubicBezTo>
                <a:cubicBezTo>
                  <a:pt x="459" y="16"/>
                  <a:pt x="439" y="20"/>
                  <a:pt x="418" y="25"/>
                </a:cubicBezTo>
                <a:lnTo>
                  <a:pt x="416" y="27"/>
                </a:lnTo>
                <a:cubicBezTo>
                  <a:pt x="375" y="37"/>
                  <a:pt x="336" y="51"/>
                  <a:pt x="301" y="68"/>
                </a:cubicBezTo>
                <a:cubicBezTo>
                  <a:pt x="264" y="84"/>
                  <a:pt x="234" y="106"/>
                  <a:pt x="203" y="131"/>
                </a:cubicBezTo>
                <a:cubicBezTo>
                  <a:pt x="189" y="143"/>
                  <a:pt x="174" y="156"/>
                  <a:pt x="162" y="170"/>
                </a:cubicBezTo>
                <a:cubicBezTo>
                  <a:pt x="109" y="223"/>
                  <a:pt x="70" y="289"/>
                  <a:pt x="43" y="365"/>
                </a:cubicBezTo>
                <a:cubicBezTo>
                  <a:pt x="37" y="383"/>
                  <a:pt x="31" y="401"/>
                  <a:pt x="27" y="422"/>
                </a:cubicBezTo>
                <a:cubicBezTo>
                  <a:pt x="23" y="440"/>
                  <a:pt x="19" y="459"/>
                  <a:pt x="17" y="477"/>
                </a:cubicBezTo>
                <a:cubicBezTo>
                  <a:pt x="15" y="489"/>
                  <a:pt x="13" y="502"/>
                  <a:pt x="13" y="514"/>
                </a:cubicBezTo>
                <a:cubicBezTo>
                  <a:pt x="11" y="524"/>
                  <a:pt x="11" y="532"/>
                  <a:pt x="8" y="543"/>
                </a:cubicBezTo>
                <a:cubicBezTo>
                  <a:pt x="6" y="565"/>
                  <a:pt x="6" y="590"/>
                  <a:pt x="6" y="614"/>
                </a:cubicBezTo>
                <a:cubicBezTo>
                  <a:pt x="6" y="635"/>
                  <a:pt x="11" y="659"/>
                  <a:pt x="15" y="685"/>
                </a:cubicBezTo>
                <a:cubicBezTo>
                  <a:pt x="19" y="714"/>
                  <a:pt x="25" y="747"/>
                  <a:pt x="31" y="779"/>
                </a:cubicBezTo>
                <a:cubicBezTo>
                  <a:pt x="37" y="808"/>
                  <a:pt x="43" y="837"/>
                  <a:pt x="51" y="863"/>
                </a:cubicBezTo>
                <a:cubicBezTo>
                  <a:pt x="51" y="865"/>
                  <a:pt x="54" y="869"/>
                  <a:pt x="54" y="874"/>
                </a:cubicBezTo>
                <a:cubicBezTo>
                  <a:pt x="58" y="892"/>
                  <a:pt x="64" y="908"/>
                  <a:pt x="68" y="925"/>
                </a:cubicBezTo>
                <a:cubicBezTo>
                  <a:pt x="56" y="935"/>
                  <a:pt x="45" y="941"/>
                  <a:pt x="33" y="957"/>
                </a:cubicBezTo>
                <a:cubicBezTo>
                  <a:pt x="15" y="986"/>
                  <a:pt x="0" y="1027"/>
                  <a:pt x="6" y="1076"/>
                </a:cubicBezTo>
                <a:cubicBezTo>
                  <a:pt x="23" y="1218"/>
                  <a:pt x="111" y="1267"/>
                  <a:pt x="140" y="1281"/>
                </a:cubicBezTo>
                <a:cubicBezTo>
                  <a:pt x="150" y="1347"/>
                  <a:pt x="185" y="1429"/>
                  <a:pt x="240" y="1510"/>
                </a:cubicBezTo>
                <a:cubicBezTo>
                  <a:pt x="299" y="1599"/>
                  <a:pt x="381" y="1685"/>
                  <a:pt x="482" y="1734"/>
                </a:cubicBezTo>
                <a:cubicBezTo>
                  <a:pt x="484" y="1734"/>
                  <a:pt x="486" y="1736"/>
                  <a:pt x="486" y="1738"/>
                </a:cubicBezTo>
                <a:cubicBezTo>
                  <a:pt x="523" y="1781"/>
                  <a:pt x="572" y="1812"/>
                  <a:pt x="633" y="1812"/>
                </a:cubicBezTo>
                <a:cubicBezTo>
                  <a:pt x="693" y="1812"/>
                  <a:pt x="744" y="1781"/>
                  <a:pt x="781" y="1738"/>
                </a:cubicBezTo>
                <a:cubicBezTo>
                  <a:pt x="783" y="1738"/>
                  <a:pt x="785" y="1736"/>
                  <a:pt x="785" y="1734"/>
                </a:cubicBezTo>
                <a:cubicBezTo>
                  <a:pt x="885" y="1685"/>
                  <a:pt x="965" y="1601"/>
                  <a:pt x="1024" y="1510"/>
                </a:cubicBezTo>
                <a:cubicBezTo>
                  <a:pt x="1080" y="1429"/>
                  <a:pt x="1112" y="1347"/>
                  <a:pt x="1125" y="1281"/>
                </a:cubicBezTo>
                <a:cubicBezTo>
                  <a:pt x="1153" y="1267"/>
                  <a:pt x="1244" y="1218"/>
                  <a:pt x="1262" y="1076"/>
                </a:cubicBezTo>
                <a:cubicBezTo>
                  <a:pt x="1268" y="1027"/>
                  <a:pt x="1254" y="986"/>
                  <a:pt x="1233" y="957"/>
                </a:cubicBezTo>
                <a:cubicBezTo>
                  <a:pt x="1221" y="941"/>
                  <a:pt x="1211" y="935"/>
                  <a:pt x="1198" y="925"/>
                </a:cubicBezTo>
                <a:cubicBezTo>
                  <a:pt x="1205" y="904"/>
                  <a:pt x="1213" y="882"/>
                  <a:pt x="1219" y="855"/>
                </a:cubicBezTo>
                <a:cubicBezTo>
                  <a:pt x="1219" y="853"/>
                  <a:pt x="1219" y="851"/>
                  <a:pt x="1221" y="851"/>
                </a:cubicBezTo>
                <a:cubicBezTo>
                  <a:pt x="1221" y="849"/>
                  <a:pt x="1223" y="845"/>
                  <a:pt x="1223" y="843"/>
                </a:cubicBezTo>
                <a:cubicBezTo>
                  <a:pt x="1229" y="816"/>
                  <a:pt x="1235" y="788"/>
                  <a:pt x="1239" y="761"/>
                </a:cubicBezTo>
                <a:cubicBezTo>
                  <a:pt x="1246" y="730"/>
                  <a:pt x="1252" y="699"/>
                  <a:pt x="1254" y="672"/>
                </a:cubicBezTo>
                <a:cubicBezTo>
                  <a:pt x="1256" y="664"/>
                  <a:pt x="1256" y="655"/>
                  <a:pt x="1256" y="645"/>
                </a:cubicBezTo>
                <a:cubicBezTo>
                  <a:pt x="1258" y="629"/>
                  <a:pt x="1258" y="614"/>
                  <a:pt x="1260" y="598"/>
                </a:cubicBezTo>
                <a:cubicBezTo>
                  <a:pt x="1260" y="582"/>
                  <a:pt x="1262" y="567"/>
                  <a:pt x="1262" y="553"/>
                </a:cubicBezTo>
                <a:cubicBezTo>
                  <a:pt x="1262" y="543"/>
                  <a:pt x="1262" y="530"/>
                  <a:pt x="1260" y="518"/>
                </a:cubicBezTo>
                <a:cubicBezTo>
                  <a:pt x="1260" y="516"/>
                  <a:pt x="1260" y="514"/>
                  <a:pt x="1260" y="514"/>
                </a:cubicBezTo>
                <a:cubicBezTo>
                  <a:pt x="1260" y="504"/>
                  <a:pt x="1258" y="496"/>
                  <a:pt x="1256" y="485"/>
                </a:cubicBezTo>
                <a:cubicBezTo>
                  <a:pt x="1256" y="479"/>
                  <a:pt x="1254" y="473"/>
                  <a:pt x="1254" y="469"/>
                </a:cubicBezTo>
                <a:cubicBezTo>
                  <a:pt x="1254" y="463"/>
                  <a:pt x="1252" y="457"/>
                  <a:pt x="1252" y="453"/>
                </a:cubicBezTo>
                <a:cubicBezTo>
                  <a:pt x="1252" y="449"/>
                  <a:pt x="1250" y="444"/>
                  <a:pt x="1250" y="438"/>
                </a:cubicBezTo>
                <a:cubicBezTo>
                  <a:pt x="1248" y="432"/>
                  <a:pt x="1246" y="426"/>
                  <a:pt x="1246" y="418"/>
                </a:cubicBezTo>
                <a:cubicBezTo>
                  <a:pt x="1244" y="414"/>
                  <a:pt x="1244" y="410"/>
                  <a:pt x="1241" y="406"/>
                </a:cubicBezTo>
                <a:cubicBezTo>
                  <a:pt x="1239" y="399"/>
                  <a:pt x="1237" y="391"/>
                  <a:pt x="1235" y="385"/>
                </a:cubicBezTo>
                <a:cubicBezTo>
                  <a:pt x="1233" y="381"/>
                  <a:pt x="1233" y="377"/>
                  <a:pt x="1231" y="375"/>
                </a:cubicBezTo>
                <a:cubicBezTo>
                  <a:pt x="1229" y="369"/>
                  <a:pt x="1225" y="362"/>
                  <a:pt x="1223" y="354"/>
                </a:cubicBezTo>
                <a:cubicBezTo>
                  <a:pt x="1219" y="344"/>
                  <a:pt x="1213" y="334"/>
                  <a:pt x="1209" y="324"/>
                </a:cubicBezTo>
                <a:cubicBezTo>
                  <a:pt x="1207" y="319"/>
                  <a:pt x="1205" y="315"/>
                  <a:pt x="1203" y="311"/>
                </a:cubicBezTo>
                <a:cubicBezTo>
                  <a:pt x="1198" y="305"/>
                  <a:pt x="1194" y="301"/>
                  <a:pt x="1192" y="295"/>
                </a:cubicBezTo>
                <a:cubicBezTo>
                  <a:pt x="1190" y="291"/>
                  <a:pt x="1188" y="287"/>
                  <a:pt x="1184" y="283"/>
                </a:cubicBezTo>
                <a:cubicBezTo>
                  <a:pt x="1180" y="279"/>
                  <a:pt x="1178" y="272"/>
                  <a:pt x="1174" y="268"/>
                </a:cubicBezTo>
                <a:cubicBezTo>
                  <a:pt x="1172" y="264"/>
                  <a:pt x="1168" y="260"/>
                  <a:pt x="1164" y="258"/>
                </a:cubicBezTo>
                <a:cubicBezTo>
                  <a:pt x="1160" y="254"/>
                  <a:pt x="1155" y="248"/>
                  <a:pt x="1151" y="244"/>
                </a:cubicBezTo>
                <a:cubicBezTo>
                  <a:pt x="1147" y="240"/>
                  <a:pt x="1143" y="236"/>
                  <a:pt x="1139" y="233"/>
                </a:cubicBezTo>
                <a:cubicBezTo>
                  <a:pt x="1131" y="225"/>
                  <a:pt x="1121" y="219"/>
                  <a:pt x="1112" y="213"/>
                </a:cubicBezTo>
                <a:cubicBezTo>
                  <a:pt x="1074" y="186"/>
                  <a:pt x="1026" y="168"/>
                  <a:pt x="971" y="164"/>
                </a:cubicBezTo>
                <a:cubicBezTo>
                  <a:pt x="961" y="147"/>
                  <a:pt x="942" y="127"/>
                  <a:pt x="920" y="106"/>
                </a:cubicBezTo>
                <a:cubicBezTo>
                  <a:pt x="912" y="98"/>
                  <a:pt x="901" y="90"/>
                  <a:pt x="891" y="82"/>
                </a:cubicBezTo>
                <a:cubicBezTo>
                  <a:pt x="889" y="82"/>
                  <a:pt x="889" y="80"/>
                  <a:pt x="887" y="80"/>
                </a:cubicBezTo>
                <a:cubicBezTo>
                  <a:pt x="885" y="80"/>
                  <a:pt x="885" y="78"/>
                  <a:pt x="883" y="78"/>
                </a:cubicBezTo>
                <a:cubicBezTo>
                  <a:pt x="873" y="70"/>
                  <a:pt x="861" y="63"/>
                  <a:pt x="848" y="57"/>
                </a:cubicBezTo>
                <a:cubicBezTo>
                  <a:pt x="809" y="37"/>
                  <a:pt x="760" y="18"/>
                  <a:pt x="699" y="10"/>
                </a:cubicBezTo>
                <a:cubicBezTo>
                  <a:pt x="697" y="10"/>
                  <a:pt x="693" y="10"/>
                  <a:pt x="691" y="8"/>
                </a:cubicBezTo>
                <a:cubicBezTo>
                  <a:pt x="688" y="8"/>
                  <a:pt x="686" y="8"/>
                  <a:pt x="682" y="8"/>
                </a:cubicBezTo>
                <a:cubicBezTo>
                  <a:pt x="658" y="2"/>
                  <a:pt x="639" y="0"/>
                  <a:pt x="619" y="0"/>
                </a:cubicBezTo>
                <a:close/>
                <a:moveTo>
                  <a:pt x="924" y="487"/>
                </a:moveTo>
                <a:cubicBezTo>
                  <a:pt x="963" y="549"/>
                  <a:pt x="1022" y="664"/>
                  <a:pt x="1022" y="785"/>
                </a:cubicBezTo>
                <a:cubicBezTo>
                  <a:pt x="1022" y="851"/>
                  <a:pt x="1049" y="960"/>
                  <a:pt x="1137" y="972"/>
                </a:cubicBezTo>
                <a:cubicBezTo>
                  <a:pt x="1145" y="978"/>
                  <a:pt x="1155" y="986"/>
                  <a:pt x="1164" y="1001"/>
                </a:cubicBezTo>
                <a:cubicBezTo>
                  <a:pt x="1174" y="1017"/>
                  <a:pt x="1182" y="1037"/>
                  <a:pt x="1178" y="1066"/>
                </a:cubicBezTo>
                <a:cubicBezTo>
                  <a:pt x="1164" y="1193"/>
                  <a:pt x="1076" y="1218"/>
                  <a:pt x="1076" y="1218"/>
                </a:cubicBezTo>
                <a:cubicBezTo>
                  <a:pt x="1061" y="1222"/>
                  <a:pt x="1051" y="1236"/>
                  <a:pt x="1049" y="1250"/>
                </a:cubicBezTo>
                <a:cubicBezTo>
                  <a:pt x="1045" y="1293"/>
                  <a:pt x="1013" y="1381"/>
                  <a:pt x="957" y="1463"/>
                </a:cubicBezTo>
                <a:cubicBezTo>
                  <a:pt x="902" y="1545"/>
                  <a:pt x="828" y="1623"/>
                  <a:pt x="744" y="1662"/>
                </a:cubicBezTo>
                <a:cubicBezTo>
                  <a:pt x="738" y="1664"/>
                  <a:pt x="731" y="1670"/>
                  <a:pt x="727" y="1676"/>
                </a:cubicBezTo>
                <a:cubicBezTo>
                  <a:pt x="707" y="1707"/>
                  <a:pt x="670" y="1730"/>
                  <a:pt x="629" y="1730"/>
                </a:cubicBezTo>
                <a:cubicBezTo>
                  <a:pt x="588" y="1730"/>
                  <a:pt x="551" y="1709"/>
                  <a:pt x="531" y="1676"/>
                </a:cubicBezTo>
                <a:cubicBezTo>
                  <a:pt x="527" y="1670"/>
                  <a:pt x="521" y="1666"/>
                  <a:pt x="514" y="1662"/>
                </a:cubicBezTo>
                <a:cubicBezTo>
                  <a:pt x="430" y="1623"/>
                  <a:pt x="355" y="1545"/>
                  <a:pt x="301" y="1463"/>
                </a:cubicBezTo>
                <a:cubicBezTo>
                  <a:pt x="246" y="1381"/>
                  <a:pt x="213" y="1293"/>
                  <a:pt x="207" y="1250"/>
                </a:cubicBezTo>
                <a:cubicBezTo>
                  <a:pt x="205" y="1236"/>
                  <a:pt x="195" y="1224"/>
                  <a:pt x="181" y="1218"/>
                </a:cubicBezTo>
                <a:cubicBezTo>
                  <a:pt x="181" y="1218"/>
                  <a:pt x="92" y="1191"/>
                  <a:pt x="78" y="1064"/>
                </a:cubicBezTo>
                <a:cubicBezTo>
                  <a:pt x="74" y="1035"/>
                  <a:pt x="82" y="1015"/>
                  <a:pt x="92" y="998"/>
                </a:cubicBezTo>
                <a:cubicBezTo>
                  <a:pt x="97" y="992"/>
                  <a:pt x="103" y="986"/>
                  <a:pt x="107" y="982"/>
                </a:cubicBezTo>
                <a:cubicBezTo>
                  <a:pt x="111" y="982"/>
                  <a:pt x="113" y="984"/>
                  <a:pt x="117" y="984"/>
                </a:cubicBezTo>
                <a:cubicBezTo>
                  <a:pt x="195" y="984"/>
                  <a:pt x="221" y="855"/>
                  <a:pt x="236" y="788"/>
                </a:cubicBezTo>
                <a:cubicBezTo>
                  <a:pt x="260" y="666"/>
                  <a:pt x="396" y="631"/>
                  <a:pt x="590" y="631"/>
                </a:cubicBezTo>
                <a:cubicBezTo>
                  <a:pt x="772" y="629"/>
                  <a:pt x="875" y="545"/>
                  <a:pt x="924" y="487"/>
                </a:cubicBezTo>
                <a:close/>
                <a:moveTo>
                  <a:pt x="412" y="982"/>
                </a:moveTo>
                <a:cubicBezTo>
                  <a:pt x="379" y="982"/>
                  <a:pt x="353" y="1009"/>
                  <a:pt x="353" y="1041"/>
                </a:cubicBezTo>
                <a:cubicBezTo>
                  <a:pt x="353" y="1074"/>
                  <a:pt x="379" y="1101"/>
                  <a:pt x="412" y="1101"/>
                </a:cubicBezTo>
                <a:cubicBezTo>
                  <a:pt x="445" y="1101"/>
                  <a:pt x="471" y="1074"/>
                  <a:pt x="471" y="1041"/>
                </a:cubicBezTo>
                <a:cubicBezTo>
                  <a:pt x="471" y="1009"/>
                  <a:pt x="445" y="982"/>
                  <a:pt x="412" y="982"/>
                </a:cubicBezTo>
                <a:close/>
                <a:moveTo>
                  <a:pt x="846" y="982"/>
                </a:moveTo>
                <a:cubicBezTo>
                  <a:pt x="813" y="982"/>
                  <a:pt x="787" y="1009"/>
                  <a:pt x="787" y="1041"/>
                </a:cubicBezTo>
                <a:cubicBezTo>
                  <a:pt x="787" y="1074"/>
                  <a:pt x="813" y="1101"/>
                  <a:pt x="846" y="1101"/>
                </a:cubicBezTo>
                <a:cubicBezTo>
                  <a:pt x="879" y="1101"/>
                  <a:pt x="906" y="1074"/>
                  <a:pt x="906" y="1041"/>
                </a:cubicBezTo>
                <a:cubicBezTo>
                  <a:pt x="906" y="1009"/>
                  <a:pt x="877" y="982"/>
                  <a:pt x="846" y="9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2" name="Google Shape;232;p36"/>
          <p:cNvSpPr/>
          <p:nvPr/>
        </p:nvSpPr>
        <p:spPr>
          <a:xfrm>
            <a:off x="10231146" y="2408064"/>
            <a:ext cx="383886" cy="390232"/>
          </a:xfrm>
          <a:custGeom>
            <a:rect b="b" l="l" r="r" t="t"/>
            <a:pathLst>
              <a:path extrusionOk="0" h="1085" w="1068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8508054" y="4445641"/>
            <a:ext cx="498392" cy="476212"/>
          </a:xfrm>
          <a:custGeom>
            <a:rect b="b" l="l" r="r" t="t"/>
            <a:pathLst>
              <a:path extrusionOk="0" h="1610" w="1691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1864875" y="4541159"/>
            <a:ext cx="461694" cy="334282"/>
          </a:xfrm>
          <a:custGeom>
            <a:rect b="b" l="l" r="r" t="t"/>
            <a:pathLst>
              <a:path extrusionOk="0" h="1076" w="1488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35" name="Google Shape;235;p36"/>
          <p:cNvGrpSpPr/>
          <p:nvPr/>
        </p:nvGrpSpPr>
        <p:grpSpPr>
          <a:xfrm>
            <a:off x="5241344" y="4409802"/>
            <a:ext cx="375766" cy="531032"/>
            <a:chOff x="3244850" y="4375150"/>
            <a:chExt cx="457200" cy="646113"/>
          </a:xfrm>
        </p:grpSpPr>
        <p:sp>
          <p:nvSpPr>
            <p:cNvPr id="236" name="Google Shape;236;p36"/>
            <p:cNvSpPr/>
            <p:nvPr/>
          </p:nvSpPr>
          <p:spPr>
            <a:xfrm>
              <a:off x="3244850" y="4375150"/>
              <a:ext cx="457200" cy="646113"/>
            </a:xfrm>
            <a:custGeom>
              <a:rect b="b" l="l" r="r" t="t"/>
              <a:pathLst>
                <a:path extrusionOk="0" h="1793" w="1271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3432175" y="4724400"/>
              <a:ext cx="82550" cy="195263"/>
            </a:xfrm>
            <a:custGeom>
              <a:rect b="b" l="l" r="r" t="t"/>
              <a:pathLst>
                <a:path extrusionOk="0" h="541" w="230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8" name="Google Shape;238;p36"/>
          <p:cNvSpPr txBox="1"/>
          <p:nvPr>
            <p:ph idx="4" type="body"/>
          </p:nvPr>
        </p:nvSpPr>
        <p:spPr>
          <a:xfrm>
            <a:off x="4556921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5" type="body"/>
          </p:nvPr>
        </p:nvSpPr>
        <p:spPr>
          <a:xfrm>
            <a:off x="7883217" y="3020447"/>
            <a:ext cx="180871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6"/>
          <p:cNvSpPr txBox="1"/>
          <p:nvPr>
            <p:ph idx="6" type="body"/>
          </p:nvPr>
        </p:nvSpPr>
        <p:spPr>
          <a:xfrm>
            <a:off x="2873894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7" type="body"/>
          </p:nvPr>
        </p:nvSpPr>
        <p:spPr>
          <a:xfrm>
            <a:off x="6239947" y="3974603"/>
            <a:ext cx="1753424" cy="36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36"/>
          <p:cNvSpPr txBox="1"/>
          <p:nvPr>
            <p:ph idx="8" type="body"/>
          </p:nvPr>
        </p:nvSpPr>
        <p:spPr>
          <a:xfrm>
            <a:off x="9498854" y="4002211"/>
            <a:ext cx="1808714" cy="83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1481581" y="2392437"/>
            <a:ext cx="9228839" cy="2073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asm.sourceforge.net/intro/hello.html" TargetMode="External"/><Relationship Id="rId4" Type="http://schemas.openxmlformats.org/officeDocument/2006/relationships/hyperlink" Target="http://briansteffens.com/introduction-to-64-bit-assembly/01-hello-world/" TargetMode="External"/><Relationship Id="rId5" Type="http://schemas.openxmlformats.org/officeDocument/2006/relationships/hyperlink" Target="https://www.intel.com/content/dam/www/public/us/en/documents/manuals/64-ia-32-architectures-software-developer-instruction-set-reference-manual-325383.pdf" TargetMode="External"/><Relationship Id="rId6" Type="http://schemas.openxmlformats.org/officeDocument/2006/relationships/hyperlink" Target="https://www.intel.com/content/dam/www/public/us/en/documents/manuals/64-ia-32-architectures-software-developer-instruction-set-reference-manual-325383.pdf" TargetMode="External"/><Relationship Id="rId7" Type="http://schemas.openxmlformats.org/officeDocument/2006/relationships/hyperlink" Target="https://www.cs.virginia.edu/~evans/cs216/guides/x86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intel.com/content/dam/www/public/us/en/documents/manuals/64-ia-32-architectures-software-developer-instruction-set-reference-manual-325383.pdf" TargetMode="External"/><Relationship Id="rId4" Type="http://schemas.openxmlformats.org/officeDocument/2006/relationships/hyperlink" Target="https://www.cs.virginia.edu/~evans/cs216/guides/x86.html" TargetMode="External"/><Relationship Id="rId5" Type="http://schemas.openxmlformats.org/officeDocument/2006/relationships/hyperlink" Target="https://www.cs.virginia.edu/~evans/cs216/guides/x86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Assembly to Binary Reverse Engineering</a:t>
            </a:r>
            <a:endParaRPr sz="4800"/>
          </a:p>
        </p:txBody>
      </p:sp>
      <p:sp>
        <p:nvSpPr>
          <p:cNvPr id="254" name="Google Shape;254;p1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From XOR EAX, EAX to INC EAX</a:t>
            </a:r>
            <a:endParaRPr/>
          </a:p>
        </p:txBody>
      </p:sp>
      <p:sp>
        <p:nvSpPr>
          <p:cNvPr id="255" name="Google Shape;255;p1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descr="Real Programmers" id="256" name="Google Shape;2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671" y="1928661"/>
            <a:ext cx="6273580" cy="34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333" name="Google Shape;333;p10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push and pop</a:t>
            </a:r>
            <a:endParaRPr/>
          </a:p>
        </p:txBody>
      </p:sp>
      <p:graphicFrame>
        <p:nvGraphicFramePr>
          <p:cNvPr id="334" name="Google Shape;334;p10"/>
          <p:cNvGraphicFramePr/>
          <p:nvPr/>
        </p:nvGraphicFramePr>
        <p:xfrm>
          <a:off x="779229" y="1970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1884450"/>
                <a:gridCol w="1145000"/>
                <a:gridCol w="1478950"/>
                <a:gridCol w="1342050"/>
              </a:tblGrid>
              <a:tr h="36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Instruction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Pointers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Stack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0x00000000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0x01000000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0XFFC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rPr lang="en-US" sz="1600"/>
                        <a:t>sub</a:t>
                      </a:r>
                      <a:r>
                        <a:rPr lang="en-US" sz="1600"/>
                        <a:t> esp, 0x4</a:t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EBP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rPr lang="en-US" sz="1600"/>
                        <a:t>Saved EBP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0X1000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0xFFFFFFFF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10"/>
          <p:cNvGraphicFramePr/>
          <p:nvPr/>
        </p:nvGraphicFramePr>
        <p:xfrm>
          <a:off x="7370858" y="2067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739475"/>
                <a:gridCol w="1645925"/>
              </a:tblGrid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US" sz="1800"/>
                        <a:t>0xFFC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0x00000001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ECX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342" name="Google Shape;342;p11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push and pop</a:t>
            </a:r>
            <a:endParaRPr/>
          </a:p>
        </p:txBody>
      </p:sp>
      <p:graphicFrame>
        <p:nvGraphicFramePr>
          <p:cNvPr id="343" name="Google Shape;343;p11"/>
          <p:cNvGraphicFramePr/>
          <p:nvPr/>
        </p:nvGraphicFramePr>
        <p:xfrm>
          <a:off x="535021" y="1970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2168425"/>
                <a:gridCol w="1089325"/>
                <a:gridCol w="1376675"/>
                <a:gridCol w="1390975"/>
              </a:tblGrid>
              <a:tr h="36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Instruction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Pointers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Stack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0x00000000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0x01000000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0XFFC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rPr lang="en-US" sz="1600"/>
                        <a:t>pop</a:t>
                      </a:r>
                      <a:r>
                        <a:rPr lang="en-US" sz="1600"/>
                        <a:t> DWORD[ebp]</a:t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EBP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0x01000000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0X1000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0xFFFFFFFF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Google Shape;344;p11"/>
          <p:cNvGraphicFramePr/>
          <p:nvPr/>
        </p:nvGraphicFramePr>
        <p:xfrm>
          <a:off x="7370858" y="2067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739475"/>
                <a:gridCol w="1645925"/>
              </a:tblGrid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US" sz="1800"/>
                        <a:t>0xFFC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0x00000001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ECX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Ok, lets make sense out of add</a:t>
            </a:r>
            <a:endParaRPr/>
          </a:p>
        </p:txBody>
      </p:sp>
      <p:pic>
        <p:nvPicPr>
          <p:cNvPr id="351" name="Google Shape;3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926" y="1941910"/>
            <a:ext cx="6833939" cy="444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399" y="2492228"/>
            <a:ext cx="63722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3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 sz="4800"/>
              <a:t>X86 64 Bit</a:t>
            </a:r>
            <a:endParaRPr/>
          </a:p>
        </p:txBody>
      </p:sp>
      <p:sp>
        <p:nvSpPr>
          <p:cNvPr id="358" name="Google Shape;358;p13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159026" y="2782958"/>
            <a:ext cx="477078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RAX = Return register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RSI = Source for string/memory operations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RDI = Dest for string/memory operations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RBP = Stack frame base pointer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RSP = “Top” of stack pointer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RIP = Instruction pointer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R8-R15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EFLAGS = Register used to hold excess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Info on arithmetic operations</a:t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7868478" y="3290561"/>
            <a:ext cx="690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WORD</a:t>
            </a:r>
            <a:endParaRPr/>
          </a:p>
        </p:txBody>
      </p:sp>
      <p:sp>
        <p:nvSpPr>
          <p:cNvPr id="361" name="Google Shape;361;p13"/>
          <p:cNvSpPr txBox="1"/>
          <p:nvPr/>
        </p:nvSpPr>
        <p:spPr>
          <a:xfrm>
            <a:off x="7868478" y="3567597"/>
            <a:ext cx="690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BYTE</a:t>
            </a:r>
            <a:endParaRPr/>
          </a:p>
        </p:txBody>
      </p:sp>
      <p:sp>
        <p:nvSpPr>
          <p:cNvPr id="362" name="Google Shape;362;p13"/>
          <p:cNvSpPr txBox="1"/>
          <p:nvPr/>
        </p:nvSpPr>
        <p:spPr>
          <a:xfrm>
            <a:off x="7868478" y="3013525"/>
            <a:ext cx="9859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DWORD</a:t>
            </a:r>
            <a:endParaRPr/>
          </a:p>
        </p:txBody>
      </p:sp>
      <p:sp>
        <p:nvSpPr>
          <p:cNvPr id="363" name="Google Shape;363;p13"/>
          <p:cNvSpPr txBox="1"/>
          <p:nvPr/>
        </p:nvSpPr>
        <p:spPr>
          <a:xfrm>
            <a:off x="7863550" y="2768452"/>
            <a:ext cx="9859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QWORD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64 Bit</a:t>
            </a:r>
            <a:endParaRPr sz="4800"/>
          </a:p>
        </p:txBody>
      </p:sp>
      <p:sp>
        <p:nvSpPr>
          <p:cNvPr id="369" name="Google Shape;369;p14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First we nasm</a:t>
            </a:r>
            <a:endParaRPr/>
          </a:p>
        </p:txBody>
      </p:sp>
      <p:sp>
        <p:nvSpPr>
          <p:cNvPr id="370" name="Google Shape;370;p14"/>
          <p:cNvSpPr txBox="1"/>
          <p:nvPr/>
        </p:nvSpPr>
        <p:spPr>
          <a:xfrm>
            <a:off x="882595" y="2449002"/>
            <a:ext cx="1032727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Objective:  Write a 64 bit asm program that takes in a string of a length 0x20 bytes or less and changes all lower case letters in the string to uppercase letters.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nasm -f elf hello32.asm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ld -m elf_i386 hello32.o -o hello32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nasm -f elf64 hello64.asm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ld -s -o hello64 hello64.o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Resources: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http://asm.sourceforge.net/intro/hello.html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http://briansteffens.com/introduction-to-64-bit-assembly/01-hello-world/</a:t>
            </a:r>
            <a:endParaRPr sz="1800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  <a:hlinkClick r:id="rId5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6"/>
              </a:rPr>
              <a:t>https://www.intel.com/content/dam/www/public/us/en/documents/manuals/64-ia-32-architectures-software-developer-instruction-set-reference-manual-325383.pdf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7"/>
              </a:rPr>
              <a:t>https://www.cs.virginia.edu/~evans/cs216/guides/x86.html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Basic Disassembly</a:t>
            </a:r>
            <a:endParaRPr/>
          </a:p>
        </p:txBody>
      </p:sp>
      <p:sp>
        <p:nvSpPr>
          <p:cNvPr id="376" name="Google Shape;376;p15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377" name="Google Shape;377;p15"/>
          <p:cNvSpPr txBox="1"/>
          <p:nvPr>
            <p:ph idx="2" type="body"/>
          </p:nvPr>
        </p:nvSpPr>
        <p:spPr>
          <a:xfrm>
            <a:off x="382621" y="2346876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Libre Franklin"/>
              <a:buNone/>
            </a:pPr>
            <a:r>
              <a:rPr lang="en-US" sz="2640">
                <a:solidFill>
                  <a:schemeClr val="dk1"/>
                </a:solidFill>
              </a:rPr>
              <a:t>objdump -M intel –d &lt;elf&gt;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Libre Franklin"/>
              <a:buNone/>
            </a:pPr>
            <a:r>
              <a:rPr lang="en-US" sz="2640">
                <a:solidFill>
                  <a:schemeClr val="dk1"/>
                </a:solidFill>
              </a:rPr>
              <a:t>gcc -g -o &lt;elf&gt; &lt;source.c&gt;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to 64 Bit</a:t>
            </a:r>
            <a:endParaRPr sz="4800"/>
          </a:p>
        </p:txBody>
      </p:sp>
      <p:sp>
        <p:nvSpPr>
          <p:cNvPr id="383" name="Google Shape;383;p16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Hello World!</a:t>
            </a:r>
            <a:endParaRPr/>
          </a:p>
        </p:txBody>
      </p:sp>
      <p:sp>
        <p:nvSpPr>
          <p:cNvPr id="384" name="Google Shape;384;p16"/>
          <p:cNvSpPr txBox="1"/>
          <p:nvPr/>
        </p:nvSpPr>
        <p:spPr>
          <a:xfrm>
            <a:off x="254442" y="2130950"/>
            <a:ext cx="11593001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main()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printf(“Hello World!\n”);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0000000000400526 &lt;main&gt;: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400526:       55                      	push   rbp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400527:       48 89 e5                	mov    rbp,rsp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40052a:       bf c4 05 40 00          	mov    edi,0x4005c4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40052f:       b8 00 00 00 00          	mov    eax,0x0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400534:       e8 c7 fe ff ff          	call   400400 &lt;printf@plt&gt;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400539:       b8 00 00 00 00          	mov    eax,0x0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40053e:       5d                      	pop    rbp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40053f:       c3                     	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to 64 Bit</a:t>
            </a:r>
            <a:endParaRPr sz="4800"/>
          </a:p>
        </p:txBody>
      </p:sp>
      <p:sp>
        <p:nvSpPr>
          <p:cNvPr id="391" name="Google Shape;391;p17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What does an if statement look like?</a:t>
            </a:r>
            <a:endParaRPr/>
          </a:p>
        </p:txBody>
      </p:sp>
      <p:sp>
        <p:nvSpPr>
          <p:cNvPr id="392" name="Google Shape;392;p17"/>
          <p:cNvSpPr txBox="1"/>
          <p:nvPr/>
        </p:nvSpPr>
        <p:spPr>
          <a:xfrm>
            <a:off x="254442" y="2130950"/>
            <a:ext cx="1159300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main()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int a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if(2 ==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printf(“Two equals two!”);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to 64 Bit</a:t>
            </a:r>
            <a:endParaRPr sz="4800"/>
          </a:p>
        </p:txBody>
      </p:sp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What does an if-else statement look like?</a:t>
            </a:r>
            <a:endParaRPr/>
          </a:p>
        </p:txBody>
      </p:sp>
      <p:sp>
        <p:nvSpPr>
          <p:cNvPr id="399" name="Google Shape;399;p18"/>
          <p:cNvSpPr txBox="1"/>
          <p:nvPr/>
        </p:nvSpPr>
        <p:spPr>
          <a:xfrm>
            <a:off x="254442" y="2130950"/>
            <a:ext cx="1159300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main()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int a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if(2 == 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printf(“Two equals two!”);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printf(“The world no longer makes sense”);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to 64 Bit</a:t>
            </a:r>
            <a:endParaRPr sz="4800"/>
          </a:p>
        </p:txBody>
      </p:sp>
      <p:sp>
        <p:nvSpPr>
          <p:cNvPr id="405" name="Google Shape;405;p19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What does a for loop look like?</a:t>
            </a:r>
            <a:endParaRPr/>
          </a:p>
        </p:txBody>
      </p:sp>
      <p:sp>
        <p:nvSpPr>
          <p:cNvPr id="406" name="Google Shape;406;p19"/>
          <p:cNvSpPr txBox="1"/>
          <p:nvPr/>
        </p:nvSpPr>
        <p:spPr>
          <a:xfrm>
            <a:off x="254442" y="2130950"/>
            <a:ext cx="1159300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main()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for(int i = 0; i &lt; 10;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printf(“i is %d”,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 sz="4800"/>
              <a:t>Agenda</a:t>
            </a:r>
            <a:endParaRPr/>
          </a:p>
        </p:txBody>
      </p:sp>
      <p:sp>
        <p:nvSpPr>
          <p:cNvPr id="262" name="Google Shape;262;p2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QQBnAGUAbgBkAGEA</a:t>
            </a:r>
            <a:endParaRPr/>
          </a:p>
        </p:txBody>
      </p:sp>
      <p:sp>
        <p:nvSpPr>
          <p:cNvPr id="263" name="Google Shape;263;p2"/>
          <p:cNvSpPr txBox="1"/>
          <p:nvPr/>
        </p:nvSpPr>
        <p:spPr>
          <a:xfrm>
            <a:off x="254442" y="2130950"/>
            <a:ext cx="1159300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x86 32 bit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x86 64 bit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to 64 bit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Preprocessing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Compilation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Assembly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Linking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Ghidra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&lt;Getting weird with GO&gt;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to 64 Bit</a:t>
            </a:r>
            <a:endParaRPr sz="4800"/>
          </a:p>
        </p:txBody>
      </p:sp>
      <p:sp>
        <p:nvSpPr>
          <p:cNvPr id="412" name="Google Shape;412;p20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What does a function call look like?</a:t>
            </a:r>
            <a:endParaRPr/>
          </a:p>
        </p:txBody>
      </p:sp>
      <p:sp>
        <p:nvSpPr>
          <p:cNvPr id="413" name="Google Shape;413;p20"/>
          <p:cNvSpPr txBox="1"/>
          <p:nvPr/>
        </p:nvSpPr>
        <p:spPr>
          <a:xfrm>
            <a:off x="254442" y="2130950"/>
            <a:ext cx="115930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func1(int a, int b, int c, int d, int e, int f, int g)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return a+b+c+d+e+f+g;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main()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func1(1,2,3,4,5,6,7);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to 64 Bit</a:t>
            </a:r>
            <a:endParaRPr sz="4800"/>
          </a:p>
        </p:txBody>
      </p:sp>
      <p:sp>
        <p:nvSpPr>
          <p:cNvPr id="419" name="Google Shape;419;p21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What does a switch statement look like?</a:t>
            </a:r>
            <a:endParaRPr/>
          </a:p>
        </p:txBody>
      </p:sp>
      <p:sp>
        <p:nvSpPr>
          <p:cNvPr id="420" name="Google Shape;420;p21"/>
          <p:cNvSpPr txBox="1"/>
          <p:nvPr/>
        </p:nvSpPr>
        <p:spPr>
          <a:xfrm>
            <a:off x="254442" y="2130950"/>
            <a:ext cx="1159300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int x = 2;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switch (x)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case 1: printf("Choice is 1");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break;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case 2: printf("Choice is 2");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break;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case 3: printf("Choice is 3");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break;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default: printf("Choice other than 1, 2 and 3");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break;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Compilation</a:t>
            </a:r>
            <a:endParaRPr/>
          </a:p>
        </p:txBody>
      </p:sp>
      <p:sp>
        <p:nvSpPr>
          <p:cNvPr id="426" name="Google Shape;426;p22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We will make sense of this insanity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434109" y="2161309"/>
            <a:ext cx="1124626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??=include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#pragma pack(1)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#ifdef DEBUG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TWO 0x2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TWO 0x1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??&lt;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haha?????????????????????/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//line splicing\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printf("haha");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 = TWO;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b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 = b+++a;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if(2 == a &amp;&amp; 1 !=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printf(__DATE__);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??&gt;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Preprocessing</a:t>
            </a:r>
            <a:endParaRPr/>
          </a:p>
        </p:txBody>
      </p:sp>
      <p:sp>
        <p:nvSpPr>
          <p:cNvPr id="434" name="Google Shape;434;p23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Four Phases</a:t>
            </a:r>
            <a:endParaRPr/>
          </a:p>
        </p:txBody>
      </p:sp>
      <p:sp>
        <p:nvSpPr>
          <p:cNvPr id="435" name="Google Shape;435;p23"/>
          <p:cNvSpPr txBox="1"/>
          <p:nvPr/>
        </p:nvSpPr>
        <p:spPr>
          <a:xfrm>
            <a:off x="430480" y="2059709"/>
            <a:ext cx="11249891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Trigraph(C)/Digraph(C)/Token(C++) Replacement (gcc only takes this step this if –trigraphs is used)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Pretty obscure, but good to know it exists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 splicing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Also obscure.  Basically getting rid of comments and dealing with escaped newlines.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Tokenization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Preprocessing tokens are items that will make sense to the compiler, separated by appropriate boundaries 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Identifiers (combo of letters, digits, and underscores)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Preprocessing numbers (2,0x2,etc)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literals (“Hello world!”, “stdio.h”, etc)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Punctuators (=, !=, &gt;, etc)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 (most likely something that will break compilation)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Macro expansion and directive handling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Inclusion of files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Breaks out #define, #ifdef, #ifndef, #else, #elif, #endif, #undef, #error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Expands macros -- __FILE__, __DATE__, __TIME__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gcc -DDEBUG -E preprocessing.c -trigraphs &gt; preprocessing.i &amp;&amp; tail -n15 preprocessing.i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gcc -DDEBUG -g preprocessing.i –o preprocessing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436" name="Google Shape;436;p23"/>
          <p:cNvGraphicFramePr/>
          <p:nvPr/>
        </p:nvGraphicFramePr>
        <p:xfrm>
          <a:off x="10880436" y="1338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{4C392DD7-BDD7-48DB-9AB6-18F8B615E9CC}</a:tableStyleId>
              </a:tblPr>
              <a:tblGrid>
                <a:gridCol w="573800"/>
                <a:gridCol w="573800"/>
              </a:tblGrid>
              <a:tr h="17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Trigraph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Equivalent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??=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#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??/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\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??'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^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??(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[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]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??!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|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??&lt;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{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}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17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??-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~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Compilation</a:t>
            </a:r>
            <a:endParaRPr/>
          </a:p>
        </p:txBody>
      </p:sp>
      <p:sp>
        <p:nvSpPr>
          <p:cNvPr id="442" name="Google Shape;442;p24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The second step in compilation is compilation…</a:t>
            </a: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430480" y="2059709"/>
            <a:ext cx="112498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Compiles output of preprocessing stage into assembly code.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gcc -DDEBUG -S preprocessing.i &gt; preprocessing.s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gcc -g preprocessing.s -o preprocessing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58182" y="2059709"/>
            <a:ext cx="475672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.LFB0: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.cfi_startproc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pushq   %rbp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.cfi_def_cfa_offset 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.cfi_offset 6, -16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movq    %rsp, %rbp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.cfi_def_cfa_register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subq    $16, %rsp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$2, -8(%rbp)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$0, -4(%rbp)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-4(%rbp), %eax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leal    1(%rax), %edx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%edx, -4(%rbp)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-8(%rbp), %edx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addl    %edx, %eax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%eax, -4(%rbp)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cmpl    $2, -8(%rbp)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jne     .L2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cmpl    $1, -4(%rbp)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je      .L2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$.LC0, %edi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movl    $0, %eax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printf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Assembly</a:t>
            </a:r>
            <a:endParaRPr/>
          </a:p>
        </p:txBody>
      </p:sp>
      <p:sp>
        <p:nvSpPr>
          <p:cNvPr id="450" name="Google Shape;450;p25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gcc -g -c preprocessing.s -o preprocessing.o</a:t>
            </a:r>
            <a:endParaRPr/>
          </a:p>
        </p:txBody>
      </p:sp>
      <p:sp>
        <p:nvSpPr>
          <p:cNvPr id="451" name="Google Shape;451;p25"/>
          <p:cNvSpPr txBox="1"/>
          <p:nvPr/>
        </p:nvSpPr>
        <p:spPr>
          <a:xfrm>
            <a:off x="6412015" y="2346037"/>
            <a:ext cx="526835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-M intel -d preprocessing.o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 &lt;main&gt;: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0:   55                      push   rbp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1:   48 89 e5                mov    rbp,rsp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4:   48 83 ec 10             sub    rsp,0x10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8:   c7 45 f8 02 00 00 00    mov    DWORD PTR [rbp-0x8],0x2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f:   c7 45 fc 00 00 00 00    mov    DWORD PTR [rbp-0x4],0x0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16:   8b 45 fc                mov    eax,DWORD PTR [rbp-0x4]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19:   8d 50 01                lea    edx,[rax+0x1]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1c:   89 55 fc                mov    DWORD PTR [rbp-0x4],edx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1f:   8b 55 f8                mov    edx,DWORD PTR [rbp-0x8]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22:   01 d0                   add    eax,edx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24:   89 45 fc                mov    DWORD PTR [rbp-0x4],eax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27:   83 7d f8 02             cmp    DWORD PTR [rbp-0x8],0x2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2b:   75 15                   jne    42 &lt;main+0x42&gt;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2d:   83 7d fc 01             cmp    DWORD PTR [rbp-0x4],0x1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31:   74 0f                   je     42 &lt;main+0x42&gt;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33:   bf 00 00 00 00          mov    edi,0x0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38:   b8 00 00 00 00          mov    eax,0x0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3d:   e8 00 00 00 00          call   42 &lt;main+0x42&gt;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42:   b8 00 00 00 00          mov    eax,0x0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47:   c9                      leave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48:   c3                      ret</a:t>
            </a:r>
            <a:endParaRPr/>
          </a:p>
        </p:txBody>
      </p:sp>
      <p:sp>
        <p:nvSpPr>
          <p:cNvPr id="452" name="Google Shape;452;p25"/>
          <p:cNvSpPr txBox="1"/>
          <p:nvPr/>
        </p:nvSpPr>
        <p:spPr>
          <a:xfrm>
            <a:off x="535021" y="2346037"/>
            <a:ext cx="5268356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-r preprocessing.o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RELOCATION RECORDS FOR [.text]: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          TYPE             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0000000000000034 R_X86_64_32       .rodata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000000000000003e R_X86_64_PC32     printf-0x0000000000000004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RELOCATION RECORDS FOR [.debug_line]: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          TYPE             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0000000000000033 R_X86_64_64       .text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–s preprocessing.o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Contents of section .rodata: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0000 41756720 20342032 30313900           Aug  4 2019.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Linking</a:t>
            </a:r>
            <a:endParaRPr/>
          </a:p>
        </p:txBody>
      </p:sp>
      <p:sp>
        <p:nvSpPr>
          <p:cNvPr id="458" name="Google Shape;458;p26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gcc -g preprocessing.o -o preprocessing</a:t>
            </a:r>
            <a:endParaRPr/>
          </a:p>
        </p:txBody>
      </p:sp>
      <p:sp>
        <p:nvSpPr>
          <p:cNvPr id="459" name="Google Shape;459;p26"/>
          <p:cNvSpPr txBox="1"/>
          <p:nvPr/>
        </p:nvSpPr>
        <p:spPr>
          <a:xfrm>
            <a:off x="430480" y="2059709"/>
            <a:ext cx="1124989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-R preprocessing (dynamic relocation)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DYNAMIC RELOCATION RECORDS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          TYPE             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0000000000600ff8 R_X86_64_GLOB_DAT  __gmon_start__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0000000000601018 R_X86_64_JUMP_SLOT  printf@GLIBC_2.2.5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0000000000601020 R_X86_64_JUMP_SLOT  __libc_start_main@GLIBC_2.2.5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-M intel -d preprocessing | grep plt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40055e:       e8 9d fe ff ff          call   400400 &lt;puts@plt&gt;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*Other useful info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-t 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-s -j.got.plt 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objdump -d -j.plt 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C Compilation – Preprocessing</a:t>
            </a:r>
            <a:endParaRPr/>
          </a:p>
        </p:txBody>
      </p:sp>
      <p:sp>
        <p:nvSpPr>
          <p:cNvPr id="465" name="Google Shape;465;p27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 txBox="1"/>
          <p:nvPr/>
        </p:nvSpPr>
        <p:spPr>
          <a:xfrm>
            <a:off x="430480" y="2059709"/>
            <a:ext cx="11249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sdf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>
            <p:ph idx="2" type="body"/>
          </p:nvPr>
        </p:nvSpPr>
        <p:spPr>
          <a:xfrm>
            <a:off x="535021" y="5682743"/>
            <a:ext cx="11145350" cy="8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0"/>
              <a:buFont typeface="Libre Franklin"/>
              <a:buNone/>
            </a:pPr>
            <a:r>
              <a:rPr lang="en-US" sz="1860" u="sng">
                <a:solidFill>
                  <a:schemeClr val="hlink"/>
                </a:solidFill>
                <a:hlinkClick r:id="rId3"/>
              </a:rPr>
              <a:t>https://www.intel.com/content/dam/www/public/us/en/documents/manuals/64-ia-32-architectures-software-developer-instruction-set-reference-manual-325383.pdf</a:t>
            </a:r>
            <a:endParaRPr sz="186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60"/>
              <a:buFont typeface="Libre Franklin"/>
              <a:buNone/>
            </a:pPr>
            <a:r>
              <a:rPr lang="en-US" sz="1860" u="sng">
                <a:solidFill>
                  <a:schemeClr val="hlink"/>
                </a:solidFill>
                <a:hlinkClick r:id="rId5"/>
              </a:rPr>
              <a:t>https://www.cs.virginia.edu/~evans/cs216/guides/x86.html</a:t>
            </a:r>
            <a:endParaRPr sz="18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 sz="4800"/>
              <a:t>Things to Install</a:t>
            </a:r>
            <a:endParaRPr/>
          </a:p>
        </p:txBody>
      </p:sp>
      <p:sp>
        <p:nvSpPr>
          <p:cNvPr id="269" name="Google Shape;269;p3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Using Gentoo?  I’ll wait…</a:t>
            </a:r>
            <a:endParaRPr/>
          </a:p>
        </p:txBody>
      </p:sp>
      <p:sp>
        <p:nvSpPr>
          <p:cNvPr id="270" name="Google Shape;270;p3"/>
          <p:cNvSpPr txBox="1"/>
          <p:nvPr/>
        </p:nvSpPr>
        <p:spPr>
          <a:xfrm>
            <a:off x="254442" y="2130950"/>
            <a:ext cx="1159300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linux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gcc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g++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nasm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texinfo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gdb (7.7 or higher for gef.  Start this now if going with gef)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gef or pwndbg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 sz="4800"/>
              <a:t>X86 32 Bit</a:t>
            </a:r>
            <a:endParaRPr/>
          </a:p>
        </p:txBody>
      </p:sp>
      <p:sp>
        <p:nvSpPr>
          <p:cNvPr id="276" name="Google Shape;276;p4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277" name="Google Shape;277;p4"/>
          <p:cNvSpPr txBox="1"/>
          <p:nvPr/>
        </p:nvSpPr>
        <p:spPr>
          <a:xfrm>
            <a:off x="159026" y="2782958"/>
            <a:ext cx="477078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EAX = Return register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ESI = Source for string/memory operations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EDI = Dest for string/memory operations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EBP = Stack frame base pointer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ESP = “Top” of stack pointer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EIP = Instruction pointer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EFLAGS = Register holds various flags including those used in arithmetic operations</a:t>
            </a:r>
            <a:endParaRPr/>
          </a:p>
        </p:txBody>
      </p:sp>
      <p:pic>
        <p:nvPicPr>
          <p:cNvPr id="278" name="Google Shape;2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192" y="2296156"/>
            <a:ext cx="7474226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"/>
          <p:cNvSpPr txBox="1"/>
          <p:nvPr/>
        </p:nvSpPr>
        <p:spPr>
          <a:xfrm>
            <a:off x="5335325" y="2798861"/>
            <a:ext cx="9859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DWORD</a:t>
            </a:r>
            <a:endParaRPr/>
          </a:p>
        </p:txBody>
      </p:sp>
      <p:sp>
        <p:nvSpPr>
          <p:cNvPr id="280" name="Google Shape;280;p4"/>
          <p:cNvSpPr txBox="1"/>
          <p:nvPr/>
        </p:nvSpPr>
        <p:spPr>
          <a:xfrm>
            <a:off x="6958716" y="3259038"/>
            <a:ext cx="690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WORD</a:t>
            </a:r>
            <a:endParaRPr/>
          </a:p>
        </p:txBody>
      </p:sp>
      <p:sp>
        <p:nvSpPr>
          <p:cNvPr id="281" name="Google Shape;281;p4"/>
          <p:cNvSpPr txBox="1"/>
          <p:nvPr/>
        </p:nvSpPr>
        <p:spPr>
          <a:xfrm>
            <a:off x="7508014" y="3719109"/>
            <a:ext cx="690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BYTE</a:t>
            </a:r>
            <a:endParaRPr/>
          </a:p>
        </p:txBody>
      </p:sp>
      <p:sp>
        <p:nvSpPr>
          <p:cNvPr id="282" name="Google Shape;282;p4"/>
          <p:cNvSpPr txBox="1"/>
          <p:nvPr/>
        </p:nvSpPr>
        <p:spPr>
          <a:xfrm>
            <a:off x="5360272" y="4214302"/>
            <a:ext cx="9859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DWORD</a:t>
            </a:r>
            <a:endParaRPr/>
          </a:p>
        </p:txBody>
      </p:sp>
      <p:sp>
        <p:nvSpPr>
          <p:cNvPr id="283" name="Google Shape;283;p4"/>
          <p:cNvSpPr txBox="1"/>
          <p:nvPr/>
        </p:nvSpPr>
        <p:spPr>
          <a:xfrm>
            <a:off x="6958716" y="4656141"/>
            <a:ext cx="690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WORD</a:t>
            </a:r>
            <a:endParaRPr/>
          </a:p>
        </p:txBody>
      </p:sp>
      <p:sp>
        <p:nvSpPr>
          <p:cNvPr id="284" name="Google Shape;284;p4"/>
          <p:cNvSpPr txBox="1"/>
          <p:nvPr/>
        </p:nvSpPr>
        <p:spPr>
          <a:xfrm>
            <a:off x="6761917" y="3719108"/>
            <a:ext cx="6904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290" name="Google Shape;290;p5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mov and lea</a:t>
            </a:r>
            <a:endParaRPr/>
          </a:p>
        </p:txBody>
      </p:sp>
      <p:sp>
        <p:nvSpPr>
          <p:cNvPr id="291" name="Google Shape;291;p5"/>
          <p:cNvSpPr txBox="1"/>
          <p:nvPr/>
        </p:nvSpPr>
        <p:spPr>
          <a:xfrm>
            <a:off x="198783" y="2130950"/>
            <a:ext cx="1159300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 &lt;r&gt;,&lt;r&gt;</a:t>
            </a:r>
            <a:b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 &lt;r&gt;,&lt;m&gt;</a:t>
            </a:r>
            <a:b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 &lt;m&gt;,&lt;r&gt;</a:t>
            </a:r>
            <a:b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 &lt;r&gt;,&lt;imm&gt;</a:t>
            </a:r>
            <a:b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 &lt;m&gt;,&lt;imm&gt;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 &lt;r32&gt;,&lt;m&gt;</a:t>
            </a:r>
            <a:endParaRPr/>
          </a:p>
        </p:txBody>
      </p:sp>
      <p:pic>
        <p:nvPicPr>
          <p:cNvPr id="292" name="Google Shape;2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696" y="1287143"/>
            <a:ext cx="4702948" cy="536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298" name="Google Shape;298;p6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mov and lea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254442" y="2130950"/>
            <a:ext cx="1159300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dword ptr [eax], 0x20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ebx, dword ptr [eax]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dword ptr [ecx], dword ptr [ebx]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edx, 0x21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dword ptr [eax], edx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eax, dword ptr [ebp-ebx]			;nonsense without context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dword ptr [ebp-ebx], eax			;nonsense without context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	dword ptr [eax], dword ptr [ebp-ebx]		;nonsense without context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	eax, [ebx+edx]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305" name="Google Shape;305;p7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Stack Structure</a:t>
            </a:r>
            <a:endParaRPr/>
          </a:p>
        </p:txBody>
      </p:sp>
      <p:sp>
        <p:nvSpPr>
          <p:cNvPr id="306" name="Google Shape;306;p7"/>
          <p:cNvSpPr txBox="1"/>
          <p:nvPr/>
        </p:nvSpPr>
        <p:spPr>
          <a:xfrm>
            <a:off x="198783" y="2274073"/>
            <a:ext cx="60588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push &lt;r32&gt;</a:t>
            </a:r>
            <a:b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push &lt;m&gt;</a:t>
            </a:r>
            <a:b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push &lt;imm32&gt;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 &lt;r32&gt;</a:t>
            </a:r>
            <a:b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 &lt;m&gt;</a:t>
            </a:r>
            <a:endParaRPr/>
          </a:p>
        </p:txBody>
      </p:sp>
      <p:graphicFrame>
        <p:nvGraphicFramePr>
          <p:cNvPr id="307" name="Google Shape;307;p7"/>
          <p:cNvGraphicFramePr/>
          <p:nvPr/>
        </p:nvGraphicFramePr>
        <p:xfrm>
          <a:off x="2027584" y="1994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1884450"/>
                <a:gridCol w="1145000"/>
                <a:gridCol w="1478950"/>
                <a:gridCol w="1342050"/>
              </a:tblGrid>
              <a:tr h="36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Instruction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Pointers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Stack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0x00000000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ESP,EBP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Saved EBP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0x1000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0xFFFFFFFF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p7"/>
          <p:cNvGraphicFramePr/>
          <p:nvPr/>
        </p:nvGraphicFramePr>
        <p:xfrm>
          <a:off x="8619213" y="1987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739475"/>
                <a:gridCol w="1645925"/>
              </a:tblGrid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US" sz="1800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ECX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314" name="Google Shape;314;p8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push and pop</a:t>
            </a:r>
            <a:endParaRPr/>
          </a:p>
        </p:txBody>
      </p:sp>
      <p:sp>
        <p:nvSpPr>
          <p:cNvPr id="315" name="Google Shape;315;p8"/>
          <p:cNvSpPr txBox="1"/>
          <p:nvPr/>
        </p:nvSpPr>
        <p:spPr>
          <a:xfrm>
            <a:off x="198783" y="2274073"/>
            <a:ext cx="6058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316" name="Google Shape;316;p8"/>
          <p:cNvGraphicFramePr/>
          <p:nvPr/>
        </p:nvGraphicFramePr>
        <p:xfrm>
          <a:off x="779229" y="2002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1884450"/>
                <a:gridCol w="1145000"/>
                <a:gridCol w="1478950"/>
                <a:gridCol w="1342050"/>
              </a:tblGrid>
              <a:tr h="36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Instruction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Pointers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Stack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0x00000000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rPr lang="en-US" sz="1600"/>
                        <a:t>push</a:t>
                      </a:r>
                      <a:r>
                        <a:rPr lang="en-US" sz="1600"/>
                        <a:t> 0x1</a:t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0x01000000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0XFFC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EBP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rPr lang="en-US" sz="1600"/>
                        <a:t>Saved EBP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0X1000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0xFFFFFFFF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Google Shape;317;p8"/>
          <p:cNvGraphicFramePr/>
          <p:nvPr/>
        </p:nvGraphicFramePr>
        <p:xfrm>
          <a:off x="7370858" y="2099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739475"/>
                <a:gridCol w="1645925"/>
              </a:tblGrid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US" sz="1800"/>
                        <a:t>0xFFC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ECX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/>
          <p:nvPr>
            <p:ph type="title"/>
          </p:nvPr>
        </p:nvSpPr>
        <p:spPr>
          <a:xfrm>
            <a:off x="535021" y="287304"/>
            <a:ext cx="11145350" cy="67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/>
              <a:t>X86 32 Bit</a:t>
            </a:r>
            <a:endParaRPr sz="4800"/>
          </a:p>
        </p:txBody>
      </p:sp>
      <p:sp>
        <p:nvSpPr>
          <p:cNvPr id="324" name="Google Shape;324;p9"/>
          <p:cNvSpPr txBox="1"/>
          <p:nvPr>
            <p:ph idx="1" type="body"/>
          </p:nvPr>
        </p:nvSpPr>
        <p:spPr>
          <a:xfrm>
            <a:off x="535021" y="1401763"/>
            <a:ext cx="111453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/>
              <a:t>push and pop</a:t>
            </a:r>
            <a:endParaRPr/>
          </a:p>
        </p:txBody>
      </p:sp>
      <p:graphicFrame>
        <p:nvGraphicFramePr>
          <p:cNvPr id="325" name="Google Shape;325;p9"/>
          <p:cNvGraphicFramePr/>
          <p:nvPr/>
        </p:nvGraphicFramePr>
        <p:xfrm>
          <a:off x="779229" y="1970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1884450"/>
                <a:gridCol w="1145000"/>
                <a:gridCol w="1478950"/>
                <a:gridCol w="1342050"/>
              </a:tblGrid>
              <a:tr h="36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Instruction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Pointers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Stack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0x00000000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0x01000000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0XFFC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rPr lang="en-US" sz="1600"/>
                        <a:t>pop</a:t>
                      </a:r>
                      <a:r>
                        <a:rPr lang="en-US" sz="1600"/>
                        <a:t> eax</a:t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ESP,EBP -&gt;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Franklin"/>
                        <a:buNone/>
                      </a:pPr>
                      <a:r>
                        <a:rPr lang="en-US" sz="1600"/>
                        <a:t>Saved EBP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0X1000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0xFFFFFFFF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Google Shape;326;p9"/>
          <p:cNvGraphicFramePr/>
          <p:nvPr/>
        </p:nvGraphicFramePr>
        <p:xfrm>
          <a:off x="7370858" y="2067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{8F99100F-9776-403E-8EE6-CB1CE608DA74}</a:tableStyleId>
              </a:tblPr>
              <a:tblGrid>
                <a:gridCol w="739475"/>
                <a:gridCol w="1645925"/>
              </a:tblGrid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US" sz="1800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0x00000001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EBX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ECX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balt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9B00"/>
      </a:accent1>
      <a:accent2>
        <a:srgbClr val="FF002A"/>
      </a:accent2>
      <a:accent3>
        <a:srgbClr val="555555"/>
      </a:accent3>
      <a:accent4>
        <a:srgbClr val="FFC000"/>
      </a:accent4>
      <a:accent5>
        <a:srgbClr val="0072FF"/>
      </a:accent5>
      <a:accent6>
        <a:srgbClr val="7B0047"/>
      </a:accent6>
      <a:hlink>
        <a:srgbClr val="00B9FF"/>
      </a:hlink>
      <a:folHlink>
        <a:srgbClr val="7878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2019-08-02T13:04:02Z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