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40" r:id="rId5"/>
    <p:sldId id="260" r:id="rId6"/>
    <p:sldId id="263" r:id="rId7"/>
    <p:sldId id="264" r:id="rId8"/>
    <p:sldId id="259" r:id="rId9"/>
    <p:sldId id="341" r:id="rId10"/>
    <p:sldId id="284" r:id="rId11"/>
    <p:sldId id="343" r:id="rId12"/>
    <p:sldId id="351" r:id="rId13"/>
    <p:sldId id="286" r:id="rId14"/>
    <p:sldId id="344" r:id="rId15"/>
    <p:sldId id="345" r:id="rId16"/>
    <p:sldId id="347" r:id="rId17"/>
    <p:sldId id="348" r:id="rId18"/>
    <p:sldId id="349" r:id="rId19"/>
    <p:sldId id="350" r:id="rId20"/>
    <p:sldId id="32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571B-DAFF-0E40-A8F9-2C7AA04EE71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403C-A268-844D-A7D3-72C4ED75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ispace.uic.edu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991" y="2446318"/>
            <a:ext cx="7772400" cy="25182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Journey with Data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Intro to iSpace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02" y="480148"/>
            <a:ext cx="410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24829"/>
            <a:ext cx="7772400" cy="44653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C. Upload a </a:t>
            </a:r>
            <a:r>
              <a:rPr lang="en-US" sz="3600" dirty="0"/>
              <a:t>s</a:t>
            </a:r>
            <a:r>
              <a:rPr lang="en-US" sz="3600" dirty="0" smtClean="0"/>
              <a:t>ample exercise or </a:t>
            </a:r>
            <a:r>
              <a:rPr lang="en-US" sz="3600" dirty="0"/>
              <a:t>a</a:t>
            </a:r>
            <a:r>
              <a:rPr lang="en-US" sz="3600" dirty="0" smtClean="0"/>
              <a:t>ssignment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C0. iSpace basics </a:t>
            </a:r>
            <a:br>
              <a:rPr lang="en-US" sz="2400" dirty="0" smtClean="0"/>
            </a:br>
            <a:r>
              <a:rPr lang="en-US" sz="2400" dirty="0" smtClean="0"/>
              <a:t>C1. Create a folder to hold the exercise or assignment</a:t>
            </a:r>
            <a:br>
              <a:rPr lang="en-US" sz="2400" dirty="0" smtClean="0"/>
            </a:br>
            <a:r>
              <a:rPr lang="en-US" sz="2400" dirty="0" smtClean="0"/>
              <a:t>C2. Zip the folder</a:t>
            </a:r>
            <a:br>
              <a:rPr lang="en-US" sz="2400" dirty="0" smtClean="0"/>
            </a:br>
            <a:r>
              <a:rPr lang="en-US" sz="2400" dirty="0" smtClean="0"/>
              <a:t>C3. Upload the zip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4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3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C0. iSpace Basics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034"/>
            <a:ext cx="8312727" cy="16622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Logging into iSpace </a:t>
            </a:r>
          </a:p>
          <a:p>
            <a:r>
              <a:rPr lang="en-US" sz="2800" dirty="0" smtClean="0"/>
              <a:t>Either directly (</a:t>
            </a:r>
            <a:r>
              <a:rPr lang="en-US" sz="2800" dirty="0" smtClean="0">
                <a:hlinkClick r:id="rId2"/>
              </a:rPr>
              <a:t>https://ispace.uic.edu.cn/</a:t>
            </a:r>
            <a:r>
              <a:rPr lang="en-US" sz="2800" dirty="0" smtClean="0"/>
              <a:t> ) </a:t>
            </a:r>
          </a:p>
          <a:p>
            <a:pPr lvl="1"/>
            <a:r>
              <a:rPr lang="en-US" sz="2400" dirty="0"/>
              <a:t>Use the same account and password as your UIC portal in Part </a:t>
            </a:r>
            <a:r>
              <a:rPr lang="en-US" sz="2400" dirty="0" smtClean="0"/>
              <a:t>B.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28" y="2947923"/>
            <a:ext cx="6263263" cy="25192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918857" y="4921321"/>
            <a:ext cx="3075709" cy="933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540327" y="5759532"/>
            <a:ext cx="8229600" cy="902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Or click the iSpace icon in the Application section in the </a:t>
            </a:r>
            <a:r>
              <a:rPr lang="en-US" sz="2800" dirty="0" err="1" smtClean="0"/>
              <a:t>eMail</a:t>
            </a:r>
            <a:r>
              <a:rPr lang="en-US" sz="2800" dirty="0" smtClean="0"/>
              <a:t> screen.</a:t>
            </a:r>
          </a:p>
        </p:txBody>
      </p:sp>
    </p:spTree>
    <p:extLst>
      <p:ext uri="{BB962C8B-B14F-4D97-AF65-F5344CB8AC3E}">
        <p14:creationId xmlns:p14="http://schemas.microsoft.com/office/powerpoint/2010/main" val="24473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36" y="1488568"/>
            <a:ext cx="6704678" cy="4774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3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C0. iSpace Basics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07922" y="3875916"/>
            <a:ext cx="5033336" cy="2640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 iSpace left hand side (LHS), navigate to the course A Journey with Data.</a:t>
            </a:r>
          </a:p>
          <a:p>
            <a:r>
              <a:rPr lang="en-US" sz="2800" dirty="0" smtClean="0"/>
              <a:t>The course material appears at the right hand side (RHS)</a:t>
            </a:r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36966" y="3990109"/>
            <a:ext cx="950026" cy="961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212351" y="934948"/>
            <a:ext cx="45719" cy="457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56189" y="1910993"/>
            <a:ext cx="2250040" cy="171578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C. Upload a sample </a:t>
            </a:r>
            <a:r>
              <a:rPr lang="en-US" altLang="zh-CN" sz="4000" dirty="0"/>
              <a:t>e</a:t>
            </a:r>
            <a:r>
              <a:rPr lang="en-US" altLang="zh-CN" sz="4000" dirty="0" smtClean="0"/>
              <a:t>xercise or assignment 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course </a:t>
            </a:r>
            <a:r>
              <a:rPr lang="en-US" dirty="0" smtClean="0"/>
              <a:t>in </a:t>
            </a:r>
            <a:r>
              <a:rPr lang="en-US" dirty="0"/>
              <a:t>UIC </a:t>
            </a:r>
            <a:r>
              <a:rPr lang="en-US" dirty="0" smtClean="0"/>
              <a:t>can </a:t>
            </a:r>
            <a:r>
              <a:rPr lang="en-US" dirty="0"/>
              <a:t>use iSpace to collect assignments. This section </a:t>
            </a:r>
            <a:r>
              <a:rPr lang="en-US" dirty="0" smtClean="0"/>
              <a:t>shows </a:t>
            </a:r>
            <a:r>
              <a:rPr lang="en-US" dirty="0"/>
              <a:t>you how to upload </a:t>
            </a:r>
            <a:r>
              <a:rPr lang="en-US" dirty="0" smtClean="0"/>
              <a:t>an exercise or assignment.</a:t>
            </a:r>
            <a:endParaRPr lang="en-US" sz="800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C1. </a:t>
            </a:r>
            <a:r>
              <a:rPr lang="en-US" dirty="0" smtClean="0"/>
              <a:t>Create a folder to hold the exercise or assignment files.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C2. </a:t>
            </a:r>
            <a:r>
              <a:rPr lang="en-US" dirty="0" smtClean="0"/>
              <a:t>Zip the folder.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C3. </a:t>
            </a:r>
            <a:r>
              <a:rPr lang="en-US" dirty="0" smtClean="0"/>
              <a:t>Upload the ZIP folder to iSpace.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C1. Creating a folder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005" y="1442894"/>
            <a:ext cx="4037610" cy="206480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 a folder</a:t>
            </a:r>
          </a:p>
          <a:p>
            <a:pPr marL="457200" lvl="1" indent="0">
              <a:buNone/>
            </a:pPr>
            <a:r>
              <a:rPr lang="en-US" dirty="0" smtClean="0"/>
              <a:t>Right click on your Desktop &gt; New &gt; Folder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10" y="1417638"/>
            <a:ext cx="4483226" cy="3637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54" y="5224251"/>
            <a:ext cx="1092256" cy="1073205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758410" y="5440555"/>
            <a:ext cx="4186719" cy="64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new folder appears.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C1. Creating a folder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90004" y="1395796"/>
            <a:ext cx="6163295" cy="191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Change the name of the new folder to “Week1_x123456789”, with x123456789 replaced by your student ID.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95" y="1395796"/>
            <a:ext cx="2010944" cy="191518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201879" y="3626778"/>
            <a:ext cx="8496795" cy="2567335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reate </a:t>
            </a:r>
            <a:r>
              <a:rPr lang="en-US" sz="2800" dirty="0"/>
              <a:t>1</a:t>
            </a:r>
            <a:r>
              <a:rPr lang="en-US" sz="2800" dirty="0" smtClean="0"/>
              <a:t> or 2 files using </a:t>
            </a:r>
            <a:r>
              <a:rPr lang="en-US" sz="2800" dirty="0" err="1" smtClean="0"/>
              <a:t>NotePad</a:t>
            </a:r>
            <a:r>
              <a:rPr lang="en-US" sz="2800" dirty="0" smtClean="0"/>
              <a:t> or Word.  Pretend those files are your </a:t>
            </a:r>
            <a:r>
              <a:rPr lang="en-US" sz="2800" dirty="0"/>
              <a:t>l</a:t>
            </a:r>
            <a:r>
              <a:rPr lang="en-US" sz="2800" dirty="0" smtClean="0"/>
              <a:t>ab exercises.</a:t>
            </a:r>
          </a:p>
          <a:p>
            <a:r>
              <a:rPr lang="en-US" sz="2800" dirty="0" smtClean="0"/>
              <a:t>Save the dummy files in the folder you’ve just created.</a:t>
            </a:r>
          </a:p>
          <a:p>
            <a:pPr lvl="1"/>
            <a:r>
              <a:rPr lang="en-US" sz="2400" dirty="0"/>
              <a:t>When you submit the real lab exercise later, you will replace these dummy files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87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3756"/>
            <a:ext cx="8229600" cy="641267"/>
          </a:xfrm>
        </p:spPr>
        <p:txBody>
          <a:bodyPr>
            <a:noAutofit/>
          </a:bodyPr>
          <a:lstStyle/>
          <a:p>
            <a:r>
              <a:rPr lang="en-US" sz="4000" dirty="0" smtClean="0"/>
              <a:t>C2. ZIP the folder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6259" y="855022"/>
            <a:ext cx="8330541" cy="171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Right click on the folder &gt; 7-Zip &gt; Add to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“Week1_x123456789.zip”</a:t>
            </a:r>
          </a:p>
          <a:p>
            <a:pPr lvl="1"/>
            <a:r>
              <a:rPr lang="en-US" sz="2400" dirty="0" smtClean="0"/>
              <a:t>Be sure to choose .zip file and not .7z file.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2" y="2925319"/>
            <a:ext cx="8603402" cy="365361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993240" y="1366463"/>
            <a:ext cx="708917" cy="3277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051425" y="1827088"/>
            <a:ext cx="1202076" cy="393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3756"/>
            <a:ext cx="8229600" cy="641267"/>
          </a:xfrm>
        </p:spPr>
        <p:txBody>
          <a:bodyPr>
            <a:noAutofit/>
          </a:bodyPr>
          <a:lstStyle/>
          <a:p>
            <a:r>
              <a:rPr lang="en-US" sz="4000" dirty="0" smtClean="0"/>
              <a:t>C2. ZIP the folder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6259" y="855022"/>
            <a:ext cx="8330541" cy="163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 zip file is created.  Depending on the version, the zip file can look like one of the following.</a:t>
            </a:r>
          </a:p>
          <a:p>
            <a:r>
              <a:rPr lang="en-US" sz="2800" dirty="0" smtClean="0"/>
              <a:t>You can submit the zip file to iSpace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3" y="2855929"/>
            <a:ext cx="3927227" cy="2612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13" y="2855929"/>
            <a:ext cx="2946400" cy="2768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113808" y="5332019"/>
            <a:ext cx="35626" cy="997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01429" y="5062013"/>
            <a:ext cx="35626" cy="997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3" y="2565071"/>
            <a:ext cx="5646787" cy="39561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3756"/>
            <a:ext cx="8229600" cy="641267"/>
          </a:xfrm>
        </p:spPr>
        <p:txBody>
          <a:bodyPr>
            <a:noAutofit/>
          </a:bodyPr>
          <a:lstStyle/>
          <a:p>
            <a:r>
              <a:rPr lang="en-US" sz="4000" dirty="0" smtClean="0"/>
              <a:t>C3. Upload the zip file to iSpace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6259" y="855021"/>
            <a:ext cx="4429497" cy="171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 iSpace for this class, click the link “Submit Week 1 Exercise here”.</a:t>
            </a:r>
            <a:endParaRPr lang="en-US" sz="24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98868" y="1959429"/>
            <a:ext cx="1352088" cy="605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21366" y="4904509"/>
            <a:ext cx="1057564" cy="111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56" y="1005960"/>
            <a:ext cx="3171160" cy="1939121"/>
          </a:xfrm>
          <a:prstGeom prst="rect">
            <a:avLst/>
          </a:prstGeom>
        </p:spPr>
      </p:pic>
      <p:sp>
        <p:nvSpPr>
          <p:cNvPr id="16" name="Content Placeholder 3"/>
          <p:cNvSpPr txBox="1">
            <a:spLocks/>
          </p:cNvSpPr>
          <p:nvPr/>
        </p:nvSpPr>
        <p:spPr>
          <a:xfrm>
            <a:off x="6268193" y="4187240"/>
            <a:ext cx="2418608" cy="97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Click “Add submission”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57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>
            <a:spLocks/>
          </p:cNvSpPr>
          <p:nvPr/>
        </p:nvSpPr>
        <p:spPr>
          <a:xfrm>
            <a:off x="560078" y="4463665"/>
            <a:ext cx="8393917" cy="2011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Click “Save change”.</a:t>
            </a:r>
          </a:p>
          <a:p>
            <a:r>
              <a:rPr lang="en-US" sz="2800" dirty="0" smtClean="0"/>
              <a:t>Notice the submission status is changed.</a:t>
            </a:r>
          </a:p>
          <a:p>
            <a:r>
              <a:rPr lang="en-US" sz="2800" dirty="0" smtClean="0"/>
              <a:t>If you submit another zip file before the due date, only the last submission is saved; the previous submission is lost.</a:t>
            </a:r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14" y="1015672"/>
            <a:ext cx="6804299" cy="330134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3756"/>
            <a:ext cx="8229600" cy="641267"/>
          </a:xfrm>
        </p:spPr>
        <p:txBody>
          <a:bodyPr>
            <a:noAutofit/>
          </a:bodyPr>
          <a:lstStyle/>
          <a:p>
            <a:r>
              <a:rPr lang="en-US" sz="4000" dirty="0" smtClean="0"/>
              <a:t>C3. Upload the zip file to iSpace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6259" y="855021"/>
            <a:ext cx="8027720" cy="109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Drag (or copy and paste) the zip file into the target area.</a:t>
            </a:r>
            <a:endParaRPr lang="en-US" sz="24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11936" y="1550062"/>
            <a:ext cx="2520677" cy="1240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58192" y="4156364"/>
            <a:ext cx="273133" cy="451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4791"/>
            <a:ext cx="8229600" cy="48404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14350">
              <a:buFont typeface="+mj-lt"/>
              <a:buAutoNum type="alphaUcPeriod"/>
            </a:pPr>
            <a:r>
              <a:rPr lang="en-US" dirty="0" smtClean="0"/>
              <a:t>Changing your mailbox setting</a:t>
            </a:r>
          </a:p>
          <a:p>
            <a:pPr lvl="1"/>
            <a:r>
              <a:rPr lang="en-US" dirty="0"/>
              <a:t>Modify your account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Modify your password</a:t>
            </a:r>
          </a:p>
          <a:p>
            <a:pPr marL="571500" indent="-514350">
              <a:buFont typeface="+mj-lt"/>
              <a:buAutoNum type="alphaUcPeriod"/>
            </a:pPr>
            <a:r>
              <a:rPr lang="en-US" dirty="0" smtClean="0"/>
              <a:t>Uploading </a:t>
            </a:r>
            <a:r>
              <a:rPr lang="en-US" dirty="0"/>
              <a:t>a</a:t>
            </a:r>
            <a:r>
              <a:rPr lang="en-US" dirty="0" smtClean="0"/>
              <a:t> sample exercise or assignment</a:t>
            </a:r>
          </a:p>
          <a:p>
            <a:pPr lvl="1"/>
            <a:r>
              <a:rPr lang="en-US" dirty="0" smtClean="0"/>
              <a:t>Create a folder</a:t>
            </a:r>
          </a:p>
          <a:p>
            <a:pPr lvl="1"/>
            <a:r>
              <a:rPr lang="en-US" dirty="0" smtClean="0"/>
              <a:t>Zip the folder</a:t>
            </a:r>
          </a:p>
          <a:p>
            <a:pPr lvl="1"/>
            <a:r>
              <a:rPr lang="en-US" dirty="0" smtClean="0"/>
              <a:t>Submit the zip file</a:t>
            </a:r>
          </a:p>
        </p:txBody>
      </p:sp>
    </p:spTree>
    <p:extLst>
      <p:ext uri="{BB962C8B-B14F-4D97-AF65-F5344CB8AC3E}">
        <p14:creationId xmlns:p14="http://schemas.microsoft.com/office/powerpoint/2010/main" val="21116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Submit </a:t>
            </a:r>
            <a:r>
              <a:rPr lang="en-US" dirty="0"/>
              <a:t>a</a:t>
            </a:r>
            <a:r>
              <a:rPr lang="en-US" dirty="0" smtClean="0"/>
              <a:t> zip file containing dummy file(s) into the link “Submit Week 1 Exercise here”.</a:t>
            </a:r>
          </a:p>
          <a:p>
            <a:pPr lvl="1"/>
            <a:r>
              <a:rPr lang="en-US" dirty="0" smtClean="0"/>
              <a:t>The submit file should be named “Week1_x123456789.zip”, with x123456789 replaced by your student ID.</a:t>
            </a:r>
          </a:p>
          <a:p>
            <a:r>
              <a:rPr lang="en-US" dirty="0" smtClean="0"/>
              <a:t>After you create the .</a:t>
            </a:r>
            <a:r>
              <a:rPr lang="en-US" dirty="0" err="1" smtClean="0"/>
              <a:t>xlsx</a:t>
            </a:r>
            <a:r>
              <a:rPr lang="en-US" dirty="0" smtClean="0"/>
              <a:t> files from the Excel basic exercises, you can replace the dummy file with your .</a:t>
            </a:r>
            <a:r>
              <a:rPr lang="en-US" dirty="0" err="1" smtClean="0"/>
              <a:t>xlsx</a:t>
            </a:r>
            <a:r>
              <a:rPr lang="en-US" dirty="0" smtClean="0"/>
              <a:t> files and resubmit the zip folder to iSpace.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iSpace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a powerful e-learning platform </a:t>
            </a:r>
            <a:r>
              <a:rPr lang="en-US" dirty="0"/>
              <a:t>which is used for most courses at UIC. The features of iSpace include lecture notes uploading and downloading, assignment submitting, online </a:t>
            </a:r>
            <a:r>
              <a:rPr lang="en-US" dirty="0" smtClean="0"/>
              <a:t>quizzes, </a:t>
            </a:r>
            <a:r>
              <a:rPr lang="en-US" dirty="0"/>
              <a:t>etc.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In this lab we will introduce </a:t>
            </a:r>
            <a:r>
              <a:rPr lang="en-US" dirty="0" smtClean="0"/>
              <a:t>some </a:t>
            </a:r>
            <a:r>
              <a:rPr lang="en-US" dirty="0">
                <a:solidFill>
                  <a:srgbClr val="FF0000"/>
                </a:solidFill>
              </a:rPr>
              <a:t>basic features of iSpace</a:t>
            </a:r>
            <a:r>
              <a:rPr lang="en-US" dirty="0"/>
              <a:t> so you will know how to use this platform properly throughout your studies at UIC.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24829"/>
            <a:ext cx="7772400" cy="1840885"/>
          </a:xfrm>
        </p:spPr>
        <p:txBody>
          <a:bodyPr>
            <a:normAutofit/>
          </a:bodyPr>
          <a:lstStyle/>
          <a:p>
            <a:r>
              <a:rPr lang="en-US" dirty="0" smtClean="0"/>
              <a:t>B. Changing your mailbox setting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3498764"/>
            <a:ext cx="8229600" cy="133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 your account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Modify your 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4765"/>
          </a:xfrm>
        </p:spPr>
        <p:txBody>
          <a:bodyPr>
            <a:normAutofit/>
          </a:bodyPr>
          <a:lstStyle/>
          <a:p>
            <a:r>
              <a:rPr lang="en-US" sz="4000" dirty="0"/>
              <a:t>B. Changing y</a:t>
            </a:r>
            <a:r>
              <a:rPr lang="en-US" sz="4000" dirty="0" smtClean="0"/>
              <a:t>our </a:t>
            </a:r>
            <a:r>
              <a:rPr lang="en-US" sz="4000" dirty="0"/>
              <a:t>m</a:t>
            </a:r>
            <a:r>
              <a:rPr lang="en-US" sz="4000" dirty="0" smtClean="0"/>
              <a:t>ailbox setting</a:t>
            </a:r>
            <a:endParaRPr lang="en-US" sz="4000" dirty="0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997" y="1176451"/>
            <a:ext cx="87623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Login</a:t>
            </a:r>
            <a:r>
              <a:rPr lang="en-US" sz="2800" dirty="0" smtClean="0"/>
              <a:t> 	</a:t>
            </a:r>
            <a:r>
              <a:rPr lang="en-US" sz="2800" dirty="0" smtClean="0">
                <a:solidFill>
                  <a:srgbClr val="3366FF"/>
                </a:solidFill>
              </a:rPr>
              <a:t>https</a:t>
            </a:r>
            <a:r>
              <a:rPr lang="en-US" sz="2800" dirty="0">
                <a:solidFill>
                  <a:srgbClr val="3366FF"/>
                </a:solidFill>
              </a:rPr>
              <a:t>://uic.edu.cn/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Your user name is your student ID number (with the first digit of your student ID number replaced by a letter)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Your default password is your </a:t>
            </a:r>
            <a:r>
              <a:rPr lang="en-US" sz="2400" dirty="0"/>
              <a:t>resident ID </a:t>
            </a:r>
            <a:r>
              <a:rPr lang="en-US" sz="2400" dirty="0" smtClean="0"/>
              <a:t>number.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08" y="2850944"/>
            <a:ext cx="3968686" cy="3858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2851592"/>
            <a:ext cx="3218213" cy="3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3518"/>
          </a:xfrm>
        </p:spPr>
        <p:txBody>
          <a:bodyPr>
            <a:normAutofit/>
          </a:bodyPr>
          <a:lstStyle/>
          <a:p>
            <a:r>
              <a:rPr lang="en-US" sz="4000" dirty="0"/>
              <a:t>B</a:t>
            </a:r>
            <a:r>
              <a:rPr lang="en-US" sz="4000" dirty="0" smtClean="0"/>
              <a:t>. Changing Your Mailbox Setting</a:t>
            </a:r>
            <a:endParaRPr lang="en-US" sz="4000" dirty="0">
              <a:solidFill>
                <a:srgbClr val="3366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997" y="1246954"/>
            <a:ext cx="8762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o see or send emails, click Email.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UIC sends official notices by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o change your mailbox setting, click Mail System.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02" y="2604777"/>
            <a:ext cx="6381925" cy="383255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98817" y="1726058"/>
            <a:ext cx="2347844" cy="2026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213270" y="2604777"/>
            <a:ext cx="1577948" cy="214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" y="2007470"/>
            <a:ext cx="4043550" cy="2485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B1. Modify account </a:t>
            </a:r>
            <a:r>
              <a:rPr lang="en-US" sz="4000" dirty="0"/>
              <a:t>i</a:t>
            </a:r>
            <a:r>
              <a:rPr lang="en-US" sz="4000" dirty="0" smtClean="0"/>
              <a:t>nfo</a:t>
            </a:r>
            <a:endParaRPr lang="en-US" sz="4000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823" y="1154370"/>
            <a:ext cx="8746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Click on your name.  Your </a:t>
            </a:r>
            <a:r>
              <a:rPr lang="en-US" sz="2800" dirty="0" smtClean="0">
                <a:solidFill>
                  <a:srgbClr val="FF0000"/>
                </a:solidFill>
              </a:rPr>
              <a:t>Mailbox Settings </a:t>
            </a:r>
            <a:r>
              <a:rPr lang="en-US" sz="2800" dirty="0" smtClean="0"/>
              <a:t>should appear. 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56" y="2112531"/>
            <a:ext cx="4648439" cy="384194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26327" y="1631096"/>
            <a:ext cx="213756" cy="700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94515" y="1631096"/>
            <a:ext cx="374072" cy="430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7823" y="4869161"/>
            <a:ext cx="3596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Fill in the missing Account info.  </a:t>
            </a:r>
          </a:p>
          <a:p>
            <a:r>
              <a:rPr lang="en-US" sz="2800" dirty="0" smtClean="0"/>
              <a:t>Upload a photo.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17569" y="4565335"/>
            <a:ext cx="2479754" cy="90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7569" y="5132614"/>
            <a:ext cx="2462691" cy="429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3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B2. Modify Your password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34"/>
            <a:ext cx="8229600" cy="973777"/>
          </a:xfrm>
        </p:spPr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 smtClean="0">
                <a:solidFill>
                  <a:srgbClr val="FF0000"/>
                </a:solidFill>
              </a:rPr>
              <a:t>change your password</a:t>
            </a:r>
            <a:r>
              <a:rPr lang="en-US" sz="2800" dirty="0" smtClean="0"/>
              <a:t>, scroll down to the Account security section and click Change Password.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69" y="2399672"/>
            <a:ext cx="4628865" cy="214857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8874" y="2399672"/>
            <a:ext cx="3463633" cy="184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 the change Password window, enter your old and new password. 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874" y="4739111"/>
            <a:ext cx="8409660" cy="179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Don’t change your password unless you really want to.</a:t>
            </a:r>
          </a:p>
          <a:p>
            <a:pPr lvl="1"/>
            <a:r>
              <a:rPr lang="en-US" sz="2400" dirty="0" smtClean="0"/>
              <a:t>E.g. you should change password if you are still using the default password.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Remember your new password </a:t>
            </a:r>
            <a:r>
              <a:rPr lang="en-US" sz="2800" dirty="0" smtClean="0"/>
              <a:t>if you do change your password.  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5086" y="2208811"/>
            <a:ext cx="1134583" cy="403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68935" y="2113808"/>
            <a:ext cx="0" cy="795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06" y="2319859"/>
            <a:ext cx="4069205" cy="242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3518"/>
          </a:xfrm>
        </p:spPr>
        <p:txBody>
          <a:bodyPr>
            <a:normAutofit/>
          </a:bodyPr>
          <a:lstStyle/>
          <a:p>
            <a:r>
              <a:rPr lang="en-US" sz="4000" dirty="0"/>
              <a:t>B</a:t>
            </a:r>
            <a:r>
              <a:rPr lang="en-US" sz="4000" dirty="0" smtClean="0"/>
              <a:t>. Changing mailbox </a:t>
            </a:r>
            <a:r>
              <a:rPr lang="en-US" sz="4000" dirty="0"/>
              <a:t>s</a:t>
            </a:r>
            <a:r>
              <a:rPr lang="en-US" sz="4000" dirty="0" smtClean="0"/>
              <a:t>etting</a:t>
            </a:r>
            <a:endParaRPr lang="en-US" sz="4000" dirty="0">
              <a:solidFill>
                <a:srgbClr val="3366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997" y="1246954"/>
            <a:ext cx="8762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At the bottom of the screen, click Save Changes if you want to keep your changes.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2603" y="1744605"/>
            <a:ext cx="2185061" cy="2530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3313216" y="4740335"/>
            <a:ext cx="1464793" cy="639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0133" y="5285605"/>
            <a:ext cx="7016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Click Cancel if you want to loose your changes.</a:t>
            </a:r>
          </a:p>
        </p:txBody>
      </p:sp>
    </p:spTree>
    <p:extLst>
      <p:ext uri="{BB962C8B-B14F-4D97-AF65-F5344CB8AC3E}">
        <p14:creationId xmlns:p14="http://schemas.microsoft.com/office/powerpoint/2010/main" val="2720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719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宋体</vt:lpstr>
      <vt:lpstr>Arial</vt:lpstr>
      <vt:lpstr>Calibri</vt:lpstr>
      <vt:lpstr>Office Theme</vt:lpstr>
      <vt:lpstr>Journey with Data  Intro to iSpace</vt:lpstr>
      <vt:lpstr>Contents</vt:lpstr>
      <vt:lpstr>A. Introduction</vt:lpstr>
      <vt:lpstr>B. Changing your mailbox setting</vt:lpstr>
      <vt:lpstr>B. Changing your mailbox setting</vt:lpstr>
      <vt:lpstr>B. Changing Your Mailbox Setting</vt:lpstr>
      <vt:lpstr>B1. Modify account info</vt:lpstr>
      <vt:lpstr>B2. Modify Your password</vt:lpstr>
      <vt:lpstr>B. Changing mailbox setting</vt:lpstr>
      <vt:lpstr>C. Upload a sample exercise or assignment  C0. iSpace basics  C1. Create a folder to hold the exercise or assignment C2. Zip the folder C3. Upload the zip file</vt:lpstr>
      <vt:lpstr>C0. iSpace Basics</vt:lpstr>
      <vt:lpstr>C0. iSpace Basics</vt:lpstr>
      <vt:lpstr>C. Upload a sample exercise or assignment </vt:lpstr>
      <vt:lpstr>C1. Creating a folder</vt:lpstr>
      <vt:lpstr>C1. Creating a folder</vt:lpstr>
      <vt:lpstr>C2. ZIP the folder</vt:lpstr>
      <vt:lpstr>C2. ZIP the folder</vt:lpstr>
      <vt:lpstr>C3. Upload the zip file to iSpace</vt:lpstr>
      <vt:lpstr>C3. Upload the zip file to iSpace</vt:lpstr>
      <vt:lpstr>Submission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Lab 1   Part I: ISpace</dc:title>
  <dc:creator>Haipeng Guo</dc:creator>
  <cp:lastModifiedBy>Def</cp:lastModifiedBy>
  <cp:revision>81</cp:revision>
  <dcterms:created xsi:type="dcterms:W3CDTF">2020-02-07T16:23:05Z</dcterms:created>
  <dcterms:modified xsi:type="dcterms:W3CDTF">2022-09-05T02:34:34Z</dcterms:modified>
</cp:coreProperties>
</file>