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3" r:id="rId5"/>
    <p:sldId id="308" r:id="rId6"/>
    <p:sldId id="265" r:id="rId7"/>
    <p:sldId id="266" r:id="rId8"/>
    <p:sldId id="267" r:id="rId9"/>
    <p:sldId id="268" r:id="rId10"/>
    <p:sldId id="271" r:id="rId11"/>
    <p:sldId id="295" r:id="rId12"/>
    <p:sldId id="312" r:id="rId13"/>
    <p:sldId id="270" r:id="rId14"/>
    <p:sldId id="273" r:id="rId15"/>
    <p:sldId id="277" r:id="rId16"/>
    <p:sldId id="292" r:id="rId17"/>
    <p:sldId id="278" r:id="rId18"/>
    <p:sldId id="296" r:id="rId19"/>
    <p:sldId id="275" r:id="rId20"/>
    <p:sldId id="276" r:id="rId21"/>
    <p:sldId id="279" r:id="rId22"/>
    <p:sldId id="280" r:id="rId23"/>
    <p:sldId id="297" r:id="rId24"/>
    <p:sldId id="281" r:id="rId25"/>
    <p:sldId id="282" r:id="rId26"/>
    <p:sldId id="283" r:id="rId27"/>
    <p:sldId id="309" r:id="rId28"/>
    <p:sldId id="298" r:id="rId29"/>
    <p:sldId id="299" r:id="rId30"/>
    <p:sldId id="300" r:id="rId31"/>
    <p:sldId id="301" r:id="rId32"/>
    <p:sldId id="284" r:id="rId33"/>
    <p:sldId id="285" r:id="rId34"/>
    <p:sldId id="310" r:id="rId35"/>
    <p:sldId id="302" r:id="rId36"/>
    <p:sldId id="286" r:id="rId37"/>
    <p:sldId id="293" r:id="rId38"/>
    <p:sldId id="303" r:id="rId39"/>
    <p:sldId id="294" r:id="rId40"/>
    <p:sldId id="311" r:id="rId41"/>
    <p:sldId id="304" r:id="rId42"/>
    <p:sldId id="288" r:id="rId43"/>
    <p:sldId id="305" r:id="rId44"/>
    <p:sldId id="289" r:id="rId45"/>
    <p:sldId id="290" r:id="rId46"/>
    <p:sldId id="291" r:id="rId47"/>
    <p:sldId id="306" r:id="rId48"/>
    <p:sldId id="307" r:id="rId49"/>
    <p:sldId id="261" r:id="rId50"/>
    <p:sldId id="262" r:id="rId5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17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65" autoAdjust="0"/>
    <p:restoredTop sz="94660"/>
  </p:normalViewPr>
  <p:slideViewPr>
    <p:cSldViewPr>
      <p:cViewPr varScale="1">
        <p:scale>
          <a:sx n="90" d="100"/>
          <a:sy n="90" d="100"/>
        </p:scale>
        <p:origin x="1072" y="55"/>
      </p:cViewPr>
      <p:guideLst>
        <p:guide orient="horz" pos="2160"/>
        <p:guide pos="2880"/>
      </p:guideLst>
    </p:cSldViewPr>
  </p:slideViewPr>
  <p:notesTextViewPr>
    <p:cViewPr>
      <p:scale>
        <a:sx n="1" d="1"/>
        <a:sy n="1" d="1"/>
      </p:scale>
      <p:origin x="0" y="0"/>
    </p:cViewPr>
  </p:notesTextViewPr>
  <p:sorterViewPr>
    <p:cViewPr>
      <p:scale>
        <a:sx n="100" d="100"/>
        <a:sy n="100" d="100"/>
      </p:scale>
      <p:origin x="0" y="-35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xmlns="" id="{8992B723-D152-4798-A279-7DAAC380A117}"/>
              </a:ext>
            </a:extLst>
          </p:cNvPr>
          <p:cNvSpPr>
            <a:spLocks noChangeShapeType="1"/>
          </p:cNvSpPr>
          <p:nvPr/>
        </p:nvSpPr>
        <p:spPr bwMode="auto">
          <a:xfrm>
            <a:off x="0" y="3429000"/>
            <a:ext cx="8693150" cy="0"/>
          </a:xfrm>
          <a:prstGeom prst="line">
            <a:avLst/>
          </a:prstGeom>
          <a:noFill/>
          <a:ln w="50800">
            <a:solidFill>
              <a:schemeClr val="tx2">
                <a:lumMod val="60000"/>
                <a:lumOff val="40000"/>
              </a:schemeClr>
            </a:solidFill>
            <a:round/>
            <a:headEnd/>
            <a:tailEnd/>
          </a:ln>
        </p:spPr>
        <p:txBody>
          <a:bodyPr wrap="none" anchor="ctr"/>
          <a:lstStyle/>
          <a:p>
            <a:pPr>
              <a:defRPr/>
            </a:pPr>
            <a:endParaRPr lang="ko-KR" altLang="en-US"/>
          </a:p>
        </p:txBody>
      </p:sp>
      <p:sp>
        <p:nvSpPr>
          <p:cNvPr id="2" name="标题 1"/>
          <p:cNvSpPr>
            <a:spLocks noGrp="1"/>
          </p:cNvSpPr>
          <p:nvPr>
            <p:ph type="ctrTitle"/>
          </p:nvPr>
        </p:nvSpPr>
        <p:spPr>
          <a:xfrm>
            <a:off x="685800" y="1556792"/>
            <a:ext cx="7772400" cy="1470025"/>
          </a:xfrm>
        </p:spPr>
        <p:txBody>
          <a:bodyPr>
            <a:noAutofit/>
          </a:bodyPr>
          <a:lstStyle>
            <a:lvl1pPr algn="l">
              <a:defRPr sz="6000" b="1" baseline="0">
                <a:solidFill>
                  <a:schemeClr val="bg2">
                    <a:lumMod val="25000"/>
                  </a:schemeClr>
                </a:solidFill>
                <a:latin typeface="Tahoma" pitchFamily="34" charset="0"/>
                <a:cs typeface="Tahoma" pitchFamily="34" charset="0"/>
              </a:defRPr>
            </a:lvl1pPr>
          </a:lstStyle>
          <a:p>
            <a:r>
              <a:rPr lang="en-US" altLang="zh-CN" dirty="0"/>
              <a:t>Click to edit Master title style</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5" name="日期占位符 3">
            <a:extLst>
              <a:ext uri="{FF2B5EF4-FFF2-40B4-BE49-F238E27FC236}">
                <a16:creationId xmlns:a16="http://schemas.microsoft.com/office/drawing/2014/main" xmlns="" id="{5AAEB67F-D3B8-49D6-AA65-7B4D6F240D8F}"/>
              </a:ext>
            </a:extLst>
          </p:cNvPr>
          <p:cNvSpPr>
            <a:spLocks noGrp="1"/>
          </p:cNvSpPr>
          <p:nvPr>
            <p:ph type="dt" sz="half" idx="10"/>
          </p:nvPr>
        </p:nvSpPr>
        <p:spPr/>
        <p:txBody>
          <a:bodyPr/>
          <a:lstStyle>
            <a:lvl1pPr>
              <a:defRPr/>
            </a:lvl1pPr>
          </a:lstStyle>
          <a:p>
            <a:pPr>
              <a:defRPr/>
            </a:pPr>
            <a:fld id="{8F5D6686-CFA3-4922-9B26-30D1D7176F30}" type="datetimeFigureOut">
              <a:rPr lang="zh-CN" altLang="en-US"/>
              <a:pPr>
                <a:defRPr/>
              </a:pPr>
              <a:t>2021/10/6</a:t>
            </a:fld>
            <a:endParaRPr lang="zh-CN" altLang="en-US"/>
          </a:p>
        </p:txBody>
      </p:sp>
      <p:sp>
        <p:nvSpPr>
          <p:cNvPr id="6" name="页脚占位符 4">
            <a:extLst>
              <a:ext uri="{FF2B5EF4-FFF2-40B4-BE49-F238E27FC236}">
                <a16:creationId xmlns:a16="http://schemas.microsoft.com/office/drawing/2014/main" xmlns="" id="{0EA89B2B-DF75-4643-9527-9807CDFFB1A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xmlns="" id="{745C36AA-A086-4926-95BB-DD71E2CB6660}"/>
              </a:ext>
            </a:extLst>
          </p:cNvPr>
          <p:cNvSpPr>
            <a:spLocks noGrp="1"/>
          </p:cNvSpPr>
          <p:nvPr>
            <p:ph type="sldNum" sz="quarter" idx="12"/>
          </p:nvPr>
        </p:nvSpPr>
        <p:spPr/>
        <p:txBody>
          <a:bodyPr/>
          <a:lstStyle>
            <a:lvl1pPr>
              <a:defRPr smtClean="0"/>
            </a:lvl1pPr>
          </a:lstStyle>
          <a:p>
            <a:pPr>
              <a:defRPr/>
            </a:pPr>
            <a:fld id="{0C92D9B4-3AC8-486C-87E7-2A466FA44AEC}" type="slidenum">
              <a:rPr lang="zh-CN" altLang="en-US"/>
              <a:pPr>
                <a:defRPr/>
              </a:pPr>
              <a:t>‹#›</a:t>
            </a:fld>
            <a:endParaRPr lang="zh-CN" altLang="en-US"/>
          </a:p>
        </p:txBody>
      </p:sp>
    </p:spTree>
    <p:extLst>
      <p:ext uri="{BB962C8B-B14F-4D97-AF65-F5344CB8AC3E}">
        <p14:creationId xmlns:p14="http://schemas.microsoft.com/office/powerpoint/2010/main" val="1138757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xmlns="" id="{35C8F74B-4D63-4911-A6FE-FDADB255843F}"/>
              </a:ext>
            </a:extLst>
          </p:cNvPr>
          <p:cNvSpPr>
            <a:spLocks noChangeShapeType="1"/>
          </p:cNvSpPr>
          <p:nvPr/>
        </p:nvSpPr>
        <p:spPr bwMode="auto">
          <a:xfrm>
            <a:off x="0" y="1371600"/>
            <a:ext cx="8693150" cy="0"/>
          </a:xfrm>
          <a:prstGeom prst="line">
            <a:avLst/>
          </a:prstGeom>
          <a:noFill/>
          <a:ln w="50800">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3">
            <a:extLst>
              <a:ext uri="{FF2B5EF4-FFF2-40B4-BE49-F238E27FC236}">
                <a16:creationId xmlns:a16="http://schemas.microsoft.com/office/drawing/2014/main" xmlns="" id="{C2C723F5-E6BC-403F-8E97-9EE906E918AD}"/>
              </a:ext>
            </a:extLst>
          </p:cNvPr>
          <p:cNvSpPr>
            <a:spLocks noGrp="1"/>
          </p:cNvSpPr>
          <p:nvPr>
            <p:ph type="dt" sz="half" idx="10"/>
          </p:nvPr>
        </p:nvSpPr>
        <p:spPr/>
        <p:txBody>
          <a:bodyPr/>
          <a:lstStyle>
            <a:lvl1pPr>
              <a:defRPr/>
            </a:lvl1pPr>
          </a:lstStyle>
          <a:p>
            <a:pPr>
              <a:defRPr/>
            </a:pPr>
            <a:fld id="{8B0F8736-DDDE-4FDC-B04F-714D8D976917}" type="datetimeFigureOut">
              <a:rPr lang="zh-CN" altLang="en-US"/>
              <a:pPr>
                <a:defRPr/>
              </a:pPr>
              <a:t>2021/10/6</a:t>
            </a:fld>
            <a:endParaRPr lang="zh-CN" altLang="en-US"/>
          </a:p>
        </p:txBody>
      </p:sp>
      <p:sp>
        <p:nvSpPr>
          <p:cNvPr id="6" name="页脚占位符 4">
            <a:extLst>
              <a:ext uri="{FF2B5EF4-FFF2-40B4-BE49-F238E27FC236}">
                <a16:creationId xmlns:a16="http://schemas.microsoft.com/office/drawing/2014/main" xmlns="" id="{417BED27-A2C1-4F97-8364-F644D6F51BE5}"/>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xmlns="" id="{B0CAF0E9-41CC-481C-B706-A057308E86E1}"/>
              </a:ext>
            </a:extLst>
          </p:cNvPr>
          <p:cNvSpPr>
            <a:spLocks noGrp="1"/>
          </p:cNvSpPr>
          <p:nvPr>
            <p:ph type="sldNum" sz="quarter" idx="12"/>
          </p:nvPr>
        </p:nvSpPr>
        <p:spPr/>
        <p:txBody>
          <a:bodyPr/>
          <a:lstStyle>
            <a:lvl1pPr>
              <a:defRPr smtClean="0"/>
            </a:lvl1pPr>
          </a:lstStyle>
          <a:p>
            <a:pPr>
              <a:defRPr/>
            </a:pPr>
            <a:fld id="{EADC38D5-947F-4C97-9024-B6247E515068}" type="slidenum">
              <a:rPr lang="zh-CN" altLang="en-US"/>
              <a:pPr>
                <a:defRPr/>
              </a:pPr>
              <a:t>‹#›</a:t>
            </a:fld>
            <a:endParaRPr lang="zh-CN" altLang="en-US"/>
          </a:p>
        </p:txBody>
      </p:sp>
    </p:spTree>
    <p:extLst>
      <p:ext uri="{BB962C8B-B14F-4D97-AF65-F5344CB8AC3E}">
        <p14:creationId xmlns:p14="http://schemas.microsoft.com/office/powerpoint/2010/main" val="3911626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xmlns="" id="{AC9C2340-8E96-4201-998C-17622E7F68CB}"/>
              </a:ext>
            </a:extLst>
          </p:cNvPr>
          <p:cNvSpPr>
            <a:spLocks noGrp="1"/>
          </p:cNvSpPr>
          <p:nvPr>
            <p:ph type="dt" sz="half" idx="10"/>
          </p:nvPr>
        </p:nvSpPr>
        <p:spPr/>
        <p:txBody>
          <a:bodyPr/>
          <a:lstStyle>
            <a:lvl1pPr>
              <a:defRPr/>
            </a:lvl1pPr>
          </a:lstStyle>
          <a:p>
            <a:pPr>
              <a:defRPr/>
            </a:pPr>
            <a:fld id="{433D5DD5-8C82-46F5-8915-A99410A43FA3}" type="datetimeFigureOut">
              <a:rPr lang="zh-CN" altLang="en-US"/>
              <a:pPr>
                <a:defRPr/>
              </a:pPr>
              <a:t>2021/10/6</a:t>
            </a:fld>
            <a:endParaRPr lang="zh-CN" altLang="en-US"/>
          </a:p>
        </p:txBody>
      </p:sp>
      <p:sp>
        <p:nvSpPr>
          <p:cNvPr id="5" name="页脚占位符 4">
            <a:extLst>
              <a:ext uri="{FF2B5EF4-FFF2-40B4-BE49-F238E27FC236}">
                <a16:creationId xmlns:a16="http://schemas.microsoft.com/office/drawing/2014/main" xmlns="" id="{C6978379-7CDC-4E17-BAFE-E603FD756D6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xmlns="" id="{3208E03D-C1CF-47AF-B6E7-94E2517E4973}"/>
              </a:ext>
            </a:extLst>
          </p:cNvPr>
          <p:cNvSpPr>
            <a:spLocks noGrp="1"/>
          </p:cNvSpPr>
          <p:nvPr>
            <p:ph type="sldNum" sz="quarter" idx="12"/>
          </p:nvPr>
        </p:nvSpPr>
        <p:spPr/>
        <p:txBody>
          <a:bodyPr/>
          <a:lstStyle>
            <a:lvl1pPr>
              <a:defRPr/>
            </a:lvl1pPr>
          </a:lstStyle>
          <a:p>
            <a:pPr>
              <a:defRPr/>
            </a:pPr>
            <a:fld id="{A8F06BB4-2E20-468F-AB6B-57D70AD41A04}" type="slidenum">
              <a:rPr lang="zh-CN" altLang="en-US"/>
              <a:pPr>
                <a:defRPr/>
              </a:pPr>
              <a:t>‹#›</a:t>
            </a:fld>
            <a:endParaRPr lang="zh-CN" altLang="en-US"/>
          </a:p>
        </p:txBody>
      </p:sp>
    </p:spTree>
    <p:extLst>
      <p:ext uri="{BB962C8B-B14F-4D97-AF65-F5344CB8AC3E}">
        <p14:creationId xmlns:p14="http://schemas.microsoft.com/office/powerpoint/2010/main" val="2189498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xmlns="" id="{AD6CDF01-BF01-44D9-8D87-2F742657A711}"/>
              </a:ext>
            </a:extLst>
          </p:cNvPr>
          <p:cNvSpPr>
            <a:spLocks noChangeShapeType="1"/>
          </p:cNvSpPr>
          <p:nvPr/>
        </p:nvSpPr>
        <p:spPr bwMode="auto">
          <a:xfrm>
            <a:off x="0" y="1371600"/>
            <a:ext cx="8693150" cy="0"/>
          </a:xfrm>
          <a:prstGeom prst="line">
            <a:avLst/>
          </a:prstGeom>
          <a:noFill/>
          <a:ln w="50800">
            <a:solidFill>
              <a:schemeClr val="tx2">
                <a:lumMod val="60000"/>
                <a:lumOff val="40000"/>
              </a:schemeClr>
            </a:solidFill>
            <a:round/>
            <a:headEnd/>
            <a:tailEnd/>
          </a:ln>
        </p:spPr>
        <p:txBody>
          <a:bodyPr wrap="none" anchor="ctr"/>
          <a:lstStyle/>
          <a:p>
            <a:pPr>
              <a:defRPr/>
            </a:pPr>
            <a:endParaRPr lang="ko-KR" altLang="en-US"/>
          </a:p>
        </p:txBody>
      </p:sp>
      <p:sp>
        <p:nvSpPr>
          <p:cNvPr id="2" name="标题 1"/>
          <p:cNvSpPr>
            <a:spLocks noGrp="1"/>
          </p:cNvSpPr>
          <p:nvPr>
            <p:ph type="title"/>
          </p:nvPr>
        </p:nvSpPr>
        <p:spPr>
          <a:xfrm>
            <a:off x="323528" y="548680"/>
            <a:ext cx="8229600" cy="720080"/>
          </a:xfrm>
        </p:spPr>
        <p:txBody>
          <a:bodyPr>
            <a:noAutofit/>
          </a:bodyPr>
          <a:lstStyle>
            <a:lvl1pPr>
              <a:defRPr sz="5200" b="1">
                <a:solidFill>
                  <a:schemeClr val="bg2">
                    <a:lumMod val="25000"/>
                  </a:schemeClr>
                </a:solidFill>
              </a:defRPr>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lvl1pPr>
              <a:lnSpc>
                <a:spcPct val="150000"/>
              </a:lnSpc>
              <a:defRPr>
                <a:latin typeface="Georgia" pitchFamily="18" charset="0"/>
                <a:cs typeface="Arial" pitchFamily="34" charset="0"/>
              </a:defRPr>
            </a:lvl1pPr>
            <a:lvl2pPr>
              <a:lnSpc>
                <a:spcPct val="150000"/>
              </a:lnSpc>
              <a:defRPr>
                <a:latin typeface="Georgia" pitchFamily="18" charset="0"/>
                <a:cs typeface="Arial" pitchFamily="34" charset="0"/>
              </a:defRPr>
            </a:lvl2pPr>
            <a:lvl3pPr>
              <a:lnSpc>
                <a:spcPct val="150000"/>
              </a:lnSpc>
              <a:defRPr>
                <a:latin typeface="Georgia" pitchFamily="18" charset="0"/>
                <a:cs typeface="Arial" pitchFamily="34" charset="0"/>
              </a:defRPr>
            </a:lvl3pPr>
            <a:lvl4pPr>
              <a:lnSpc>
                <a:spcPct val="150000"/>
              </a:lnSpc>
              <a:defRPr>
                <a:latin typeface="Georgia" pitchFamily="18" charset="0"/>
                <a:cs typeface="Arial" pitchFamily="34" charset="0"/>
              </a:defRPr>
            </a:lvl4pPr>
            <a:lvl5pPr>
              <a:lnSpc>
                <a:spcPct val="150000"/>
              </a:lnSpc>
              <a:defRPr>
                <a:latin typeface="Georgia" pitchFamily="18" charset="0"/>
                <a:cs typeface="Arial" pitchFamily="34"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日期占位符 3">
            <a:extLst>
              <a:ext uri="{FF2B5EF4-FFF2-40B4-BE49-F238E27FC236}">
                <a16:creationId xmlns:a16="http://schemas.microsoft.com/office/drawing/2014/main" xmlns="" id="{4ACFA991-C07E-45A8-AD93-96E422FED106}"/>
              </a:ext>
            </a:extLst>
          </p:cNvPr>
          <p:cNvSpPr>
            <a:spLocks noGrp="1"/>
          </p:cNvSpPr>
          <p:nvPr>
            <p:ph type="dt" sz="half" idx="10"/>
          </p:nvPr>
        </p:nvSpPr>
        <p:spPr/>
        <p:txBody>
          <a:bodyPr/>
          <a:lstStyle>
            <a:lvl1pPr>
              <a:defRPr/>
            </a:lvl1pPr>
          </a:lstStyle>
          <a:p>
            <a:pPr>
              <a:defRPr/>
            </a:pPr>
            <a:fld id="{29902CB2-0961-4B39-A7F3-5B15F45331D7}" type="datetimeFigureOut">
              <a:rPr lang="zh-CN" altLang="en-US"/>
              <a:pPr>
                <a:defRPr/>
              </a:pPr>
              <a:t>2021/10/6</a:t>
            </a:fld>
            <a:endParaRPr lang="zh-CN" altLang="en-US"/>
          </a:p>
        </p:txBody>
      </p:sp>
      <p:sp>
        <p:nvSpPr>
          <p:cNvPr id="6" name="页脚占位符 4">
            <a:extLst>
              <a:ext uri="{FF2B5EF4-FFF2-40B4-BE49-F238E27FC236}">
                <a16:creationId xmlns:a16="http://schemas.microsoft.com/office/drawing/2014/main" xmlns="" id="{5DEF82E3-8C77-4161-BB8A-D51B8E6A2AD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xmlns="" id="{6D385C43-4D00-498D-8806-6BDE5E209839}"/>
              </a:ext>
            </a:extLst>
          </p:cNvPr>
          <p:cNvSpPr>
            <a:spLocks noGrp="1"/>
          </p:cNvSpPr>
          <p:nvPr>
            <p:ph type="sldNum" sz="quarter" idx="12"/>
          </p:nvPr>
        </p:nvSpPr>
        <p:spPr/>
        <p:txBody>
          <a:bodyPr/>
          <a:lstStyle>
            <a:lvl1pPr>
              <a:defRPr smtClean="0"/>
            </a:lvl1pPr>
          </a:lstStyle>
          <a:p>
            <a:pPr>
              <a:defRPr/>
            </a:pPr>
            <a:fld id="{4BFF3CC4-04E3-42A8-BEAB-21B1C65B130B}" type="slidenum">
              <a:rPr lang="zh-CN" altLang="en-US"/>
              <a:pPr>
                <a:defRPr/>
              </a:pPr>
              <a:t>‹#›</a:t>
            </a:fld>
            <a:endParaRPr lang="zh-CN" altLang="en-US"/>
          </a:p>
        </p:txBody>
      </p:sp>
    </p:spTree>
    <p:extLst>
      <p:ext uri="{BB962C8B-B14F-4D97-AF65-F5344CB8AC3E}">
        <p14:creationId xmlns:p14="http://schemas.microsoft.com/office/powerpoint/2010/main" val="3323096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日期占位符 3">
            <a:extLst>
              <a:ext uri="{FF2B5EF4-FFF2-40B4-BE49-F238E27FC236}">
                <a16:creationId xmlns:a16="http://schemas.microsoft.com/office/drawing/2014/main" xmlns="" id="{23D27277-E1E9-41EC-A400-226444E47368}"/>
              </a:ext>
            </a:extLst>
          </p:cNvPr>
          <p:cNvSpPr>
            <a:spLocks noGrp="1"/>
          </p:cNvSpPr>
          <p:nvPr>
            <p:ph type="dt" sz="half" idx="10"/>
          </p:nvPr>
        </p:nvSpPr>
        <p:spPr/>
        <p:txBody>
          <a:bodyPr/>
          <a:lstStyle>
            <a:lvl1pPr>
              <a:defRPr/>
            </a:lvl1pPr>
          </a:lstStyle>
          <a:p>
            <a:pPr>
              <a:defRPr/>
            </a:pPr>
            <a:fld id="{32431A19-F451-44E4-857E-76CA8415EB4D}" type="datetimeFigureOut">
              <a:rPr lang="zh-CN" altLang="en-US"/>
              <a:pPr>
                <a:defRPr/>
              </a:pPr>
              <a:t>2021/10/6</a:t>
            </a:fld>
            <a:endParaRPr lang="zh-CN" altLang="en-US"/>
          </a:p>
        </p:txBody>
      </p:sp>
      <p:sp>
        <p:nvSpPr>
          <p:cNvPr id="5" name="页脚占位符 4">
            <a:extLst>
              <a:ext uri="{FF2B5EF4-FFF2-40B4-BE49-F238E27FC236}">
                <a16:creationId xmlns:a16="http://schemas.microsoft.com/office/drawing/2014/main" xmlns="" id="{D2CEFB38-17B2-4F47-80AE-5FB9BE49C47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xmlns="" id="{137344AB-8336-4ABC-A95C-CAB153E6C311}"/>
              </a:ext>
            </a:extLst>
          </p:cNvPr>
          <p:cNvSpPr>
            <a:spLocks noGrp="1"/>
          </p:cNvSpPr>
          <p:nvPr>
            <p:ph type="sldNum" sz="quarter" idx="12"/>
          </p:nvPr>
        </p:nvSpPr>
        <p:spPr/>
        <p:txBody>
          <a:bodyPr/>
          <a:lstStyle>
            <a:lvl1pPr>
              <a:defRPr/>
            </a:lvl1pPr>
          </a:lstStyle>
          <a:p>
            <a:pPr>
              <a:defRPr/>
            </a:pPr>
            <a:fld id="{0DA4BCE1-1F89-4421-B97A-5A907AB4544C}" type="slidenum">
              <a:rPr lang="zh-CN" altLang="en-US"/>
              <a:pPr>
                <a:defRPr/>
              </a:pPr>
              <a:t>‹#›</a:t>
            </a:fld>
            <a:endParaRPr lang="zh-CN" altLang="en-US"/>
          </a:p>
        </p:txBody>
      </p:sp>
    </p:spTree>
    <p:extLst>
      <p:ext uri="{BB962C8B-B14F-4D97-AF65-F5344CB8AC3E}">
        <p14:creationId xmlns:p14="http://schemas.microsoft.com/office/powerpoint/2010/main" val="225927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3">
            <a:extLst>
              <a:ext uri="{FF2B5EF4-FFF2-40B4-BE49-F238E27FC236}">
                <a16:creationId xmlns:a16="http://schemas.microsoft.com/office/drawing/2014/main" xmlns="" id="{65D3521C-9AAD-492D-86C6-322B902A2EA4}"/>
              </a:ext>
            </a:extLst>
          </p:cNvPr>
          <p:cNvSpPr>
            <a:spLocks noGrp="1"/>
          </p:cNvSpPr>
          <p:nvPr>
            <p:ph type="dt" sz="half" idx="10"/>
          </p:nvPr>
        </p:nvSpPr>
        <p:spPr/>
        <p:txBody>
          <a:bodyPr/>
          <a:lstStyle>
            <a:lvl1pPr>
              <a:defRPr/>
            </a:lvl1pPr>
          </a:lstStyle>
          <a:p>
            <a:pPr>
              <a:defRPr/>
            </a:pPr>
            <a:fld id="{6D7136AA-9AD3-4B5E-A95B-6D29E61152E9}" type="datetimeFigureOut">
              <a:rPr lang="zh-CN" altLang="en-US"/>
              <a:pPr>
                <a:defRPr/>
              </a:pPr>
              <a:t>2021/10/6</a:t>
            </a:fld>
            <a:endParaRPr lang="zh-CN" altLang="en-US"/>
          </a:p>
        </p:txBody>
      </p:sp>
      <p:sp>
        <p:nvSpPr>
          <p:cNvPr id="6" name="页脚占位符 4">
            <a:extLst>
              <a:ext uri="{FF2B5EF4-FFF2-40B4-BE49-F238E27FC236}">
                <a16:creationId xmlns:a16="http://schemas.microsoft.com/office/drawing/2014/main" xmlns="" id="{65969826-840D-4DA1-B125-E88D1AEF849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xmlns="" id="{3DFDA0F9-6EE5-4551-839A-15C7B4695F0F}"/>
              </a:ext>
            </a:extLst>
          </p:cNvPr>
          <p:cNvSpPr>
            <a:spLocks noGrp="1"/>
          </p:cNvSpPr>
          <p:nvPr>
            <p:ph type="sldNum" sz="quarter" idx="12"/>
          </p:nvPr>
        </p:nvSpPr>
        <p:spPr/>
        <p:txBody>
          <a:bodyPr/>
          <a:lstStyle>
            <a:lvl1pPr>
              <a:defRPr/>
            </a:lvl1pPr>
          </a:lstStyle>
          <a:p>
            <a:pPr>
              <a:defRPr/>
            </a:pPr>
            <a:fld id="{87647EC0-9070-4D8F-A2BE-D134932EC24B}" type="slidenum">
              <a:rPr lang="zh-CN" altLang="en-US"/>
              <a:pPr>
                <a:defRPr/>
              </a:pPr>
              <a:t>‹#›</a:t>
            </a:fld>
            <a:endParaRPr lang="zh-CN" altLang="en-US"/>
          </a:p>
        </p:txBody>
      </p:sp>
    </p:spTree>
    <p:extLst>
      <p:ext uri="{BB962C8B-B14F-4D97-AF65-F5344CB8AC3E}">
        <p14:creationId xmlns:p14="http://schemas.microsoft.com/office/powerpoint/2010/main" val="803279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Line 2">
            <a:extLst>
              <a:ext uri="{FF2B5EF4-FFF2-40B4-BE49-F238E27FC236}">
                <a16:creationId xmlns:a16="http://schemas.microsoft.com/office/drawing/2014/main" xmlns="" id="{46534DE0-6DBC-48E2-8BFB-D41CE925010A}"/>
              </a:ext>
            </a:extLst>
          </p:cNvPr>
          <p:cNvSpPr>
            <a:spLocks noChangeShapeType="1"/>
          </p:cNvSpPr>
          <p:nvPr/>
        </p:nvSpPr>
        <p:spPr bwMode="auto">
          <a:xfrm>
            <a:off x="0" y="1371600"/>
            <a:ext cx="8693150" cy="0"/>
          </a:xfrm>
          <a:prstGeom prst="line">
            <a:avLst/>
          </a:prstGeom>
          <a:noFill/>
          <a:ln w="50800">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标题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8" name="日期占位符 6">
            <a:extLst>
              <a:ext uri="{FF2B5EF4-FFF2-40B4-BE49-F238E27FC236}">
                <a16:creationId xmlns:a16="http://schemas.microsoft.com/office/drawing/2014/main" xmlns="" id="{667E6BB3-7ED3-46BB-B96F-7A58728B8E86}"/>
              </a:ext>
            </a:extLst>
          </p:cNvPr>
          <p:cNvSpPr>
            <a:spLocks noGrp="1"/>
          </p:cNvSpPr>
          <p:nvPr>
            <p:ph type="dt" sz="half" idx="10"/>
          </p:nvPr>
        </p:nvSpPr>
        <p:spPr/>
        <p:txBody>
          <a:bodyPr/>
          <a:lstStyle>
            <a:lvl1pPr>
              <a:defRPr/>
            </a:lvl1pPr>
          </a:lstStyle>
          <a:p>
            <a:pPr>
              <a:defRPr/>
            </a:pPr>
            <a:fld id="{38D2AF49-15F0-4F78-B5A9-B8C761234A14}" type="datetimeFigureOut">
              <a:rPr lang="zh-CN" altLang="en-US"/>
              <a:pPr>
                <a:defRPr/>
              </a:pPr>
              <a:t>2021/10/6</a:t>
            </a:fld>
            <a:endParaRPr lang="zh-CN" altLang="en-US"/>
          </a:p>
        </p:txBody>
      </p:sp>
      <p:sp>
        <p:nvSpPr>
          <p:cNvPr id="9" name="页脚占位符 7">
            <a:extLst>
              <a:ext uri="{FF2B5EF4-FFF2-40B4-BE49-F238E27FC236}">
                <a16:creationId xmlns:a16="http://schemas.microsoft.com/office/drawing/2014/main" xmlns="" id="{45746496-FC36-4E42-B0FB-7071AC0FF94E}"/>
              </a:ext>
            </a:extLst>
          </p:cNvPr>
          <p:cNvSpPr>
            <a:spLocks noGrp="1"/>
          </p:cNvSpPr>
          <p:nvPr>
            <p:ph type="ftr" sz="quarter" idx="11"/>
          </p:nvPr>
        </p:nvSpPr>
        <p:spPr/>
        <p:txBody>
          <a:bodyPr/>
          <a:lstStyle>
            <a:lvl1pPr>
              <a:defRPr/>
            </a:lvl1pPr>
          </a:lstStyle>
          <a:p>
            <a:pPr>
              <a:defRPr/>
            </a:pPr>
            <a:endParaRPr lang="zh-CN" altLang="en-US"/>
          </a:p>
        </p:txBody>
      </p:sp>
      <p:sp>
        <p:nvSpPr>
          <p:cNvPr id="10" name="灯片编号占位符 8">
            <a:extLst>
              <a:ext uri="{FF2B5EF4-FFF2-40B4-BE49-F238E27FC236}">
                <a16:creationId xmlns:a16="http://schemas.microsoft.com/office/drawing/2014/main" xmlns="" id="{0FCEF6ED-2196-43A3-867A-92181174B37B}"/>
              </a:ext>
            </a:extLst>
          </p:cNvPr>
          <p:cNvSpPr>
            <a:spLocks noGrp="1"/>
          </p:cNvSpPr>
          <p:nvPr>
            <p:ph type="sldNum" sz="quarter" idx="12"/>
          </p:nvPr>
        </p:nvSpPr>
        <p:spPr/>
        <p:txBody>
          <a:bodyPr/>
          <a:lstStyle>
            <a:lvl1pPr>
              <a:defRPr smtClean="0"/>
            </a:lvl1pPr>
          </a:lstStyle>
          <a:p>
            <a:pPr>
              <a:defRPr/>
            </a:pPr>
            <a:fld id="{6F6830C1-7D5F-46A2-9F9A-68FF78808B34}" type="slidenum">
              <a:rPr lang="zh-CN" altLang="en-US"/>
              <a:pPr>
                <a:defRPr/>
              </a:pPr>
              <a:t>‹#›</a:t>
            </a:fld>
            <a:endParaRPr lang="zh-CN" altLang="en-US"/>
          </a:p>
        </p:txBody>
      </p:sp>
    </p:spTree>
    <p:extLst>
      <p:ext uri="{BB962C8B-B14F-4D97-AF65-F5344CB8AC3E}">
        <p14:creationId xmlns:p14="http://schemas.microsoft.com/office/powerpoint/2010/main" val="122651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Line 2">
            <a:extLst>
              <a:ext uri="{FF2B5EF4-FFF2-40B4-BE49-F238E27FC236}">
                <a16:creationId xmlns:a16="http://schemas.microsoft.com/office/drawing/2014/main" xmlns="" id="{3EE4F48C-71F3-4B7C-9701-71ED7616FCEF}"/>
              </a:ext>
            </a:extLst>
          </p:cNvPr>
          <p:cNvSpPr>
            <a:spLocks noChangeShapeType="1"/>
          </p:cNvSpPr>
          <p:nvPr/>
        </p:nvSpPr>
        <p:spPr bwMode="auto">
          <a:xfrm>
            <a:off x="0" y="1371600"/>
            <a:ext cx="8693150" cy="0"/>
          </a:xfrm>
          <a:prstGeom prst="line">
            <a:avLst/>
          </a:prstGeom>
          <a:noFill/>
          <a:ln w="50800">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标题 1"/>
          <p:cNvSpPr>
            <a:spLocks noGrp="1"/>
          </p:cNvSpPr>
          <p:nvPr>
            <p:ph type="title"/>
          </p:nvPr>
        </p:nvSpPr>
        <p:spPr/>
        <p:txBody>
          <a:bodyPr/>
          <a:lstStyle/>
          <a:p>
            <a:r>
              <a:rPr lang="en-US" altLang="zh-CN"/>
              <a:t>Click to edit Master title style</a:t>
            </a:r>
            <a:endParaRPr lang="zh-CN" altLang="en-US"/>
          </a:p>
        </p:txBody>
      </p:sp>
      <p:sp>
        <p:nvSpPr>
          <p:cNvPr id="4" name="日期占位符 2">
            <a:extLst>
              <a:ext uri="{FF2B5EF4-FFF2-40B4-BE49-F238E27FC236}">
                <a16:creationId xmlns:a16="http://schemas.microsoft.com/office/drawing/2014/main" xmlns="" id="{86011D65-09B0-44ED-96BF-A53A04ED5A92}"/>
              </a:ext>
            </a:extLst>
          </p:cNvPr>
          <p:cNvSpPr>
            <a:spLocks noGrp="1"/>
          </p:cNvSpPr>
          <p:nvPr>
            <p:ph type="dt" sz="half" idx="10"/>
          </p:nvPr>
        </p:nvSpPr>
        <p:spPr/>
        <p:txBody>
          <a:bodyPr/>
          <a:lstStyle>
            <a:lvl1pPr>
              <a:defRPr/>
            </a:lvl1pPr>
          </a:lstStyle>
          <a:p>
            <a:pPr>
              <a:defRPr/>
            </a:pPr>
            <a:fld id="{448A9296-D240-44A7-855D-9C0BB96034BC}" type="datetimeFigureOut">
              <a:rPr lang="zh-CN" altLang="en-US"/>
              <a:pPr>
                <a:defRPr/>
              </a:pPr>
              <a:t>2021/10/6</a:t>
            </a:fld>
            <a:endParaRPr lang="zh-CN" altLang="en-US"/>
          </a:p>
        </p:txBody>
      </p:sp>
      <p:sp>
        <p:nvSpPr>
          <p:cNvPr id="5" name="页脚占位符 3">
            <a:extLst>
              <a:ext uri="{FF2B5EF4-FFF2-40B4-BE49-F238E27FC236}">
                <a16:creationId xmlns:a16="http://schemas.microsoft.com/office/drawing/2014/main" xmlns="" id="{0500BFD2-DA81-46E3-9AA9-BE76B3AB4D5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xmlns="" id="{00B40988-CC30-4D28-BA5B-A9692AA595D4}"/>
              </a:ext>
            </a:extLst>
          </p:cNvPr>
          <p:cNvSpPr>
            <a:spLocks noGrp="1"/>
          </p:cNvSpPr>
          <p:nvPr>
            <p:ph type="sldNum" sz="quarter" idx="12"/>
          </p:nvPr>
        </p:nvSpPr>
        <p:spPr/>
        <p:txBody>
          <a:bodyPr/>
          <a:lstStyle>
            <a:lvl1pPr>
              <a:defRPr smtClean="0"/>
            </a:lvl1pPr>
          </a:lstStyle>
          <a:p>
            <a:pPr>
              <a:defRPr/>
            </a:pPr>
            <a:fld id="{70AC19EF-EEA4-4AB6-BB75-C0EE4CBCA4B1}" type="slidenum">
              <a:rPr lang="zh-CN" altLang="en-US"/>
              <a:pPr>
                <a:defRPr/>
              </a:pPr>
              <a:t>‹#›</a:t>
            </a:fld>
            <a:endParaRPr lang="zh-CN" altLang="en-US"/>
          </a:p>
        </p:txBody>
      </p:sp>
    </p:spTree>
    <p:extLst>
      <p:ext uri="{BB962C8B-B14F-4D97-AF65-F5344CB8AC3E}">
        <p14:creationId xmlns:p14="http://schemas.microsoft.com/office/powerpoint/2010/main" val="3623700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xmlns="" id="{6D5C46C5-807A-454A-BBDE-63205053C5F3}"/>
              </a:ext>
            </a:extLst>
          </p:cNvPr>
          <p:cNvSpPr>
            <a:spLocks noGrp="1"/>
          </p:cNvSpPr>
          <p:nvPr>
            <p:ph type="dt" sz="half" idx="10"/>
          </p:nvPr>
        </p:nvSpPr>
        <p:spPr/>
        <p:txBody>
          <a:bodyPr/>
          <a:lstStyle>
            <a:lvl1pPr>
              <a:defRPr/>
            </a:lvl1pPr>
          </a:lstStyle>
          <a:p>
            <a:pPr>
              <a:defRPr/>
            </a:pPr>
            <a:fld id="{1A72A83F-396B-4FC3-8B2F-2179BFBA3F87}" type="datetimeFigureOut">
              <a:rPr lang="zh-CN" altLang="en-US"/>
              <a:pPr>
                <a:defRPr/>
              </a:pPr>
              <a:t>2021/10/6</a:t>
            </a:fld>
            <a:endParaRPr lang="zh-CN" altLang="en-US"/>
          </a:p>
        </p:txBody>
      </p:sp>
      <p:sp>
        <p:nvSpPr>
          <p:cNvPr id="3" name="页脚占位符 4">
            <a:extLst>
              <a:ext uri="{FF2B5EF4-FFF2-40B4-BE49-F238E27FC236}">
                <a16:creationId xmlns:a16="http://schemas.microsoft.com/office/drawing/2014/main" xmlns="" id="{D79D68AE-93CD-4D31-8E5B-635EE8AFF5C9}"/>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xmlns="" id="{646C01FB-81AD-4D09-BD6F-4533446B2A61}"/>
              </a:ext>
            </a:extLst>
          </p:cNvPr>
          <p:cNvSpPr>
            <a:spLocks noGrp="1"/>
          </p:cNvSpPr>
          <p:nvPr>
            <p:ph type="sldNum" sz="quarter" idx="12"/>
          </p:nvPr>
        </p:nvSpPr>
        <p:spPr/>
        <p:txBody>
          <a:bodyPr/>
          <a:lstStyle>
            <a:lvl1pPr>
              <a:defRPr/>
            </a:lvl1pPr>
          </a:lstStyle>
          <a:p>
            <a:pPr>
              <a:defRPr/>
            </a:pPr>
            <a:fld id="{65DD888C-5E93-4680-BBA2-97573BB8DB44}" type="slidenum">
              <a:rPr lang="zh-CN" altLang="en-US"/>
              <a:pPr>
                <a:defRPr/>
              </a:pPr>
              <a:t>‹#›</a:t>
            </a:fld>
            <a:endParaRPr lang="zh-CN" altLang="en-US"/>
          </a:p>
        </p:txBody>
      </p:sp>
    </p:spTree>
    <p:extLst>
      <p:ext uri="{BB962C8B-B14F-4D97-AF65-F5344CB8AC3E}">
        <p14:creationId xmlns:p14="http://schemas.microsoft.com/office/powerpoint/2010/main" val="3268445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日期占位符 3">
            <a:extLst>
              <a:ext uri="{FF2B5EF4-FFF2-40B4-BE49-F238E27FC236}">
                <a16:creationId xmlns:a16="http://schemas.microsoft.com/office/drawing/2014/main" xmlns="" id="{3A0D18C3-9F79-4138-9533-4B28FB462272}"/>
              </a:ext>
            </a:extLst>
          </p:cNvPr>
          <p:cNvSpPr>
            <a:spLocks noGrp="1"/>
          </p:cNvSpPr>
          <p:nvPr>
            <p:ph type="dt" sz="half" idx="10"/>
          </p:nvPr>
        </p:nvSpPr>
        <p:spPr/>
        <p:txBody>
          <a:bodyPr/>
          <a:lstStyle>
            <a:lvl1pPr>
              <a:defRPr/>
            </a:lvl1pPr>
          </a:lstStyle>
          <a:p>
            <a:pPr>
              <a:defRPr/>
            </a:pPr>
            <a:fld id="{F302A816-CD56-4C8C-81A8-2CCF0BB5A104}" type="datetimeFigureOut">
              <a:rPr lang="zh-CN" altLang="en-US"/>
              <a:pPr>
                <a:defRPr/>
              </a:pPr>
              <a:t>2021/10/6</a:t>
            </a:fld>
            <a:endParaRPr lang="zh-CN" altLang="en-US"/>
          </a:p>
        </p:txBody>
      </p:sp>
      <p:sp>
        <p:nvSpPr>
          <p:cNvPr id="6" name="页脚占位符 4">
            <a:extLst>
              <a:ext uri="{FF2B5EF4-FFF2-40B4-BE49-F238E27FC236}">
                <a16:creationId xmlns:a16="http://schemas.microsoft.com/office/drawing/2014/main" xmlns="" id="{BD64E1F8-068A-4FD7-B5D4-E54A0437BA8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xmlns="" id="{C0C53C27-1CA3-49F0-8635-36C7CEBEA04C}"/>
              </a:ext>
            </a:extLst>
          </p:cNvPr>
          <p:cNvSpPr>
            <a:spLocks noGrp="1"/>
          </p:cNvSpPr>
          <p:nvPr>
            <p:ph type="sldNum" sz="quarter" idx="12"/>
          </p:nvPr>
        </p:nvSpPr>
        <p:spPr/>
        <p:txBody>
          <a:bodyPr/>
          <a:lstStyle>
            <a:lvl1pPr>
              <a:defRPr/>
            </a:lvl1pPr>
          </a:lstStyle>
          <a:p>
            <a:pPr>
              <a:defRPr/>
            </a:pPr>
            <a:fld id="{ADF4E5FB-93EE-4309-8FF2-D7B03EAC76D6}" type="slidenum">
              <a:rPr lang="zh-CN" altLang="en-US"/>
              <a:pPr>
                <a:defRPr/>
              </a:pPr>
              <a:t>‹#›</a:t>
            </a:fld>
            <a:endParaRPr lang="zh-CN" altLang="en-US"/>
          </a:p>
        </p:txBody>
      </p:sp>
    </p:spTree>
    <p:extLst>
      <p:ext uri="{BB962C8B-B14F-4D97-AF65-F5344CB8AC3E}">
        <p14:creationId xmlns:p14="http://schemas.microsoft.com/office/powerpoint/2010/main" val="151587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日期占位符 3">
            <a:extLst>
              <a:ext uri="{FF2B5EF4-FFF2-40B4-BE49-F238E27FC236}">
                <a16:creationId xmlns:a16="http://schemas.microsoft.com/office/drawing/2014/main" xmlns="" id="{386B3006-3B94-44C1-9D7D-721A4935B638}"/>
              </a:ext>
            </a:extLst>
          </p:cNvPr>
          <p:cNvSpPr>
            <a:spLocks noGrp="1"/>
          </p:cNvSpPr>
          <p:nvPr>
            <p:ph type="dt" sz="half" idx="10"/>
          </p:nvPr>
        </p:nvSpPr>
        <p:spPr/>
        <p:txBody>
          <a:bodyPr/>
          <a:lstStyle>
            <a:lvl1pPr>
              <a:defRPr/>
            </a:lvl1pPr>
          </a:lstStyle>
          <a:p>
            <a:pPr>
              <a:defRPr/>
            </a:pPr>
            <a:fld id="{BCDAA16C-CE5B-4CD9-B267-0D84EA8206BE}" type="datetimeFigureOut">
              <a:rPr lang="zh-CN" altLang="en-US"/>
              <a:pPr>
                <a:defRPr/>
              </a:pPr>
              <a:t>2021/10/6</a:t>
            </a:fld>
            <a:endParaRPr lang="zh-CN" altLang="en-US"/>
          </a:p>
        </p:txBody>
      </p:sp>
      <p:sp>
        <p:nvSpPr>
          <p:cNvPr id="6" name="页脚占位符 4">
            <a:extLst>
              <a:ext uri="{FF2B5EF4-FFF2-40B4-BE49-F238E27FC236}">
                <a16:creationId xmlns:a16="http://schemas.microsoft.com/office/drawing/2014/main" xmlns="" id="{41FE2BDB-0282-405B-89F3-9495CF2C958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xmlns="" id="{D740892B-E8CC-4544-94BF-60361546AF8D}"/>
              </a:ext>
            </a:extLst>
          </p:cNvPr>
          <p:cNvSpPr>
            <a:spLocks noGrp="1"/>
          </p:cNvSpPr>
          <p:nvPr>
            <p:ph type="sldNum" sz="quarter" idx="12"/>
          </p:nvPr>
        </p:nvSpPr>
        <p:spPr/>
        <p:txBody>
          <a:bodyPr/>
          <a:lstStyle>
            <a:lvl1pPr>
              <a:defRPr/>
            </a:lvl1pPr>
          </a:lstStyle>
          <a:p>
            <a:pPr>
              <a:defRPr/>
            </a:pPr>
            <a:fld id="{BE5C41F2-4969-483D-B7D9-C6795713A118}" type="slidenum">
              <a:rPr lang="zh-CN" altLang="en-US"/>
              <a:pPr>
                <a:defRPr/>
              </a:pPr>
              <a:t>‹#›</a:t>
            </a:fld>
            <a:endParaRPr lang="zh-CN" altLang="en-US"/>
          </a:p>
        </p:txBody>
      </p:sp>
    </p:spTree>
    <p:extLst>
      <p:ext uri="{BB962C8B-B14F-4D97-AF65-F5344CB8AC3E}">
        <p14:creationId xmlns:p14="http://schemas.microsoft.com/office/powerpoint/2010/main" val="147915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xmlns="" id="{6650F130-779C-47DF-8D77-4D108783ED5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xmlns="" id="{836C85D4-7242-4D6B-9689-0C01BDD7106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C0E3E20A-4164-4C53-A5C4-3E59753BF918}"/>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宋体" charset="-122"/>
              </a:defRPr>
            </a:lvl1pPr>
          </a:lstStyle>
          <a:p>
            <a:pPr>
              <a:defRPr/>
            </a:pPr>
            <a:fld id="{6FF0CDFF-6179-416A-AA2C-41B86E42539D}" type="datetimeFigureOut">
              <a:rPr lang="zh-CN" altLang="en-US"/>
              <a:pPr>
                <a:defRPr/>
              </a:pPr>
              <a:t>2021/10/6</a:t>
            </a:fld>
            <a:endParaRPr lang="zh-CN" altLang="en-US"/>
          </a:p>
        </p:txBody>
      </p:sp>
      <p:sp>
        <p:nvSpPr>
          <p:cNvPr id="5" name="页脚占位符 4">
            <a:extLst>
              <a:ext uri="{FF2B5EF4-FFF2-40B4-BE49-F238E27FC236}">
                <a16:creationId xmlns:a16="http://schemas.microsoft.com/office/drawing/2014/main" xmlns="" id="{80B06808-5851-4DA8-8714-32BFC122F5E8}"/>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宋体" charset="-122"/>
              </a:defRPr>
            </a:lvl1pPr>
          </a:lstStyle>
          <a:p>
            <a:pPr>
              <a:defRPr/>
            </a:pPr>
            <a:endParaRPr lang="zh-CN" altLang="en-US"/>
          </a:p>
        </p:txBody>
      </p:sp>
      <p:sp>
        <p:nvSpPr>
          <p:cNvPr id="6" name="灯片编号占位符 5">
            <a:extLst>
              <a:ext uri="{FF2B5EF4-FFF2-40B4-BE49-F238E27FC236}">
                <a16:creationId xmlns:a16="http://schemas.microsoft.com/office/drawing/2014/main" xmlns="" id="{03B2E380-DD25-49E9-A90B-C248F691C599}"/>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4B3769AB-F0B2-43D1-A7E5-4698CE4B90A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57" r:id="rId3"/>
    <p:sldLayoutId id="2147483758" r:id="rId4"/>
    <p:sldLayoutId id="2147483765" r:id="rId5"/>
    <p:sldLayoutId id="2147483766" r:id="rId6"/>
    <p:sldLayoutId id="2147483759" r:id="rId7"/>
    <p:sldLayoutId id="2147483760" r:id="rId8"/>
    <p:sldLayoutId id="2147483761" r:id="rId9"/>
    <p:sldLayoutId id="2147483767" r:id="rId10"/>
    <p:sldLayoutId id="2147483762" r:id="rId11"/>
  </p:sldLayoutIdLst>
  <p:txStyles>
    <p:titleStyle>
      <a:lvl1pPr algn="l" rtl="0" eaLnBrk="0" fontAlgn="base" hangingPunct="0">
        <a:spcBef>
          <a:spcPct val="0"/>
        </a:spcBef>
        <a:spcAft>
          <a:spcPct val="0"/>
        </a:spcAft>
        <a:defRPr lang="zh-CN" altLang="en-US" sz="4000" b="1" kern="1200" dirty="0">
          <a:solidFill>
            <a:srgbClr val="072C62"/>
          </a:solidFill>
          <a:latin typeface="Tahoma" pitchFamily="34" charset="0"/>
          <a:ea typeface="+mj-ea"/>
          <a:cs typeface="Tahoma" pitchFamily="34" charset="0"/>
        </a:defRPr>
      </a:lvl1pPr>
      <a:lvl2pPr algn="l" rtl="0" eaLnBrk="0" fontAlgn="base" hangingPunct="0">
        <a:spcBef>
          <a:spcPct val="0"/>
        </a:spcBef>
        <a:spcAft>
          <a:spcPct val="0"/>
        </a:spcAft>
        <a:defRPr sz="4000" b="1">
          <a:solidFill>
            <a:srgbClr val="072C62"/>
          </a:solidFill>
          <a:latin typeface="Tahoma" pitchFamily="34" charset="0"/>
          <a:ea typeface="宋体" charset="-122"/>
          <a:cs typeface="Tahoma" pitchFamily="34" charset="0"/>
        </a:defRPr>
      </a:lvl2pPr>
      <a:lvl3pPr algn="l" rtl="0" eaLnBrk="0" fontAlgn="base" hangingPunct="0">
        <a:spcBef>
          <a:spcPct val="0"/>
        </a:spcBef>
        <a:spcAft>
          <a:spcPct val="0"/>
        </a:spcAft>
        <a:defRPr sz="4000" b="1">
          <a:solidFill>
            <a:srgbClr val="072C62"/>
          </a:solidFill>
          <a:latin typeface="Tahoma" pitchFamily="34" charset="0"/>
          <a:ea typeface="宋体" charset="-122"/>
          <a:cs typeface="Tahoma" pitchFamily="34" charset="0"/>
        </a:defRPr>
      </a:lvl3pPr>
      <a:lvl4pPr algn="l" rtl="0" eaLnBrk="0" fontAlgn="base" hangingPunct="0">
        <a:spcBef>
          <a:spcPct val="0"/>
        </a:spcBef>
        <a:spcAft>
          <a:spcPct val="0"/>
        </a:spcAft>
        <a:defRPr sz="4000" b="1">
          <a:solidFill>
            <a:srgbClr val="072C62"/>
          </a:solidFill>
          <a:latin typeface="Tahoma" pitchFamily="34" charset="0"/>
          <a:ea typeface="宋体" charset="-122"/>
          <a:cs typeface="Tahoma" pitchFamily="34" charset="0"/>
        </a:defRPr>
      </a:lvl4pPr>
      <a:lvl5pPr algn="l" rtl="0" eaLnBrk="0" fontAlgn="base" hangingPunct="0">
        <a:spcBef>
          <a:spcPct val="0"/>
        </a:spcBef>
        <a:spcAft>
          <a:spcPct val="0"/>
        </a:spcAft>
        <a:defRPr sz="4000" b="1">
          <a:solidFill>
            <a:srgbClr val="072C62"/>
          </a:solidFill>
          <a:latin typeface="Tahoma" pitchFamily="34" charset="0"/>
          <a:ea typeface="宋体" charset="-122"/>
          <a:cs typeface="Tahoma" pitchFamily="34" charset="0"/>
        </a:defRPr>
      </a:lvl5pPr>
      <a:lvl6pPr marL="457200" algn="l" rtl="0" fontAlgn="base">
        <a:spcBef>
          <a:spcPct val="0"/>
        </a:spcBef>
        <a:spcAft>
          <a:spcPct val="0"/>
        </a:spcAft>
        <a:defRPr sz="4000" b="1">
          <a:solidFill>
            <a:srgbClr val="C00000"/>
          </a:solidFill>
          <a:latin typeface="Tahoma" pitchFamily="34" charset="0"/>
          <a:ea typeface="宋体" charset="-122"/>
          <a:cs typeface="Tahoma" pitchFamily="34" charset="0"/>
        </a:defRPr>
      </a:lvl6pPr>
      <a:lvl7pPr marL="914400" algn="l" rtl="0" fontAlgn="base">
        <a:spcBef>
          <a:spcPct val="0"/>
        </a:spcBef>
        <a:spcAft>
          <a:spcPct val="0"/>
        </a:spcAft>
        <a:defRPr sz="4000" b="1">
          <a:solidFill>
            <a:srgbClr val="C00000"/>
          </a:solidFill>
          <a:latin typeface="Tahoma" pitchFamily="34" charset="0"/>
          <a:ea typeface="宋体" charset="-122"/>
          <a:cs typeface="Tahoma" pitchFamily="34" charset="0"/>
        </a:defRPr>
      </a:lvl7pPr>
      <a:lvl8pPr marL="1371600" algn="l" rtl="0" fontAlgn="base">
        <a:spcBef>
          <a:spcPct val="0"/>
        </a:spcBef>
        <a:spcAft>
          <a:spcPct val="0"/>
        </a:spcAft>
        <a:defRPr sz="4000" b="1">
          <a:solidFill>
            <a:srgbClr val="C00000"/>
          </a:solidFill>
          <a:latin typeface="Tahoma" pitchFamily="34" charset="0"/>
          <a:ea typeface="宋体" charset="-122"/>
          <a:cs typeface="Tahoma" pitchFamily="34" charset="0"/>
        </a:defRPr>
      </a:lvl8pPr>
      <a:lvl9pPr marL="1828800" algn="l" rtl="0" fontAlgn="base">
        <a:spcBef>
          <a:spcPct val="0"/>
        </a:spcBef>
        <a:spcAft>
          <a:spcPct val="0"/>
        </a:spcAft>
        <a:defRPr sz="4000" b="1">
          <a:solidFill>
            <a:srgbClr val="C00000"/>
          </a:solidFill>
          <a:latin typeface="Tahoma" pitchFamily="34" charset="0"/>
          <a:ea typeface="宋体" charset="-122"/>
          <a:cs typeface="Tahoma" pitchFamily="34" charset="0"/>
        </a:defRPr>
      </a:lvl9pPr>
    </p:titleStyle>
    <p:bodyStyle>
      <a:lvl1pPr marL="457200" indent="-457200" algn="l" rtl="0" eaLnBrk="0" fontAlgn="base" hangingPunct="0">
        <a:spcBef>
          <a:spcPct val="20000"/>
        </a:spcBef>
        <a:spcAft>
          <a:spcPct val="0"/>
        </a:spcAft>
        <a:buClr>
          <a:srgbClr val="072C62"/>
        </a:buClr>
        <a:buSzPct val="60000"/>
        <a:buFont typeface="Wingdings" panose="05000000000000000000" pitchFamily="2" charset="2"/>
        <a:buChar char="u"/>
        <a:defRPr sz="3200" kern="1200">
          <a:solidFill>
            <a:schemeClr val="tx1"/>
          </a:solidFill>
          <a:latin typeface="Georgia" pitchFamily="18" charset="0"/>
          <a:ea typeface="+mn-ea"/>
          <a:cs typeface="+mn-cs"/>
        </a:defRPr>
      </a:lvl1pPr>
      <a:lvl2pPr marL="914400" indent="-457200" algn="l" rtl="0" eaLnBrk="0" fontAlgn="base" hangingPunct="0">
        <a:spcBef>
          <a:spcPct val="20000"/>
        </a:spcBef>
        <a:spcAft>
          <a:spcPct val="0"/>
        </a:spcAft>
        <a:buSzPct val="60000"/>
        <a:buFont typeface="Wingdings" panose="05000000000000000000" pitchFamily="2" charset="2"/>
        <a:buChar char="l"/>
        <a:defRPr sz="2800" kern="1200">
          <a:solidFill>
            <a:schemeClr val="tx1"/>
          </a:solidFill>
          <a:latin typeface="Georgia" pitchFamily="18" charset="0"/>
          <a:ea typeface="+mn-ea"/>
          <a:cs typeface="+mn-cs"/>
        </a:defRPr>
      </a:lvl2pPr>
      <a:lvl3pPr marL="1257300" indent="-342900" algn="l" rtl="0" eaLnBrk="0" fontAlgn="base" hangingPunct="0">
        <a:spcBef>
          <a:spcPct val="20000"/>
        </a:spcBef>
        <a:spcAft>
          <a:spcPct val="0"/>
        </a:spcAft>
        <a:buClr>
          <a:schemeClr val="tx2"/>
        </a:buClr>
        <a:buFont typeface="Wingdings" panose="05000000000000000000" pitchFamily="2" charset="2"/>
        <a:buChar char="§"/>
        <a:defRPr sz="2400" kern="1200">
          <a:solidFill>
            <a:schemeClr val="tx1"/>
          </a:solidFill>
          <a:latin typeface="Georgia" pitchFamily="18"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Georgia" pitchFamily="18"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xmlns="" id="{6E162B19-DCCF-4A7F-8CC7-FE8C127292B7}"/>
              </a:ext>
            </a:extLst>
          </p:cNvPr>
          <p:cNvSpPr>
            <a:spLocks noGrp="1"/>
          </p:cNvSpPr>
          <p:nvPr>
            <p:ph type="ctrTitle"/>
          </p:nvPr>
        </p:nvSpPr>
        <p:spPr>
          <a:xfrm>
            <a:off x="685800" y="1557338"/>
            <a:ext cx="7772400" cy="1470025"/>
          </a:xfrm>
        </p:spPr>
        <p:txBody>
          <a:bodyPr/>
          <a:lstStyle/>
          <a:p>
            <a:pPr eaLnBrk="1" hangingPunct="1"/>
            <a:r>
              <a:rPr lang="en-GB" sz="4800">
                <a:solidFill>
                  <a:srgbClr val="072C62"/>
                </a:solidFill>
                <a:ea typeface="宋体" panose="02010600030101010101" pitchFamily="2" charset="-122"/>
              </a:rPr>
              <a:t>A Journey with Data</a:t>
            </a:r>
            <a:br>
              <a:rPr lang="en-GB" sz="4800">
                <a:solidFill>
                  <a:srgbClr val="072C62"/>
                </a:solidFill>
                <a:ea typeface="宋体" panose="02010600030101010101" pitchFamily="2" charset="-122"/>
              </a:rPr>
            </a:br>
            <a:r>
              <a:rPr lang="en-GB" sz="3600">
                <a:solidFill>
                  <a:srgbClr val="072C62"/>
                </a:solidFill>
                <a:ea typeface="宋体" panose="02010600030101010101" pitchFamily="2" charset="-122"/>
              </a:rPr>
              <a:t>-MS Access</a:t>
            </a:r>
            <a:endParaRPr sz="3600">
              <a:solidFill>
                <a:srgbClr val="072C62"/>
              </a:solidFill>
              <a:ea typeface="宋体" panose="02010600030101010101" pitchFamily="2" charset="-122"/>
            </a:endParaRPr>
          </a:p>
        </p:txBody>
      </p:sp>
      <p:sp>
        <p:nvSpPr>
          <p:cNvPr id="3" name="Subtitle 2">
            <a:extLst>
              <a:ext uri="{FF2B5EF4-FFF2-40B4-BE49-F238E27FC236}">
                <a16:creationId xmlns:a16="http://schemas.microsoft.com/office/drawing/2014/main" xmlns="" id="{53D727C8-44E8-4B64-9506-FC6B77FE832E}"/>
              </a:ext>
            </a:extLst>
          </p:cNvPr>
          <p:cNvSpPr>
            <a:spLocks noGrp="1"/>
          </p:cNvSpPr>
          <p:nvPr>
            <p:ph type="subTitle" idx="1"/>
          </p:nvPr>
        </p:nvSpPr>
        <p:spPr/>
        <p:txBody>
          <a:bodyPr rtlCol="0">
            <a:normAutofit/>
          </a:bodyPr>
          <a:lstStyle/>
          <a:p>
            <a:pPr eaLnBrk="1" fontAlgn="auto" hangingPunct="1">
              <a:spcAft>
                <a:spcPts val="0"/>
              </a:spcAft>
              <a:buClr>
                <a:schemeClr val="bg2">
                  <a:lumMod val="25000"/>
                </a:schemeClr>
              </a:buClr>
              <a:buFont typeface="Arial" panose="020B0604020202020204" pitchFamily="34" charset="0"/>
              <a:buNone/>
              <a:defRPr/>
            </a:pPr>
            <a:r>
              <a:rPr lang="en-US" altLang="zh-CN" b="1" dirty="0"/>
              <a:t>BNU-HKBU </a:t>
            </a:r>
          </a:p>
          <a:p>
            <a:pPr eaLnBrk="1" fontAlgn="auto" hangingPunct="1">
              <a:spcAft>
                <a:spcPts val="0"/>
              </a:spcAft>
              <a:buClr>
                <a:schemeClr val="bg2">
                  <a:lumMod val="25000"/>
                </a:schemeClr>
              </a:buClr>
              <a:buFont typeface="Arial" panose="020B0604020202020204" pitchFamily="34" charset="0"/>
              <a:buNone/>
              <a:defRPr/>
            </a:pPr>
            <a:r>
              <a:rPr lang="en-US" altLang="zh-CN" b="1" dirty="0"/>
              <a:t>United International College</a:t>
            </a:r>
          </a:p>
          <a:p>
            <a:pPr eaLnBrk="1" fontAlgn="auto" hangingPunct="1">
              <a:spcAft>
                <a:spcPts val="0"/>
              </a:spcAft>
              <a:buClr>
                <a:schemeClr val="bg2">
                  <a:lumMod val="25000"/>
                </a:schemeClr>
              </a:buClr>
              <a:buFont typeface="Arial" panose="020B0604020202020204" pitchFamily="34" charset="0"/>
              <a:buNone/>
              <a:defRPr/>
            </a:pPr>
            <a:r>
              <a:rPr lang="en-US" altLang="zh-CN" b="1" dirty="0"/>
              <a:t>-by Goliath</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7957B9-7E68-4B33-98C1-1210B2FA2A29}"/>
              </a:ext>
            </a:extLst>
          </p:cNvPr>
          <p:cNvSpPr>
            <a:spLocks noGrp="1"/>
          </p:cNvSpPr>
          <p:nvPr>
            <p:ph type="title"/>
          </p:nvPr>
        </p:nvSpPr>
        <p:spPr>
          <a:xfrm>
            <a:off x="323850" y="549275"/>
            <a:ext cx="8229600" cy="719138"/>
          </a:xfrm>
        </p:spPr>
        <p:txBody>
          <a:bodyPr/>
          <a:lstStyle/>
          <a:p>
            <a:pPr>
              <a:defRPr/>
            </a:pPr>
            <a:r>
              <a:rPr lang="en-US" dirty="0"/>
              <a:t>MS Access</a:t>
            </a:r>
          </a:p>
        </p:txBody>
      </p:sp>
      <p:sp>
        <p:nvSpPr>
          <p:cNvPr id="3" name="Content Placeholder 2">
            <a:extLst>
              <a:ext uri="{FF2B5EF4-FFF2-40B4-BE49-F238E27FC236}">
                <a16:creationId xmlns:a16="http://schemas.microsoft.com/office/drawing/2014/main" xmlns="" id="{4BE496A1-0020-4DF6-B999-F899FE299207}"/>
              </a:ext>
            </a:extLst>
          </p:cNvPr>
          <p:cNvSpPr>
            <a:spLocks noGrp="1"/>
          </p:cNvSpPr>
          <p:nvPr>
            <p:ph idx="1"/>
          </p:nvPr>
        </p:nvSpPr>
        <p:spPr/>
        <p:txBody>
          <a:bodyPr/>
          <a:lstStyle/>
          <a:p>
            <a:pPr>
              <a:defRPr/>
            </a:pPr>
            <a:r>
              <a:rPr lang="en-US" dirty="0"/>
              <a:t>Microsoft Access is a database management system offered by Microsoft.</a:t>
            </a:r>
          </a:p>
          <a:p>
            <a:pPr>
              <a:defRPr/>
            </a:pPr>
            <a:r>
              <a:rPr lang="en-US" dirty="0"/>
              <a:t>It is a part of Microsoft Office.</a:t>
            </a:r>
          </a:p>
          <a:p>
            <a:pPr marL="0" indent="0">
              <a:buFont typeface="Wingdings" panose="05000000000000000000" pitchFamily="2" charset="2"/>
              <a:buNone/>
              <a:defRPr/>
            </a:pPr>
            <a:endParaRPr lang="en-US" dirty="0"/>
          </a:p>
        </p:txBody>
      </p:sp>
      <p:pic>
        <p:nvPicPr>
          <p:cNvPr id="7" name="그림 6"/>
          <p:cNvPicPr>
            <a:picLocks noChangeAspect="1"/>
          </p:cNvPicPr>
          <p:nvPr/>
        </p:nvPicPr>
        <p:blipFill>
          <a:blip r:embed="rId2"/>
          <a:stretch>
            <a:fillRect/>
          </a:stretch>
        </p:blipFill>
        <p:spPr>
          <a:xfrm>
            <a:off x="1752600" y="4659313"/>
            <a:ext cx="3124200" cy="14668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9B780B-ACE7-4577-B961-BE59573D5F2D}"/>
              </a:ext>
            </a:extLst>
          </p:cNvPr>
          <p:cNvSpPr>
            <a:spLocks noGrp="1"/>
          </p:cNvSpPr>
          <p:nvPr>
            <p:ph type="title"/>
          </p:nvPr>
        </p:nvSpPr>
        <p:spPr/>
        <p:txBody>
          <a:bodyPr/>
          <a:lstStyle/>
          <a:p>
            <a:r>
              <a:rPr lang="en-US" dirty="0"/>
              <a:t>Start a new database</a:t>
            </a:r>
          </a:p>
        </p:txBody>
      </p:sp>
      <p:sp>
        <p:nvSpPr>
          <p:cNvPr id="3" name="Content Placeholder 2">
            <a:extLst>
              <a:ext uri="{FF2B5EF4-FFF2-40B4-BE49-F238E27FC236}">
                <a16:creationId xmlns:a16="http://schemas.microsoft.com/office/drawing/2014/main" xmlns="" id="{73750E4A-34DA-4CDC-857F-D313692E3DE2}"/>
              </a:ext>
            </a:extLst>
          </p:cNvPr>
          <p:cNvSpPr>
            <a:spLocks noGrp="1"/>
          </p:cNvSpPr>
          <p:nvPr>
            <p:ph idx="1"/>
          </p:nvPr>
        </p:nvSpPr>
        <p:spPr/>
        <p:txBody>
          <a:bodyPr/>
          <a:lstStyle/>
          <a:p>
            <a:pPr marL="0" indent="0">
              <a:buNone/>
            </a:pPr>
            <a:r>
              <a:rPr lang="en-US" dirty="0"/>
              <a:t>To create a new database,</a:t>
            </a:r>
          </a:p>
          <a:p>
            <a:r>
              <a:rPr lang="en-US" dirty="0" smtClean="0"/>
              <a:t>Choose “Blank </a:t>
            </a:r>
            <a:r>
              <a:rPr lang="en-US" dirty="0"/>
              <a:t>desktop database”</a:t>
            </a:r>
          </a:p>
          <a:p>
            <a:r>
              <a:rPr lang="en-US" dirty="0"/>
              <a:t>Rename the database as “</a:t>
            </a:r>
            <a:r>
              <a:rPr lang="en-US" dirty="0">
                <a:solidFill>
                  <a:srgbClr val="FF0000"/>
                </a:solidFill>
              </a:rPr>
              <a:t>UIC</a:t>
            </a:r>
            <a:r>
              <a:rPr lang="en-US" dirty="0"/>
              <a:t>.</a:t>
            </a:r>
            <a:r>
              <a:rPr lang="en-US" dirty="0">
                <a:solidFill>
                  <a:srgbClr val="00B0F0"/>
                </a:solidFill>
              </a:rPr>
              <a:t>accdb</a:t>
            </a:r>
            <a:r>
              <a:rPr lang="en-US" dirty="0"/>
              <a:t>”</a:t>
            </a:r>
          </a:p>
          <a:p>
            <a:r>
              <a:rPr lang="en-US" dirty="0"/>
              <a:t>Select the path where you want to save the file.</a:t>
            </a:r>
          </a:p>
        </p:txBody>
      </p:sp>
    </p:spTree>
    <p:extLst>
      <p:ext uri="{BB962C8B-B14F-4D97-AF65-F5344CB8AC3E}">
        <p14:creationId xmlns:p14="http://schemas.microsoft.com/office/powerpoint/2010/main" val="3341168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S Access 2013: Creating a new database in Access - step 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881" y="1905000"/>
            <a:ext cx="6352893" cy="4648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xmlns="" id="{5F9B780B-ACE7-4577-B961-BE59573D5F2D}"/>
              </a:ext>
            </a:extLst>
          </p:cNvPr>
          <p:cNvSpPr>
            <a:spLocks noGrp="1"/>
          </p:cNvSpPr>
          <p:nvPr>
            <p:ph type="title"/>
          </p:nvPr>
        </p:nvSpPr>
        <p:spPr>
          <a:xfrm>
            <a:off x="323528" y="548680"/>
            <a:ext cx="8229600" cy="720080"/>
          </a:xfrm>
        </p:spPr>
        <p:txBody>
          <a:bodyPr/>
          <a:lstStyle/>
          <a:p>
            <a:r>
              <a:rPr lang="en-US" dirty="0"/>
              <a:t>Start a new database</a:t>
            </a:r>
          </a:p>
        </p:txBody>
      </p:sp>
    </p:spTree>
    <p:extLst>
      <p:ext uri="{BB962C8B-B14F-4D97-AF65-F5344CB8AC3E}">
        <p14:creationId xmlns:p14="http://schemas.microsoft.com/office/powerpoint/2010/main" val="1281374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8C9CE5B7-22CB-4A3B-9FBF-05085691F01F}"/>
              </a:ext>
            </a:extLst>
          </p:cNvPr>
          <p:cNvPicPr/>
          <p:nvPr/>
        </p:nvPicPr>
        <p:blipFill>
          <a:blip r:embed="rId2"/>
          <a:stretch>
            <a:fillRect/>
          </a:stretch>
        </p:blipFill>
        <p:spPr>
          <a:xfrm>
            <a:off x="1016848" y="2061369"/>
            <a:ext cx="6843604" cy="3735467"/>
          </a:xfrm>
          <a:prstGeom prst="rect">
            <a:avLst/>
          </a:prstGeom>
        </p:spPr>
      </p:pic>
      <p:sp>
        <p:nvSpPr>
          <p:cNvPr id="2" name="Title 1">
            <a:extLst>
              <a:ext uri="{FF2B5EF4-FFF2-40B4-BE49-F238E27FC236}">
                <a16:creationId xmlns:a16="http://schemas.microsoft.com/office/drawing/2014/main" xmlns="" id="{C9E6DE7C-1A5B-42AE-A024-68CDFE5FB97E}"/>
              </a:ext>
            </a:extLst>
          </p:cNvPr>
          <p:cNvSpPr>
            <a:spLocks noGrp="1"/>
          </p:cNvSpPr>
          <p:nvPr>
            <p:ph type="title"/>
          </p:nvPr>
        </p:nvSpPr>
        <p:spPr>
          <a:xfrm>
            <a:off x="323850" y="549275"/>
            <a:ext cx="8229600" cy="719138"/>
          </a:xfrm>
        </p:spPr>
        <p:txBody>
          <a:bodyPr/>
          <a:lstStyle/>
          <a:p>
            <a:pPr>
              <a:defRPr/>
            </a:pPr>
            <a:r>
              <a:rPr lang="en-US" dirty="0"/>
              <a:t>Create tables</a:t>
            </a:r>
          </a:p>
        </p:txBody>
      </p:sp>
      <p:sp>
        <p:nvSpPr>
          <p:cNvPr id="10" name="Rectangle 9">
            <a:extLst>
              <a:ext uri="{FF2B5EF4-FFF2-40B4-BE49-F238E27FC236}">
                <a16:creationId xmlns:a16="http://schemas.microsoft.com/office/drawing/2014/main" xmlns="" id="{EB5E601D-61D7-40EC-82F6-82229DDA7A94}"/>
              </a:ext>
            </a:extLst>
          </p:cNvPr>
          <p:cNvSpPr/>
          <p:nvPr/>
        </p:nvSpPr>
        <p:spPr>
          <a:xfrm>
            <a:off x="1782763" y="2601118"/>
            <a:ext cx="6077689" cy="30638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a:extLst>
              <a:ext uri="{FF2B5EF4-FFF2-40B4-BE49-F238E27FC236}">
                <a16:creationId xmlns:a16="http://schemas.microsoft.com/office/drawing/2014/main" xmlns="" id="{1BF433F4-3E66-4E6D-A601-19493EB6B0F8}"/>
              </a:ext>
            </a:extLst>
          </p:cNvPr>
          <p:cNvSpPr/>
          <p:nvPr/>
        </p:nvSpPr>
        <p:spPr>
          <a:xfrm>
            <a:off x="1016848" y="2161381"/>
            <a:ext cx="6843604" cy="40004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a:extLst>
              <a:ext uri="{FF2B5EF4-FFF2-40B4-BE49-F238E27FC236}">
                <a16:creationId xmlns:a16="http://schemas.microsoft.com/office/drawing/2014/main" xmlns="" id="{C40E4B5F-0490-4A73-8593-0FA923F2B554}"/>
              </a:ext>
            </a:extLst>
          </p:cNvPr>
          <p:cNvSpPr/>
          <p:nvPr/>
        </p:nvSpPr>
        <p:spPr>
          <a:xfrm>
            <a:off x="1016849" y="2601119"/>
            <a:ext cx="727814" cy="306387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39" name="TextBox 12">
            <a:extLst>
              <a:ext uri="{FF2B5EF4-FFF2-40B4-BE49-F238E27FC236}">
                <a16:creationId xmlns:a16="http://schemas.microsoft.com/office/drawing/2014/main" xmlns="" id="{4EABF35D-0DC8-4049-8A68-A8002FF18CAB}"/>
              </a:ext>
            </a:extLst>
          </p:cNvPr>
          <p:cNvSpPr txBox="1">
            <a:spLocks noChangeArrowheads="1"/>
          </p:cNvSpPr>
          <p:nvPr/>
        </p:nvSpPr>
        <p:spPr bwMode="auto">
          <a:xfrm>
            <a:off x="3871119" y="1524000"/>
            <a:ext cx="11350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en-US" sz="2000" dirty="0">
                <a:latin typeface="Georgia" panose="02040502050405020303" pitchFamily="18" charset="0"/>
                <a:cs typeface="Arial" panose="020B0604020202020204" pitchFamily="34" charset="0"/>
              </a:rPr>
              <a:t>Tool bar</a:t>
            </a:r>
          </a:p>
        </p:txBody>
      </p:sp>
      <p:sp>
        <p:nvSpPr>
          <p:cNvPr id="14" name="TextBox 13">
            <a:extLst>
              <a:ext uri="{FF2B5EF4-FFF2-40B4-BE49-F238E27FC236}">
                <a16:creationId xmlns:a16="http://schemas.microsoft.com/office/drawing/2014/main" xmlns="" id="{B1A0153C-6DF3-4F7A-AEEF-56296D7AD39D}"/>
              </a:ext>
            </a:extLst>
          </p:cNvPr>
          <p:cNvSpPr txBox="1"/>
          <p:nvPr/>
        </p:nvSpPr>
        <p:spPr>
          <a:xfrm>
            <a:off x="667175" y="5848350"/>
            <a:ext cx="1427162" cy="400050"/>
          </a:xfrm>
          <a:prstGeom prst="rect">
            <a:avLst/>
          </a:prstGeom>
          <a:noFill/>
        </p:spPr>
        <p:txBody>
          <a:bodyPr wrap="none">
            <a:spAutoFit/>
          </a:bodyPr>
          <a:lstStyle/>
          <a:p>
            <a:pPr>
              <a:defRPr/>
            </a:pPr>
            <a:r>
              <a:rPr lang="en-US" altLang="zh-CN" sz="2000" dirty="0">
                <a:latin typeface="Georgia" pitchFamily="18" charset="0"/>
                <a:ea typeface="+mn-ea"/>
                <a:cs typeface="Arial" pitchFamily="34" charset="0"/>
              </a:rPr>
              <a:t>Navigation</a:t>
            </a:r>
            <a:endParaRPr lang="en-US" sz="2000" dirty="0">
              <a:latin typeface="Georgia" pitchFamily="18" charset="0"/>
              <a:ea typeface="+mn-ea"/>
              <a:cs typeface="Arial" pitchFamily="34" charset="0"/>
            </a:endParaRPr>
          </a:p>
        </p:txBody>
      </p:sp>
      <p:sp>
        <p:nvSpPr>
          <p:cNvPr id="15" name="TextBox 14">
            <a:extLst>
              <a:ext uri="{FF2B5EF4-FFF2-40B4-BE49-F238E27FC236}">
                <a16:creationId xmlns:a16="http://schemas.microsoft.com/office/drawing/2014/main" xmlns="" id="{951B99FB-E8AB-4A44-AC98-F07F4AB9DCC9}"/>
              </a:ext>
            </a:extLst>
          </p:cNvPr>
          <p:cNvSpPr txBox="1"/>
          <p:nvPr/>
        </p:nvSpPr>
        <p:spPr>
          <a:xfrm>
            <a:off x="4284662" y="5848350"/>
            <a:ext cx="1443038" cy="400050"/>
          </a:xfrm>
          <a:prstGeom prst="rect">
            <a:avLst/>
          </a:prstGeom>
          <a:noFill/>
        </p:spPr>
        <p:txBody>
          <a:bodyPr wrap="none">
            <a:spAutoFit/>
          </a:bodyPr>
          <a:lstStyle/>
          <a:p>
            <a:pPr>
              <a:defRPr/>
            </a:pPr>
            <a:r>
              <a:rPr lang="en-US" altLang="zh-CN" sz="2000" dirty="0">
                <a:latin typeface="Georgia" pitchFamily="18" charset="0"/>
                <a:ea typeface="+mn-ea"/>
                <a:cs typeface="Arial" pitchFamily="34" charset="0"/>
              </a:rPr>
              <a:t>Workspace</a:t>
            </a:r>
            <a:endParaRPr lang="en-US" sz="2000" dirty="0">
              <a:latin typeface="Georgia" pitchFamily="18" charset="0"/>
              <a:ea typeface="+mn-ea"/>
              <a:cs typeface="Arial" pitchFamily="34" charset="0"/>
            </a:endParaRPr>
          </a:p>
        </p:txBody>
      </p:sp>
      <p:sp>
        <p:nvSpPr>
          <p:cNvPr id="3" name="타원 2"/>
          <p:cNvSpPr/>
          <p:nvPr/>
        </p:nvSpPr>
        <p:spPr>
          <a:xfrm>
            <a:off x="457200" y="1676400"/>
            <a:ext cx="2514600" cy="21336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BA4ECE-AE24-48BD-A5D9-B4C0BF427B90}"/>
              </a:ext>
            </a:extLst>
          </p:cNvPr>
          <p:cNvSpPr>
            <a:spLocks noGrp="1"/>
          </p:cNvSpPr>
          <p:nvPr>
            <p:ph type="title"/>
          </p:nvPr>
        </p:nvSpPr>
        <p:spPr>
          <a:xfrm>
            <a:off x="323850" y="549275"/>
            <a:ext cx="8229600" cy="719138"/>
          </a:xfrm>
        </p:spPr>
        <p:txBody>
          <a:bodyPr/>
          <a:lstStyle/>
          <a:p>
            <a:pPr>
              <a:defRPr/>
            </a:pPr>
            <a:r>
              <a:rPr lang="en-US" altLang="zh-CN" dirty="0"/>
              <a:t>Primary </a:t>
            </a:r>
            <a:r>
              <a:rPr lang="en-US" altLang="zh-CN" dirty="0" smtClean="0"/>
              <a:t>Key 1</a:t>
            </a:r>
            <a:endParaRPr lang="en-US" dirty="0"/>
          </a:p>
        </p:txBody>
      </p:sp>
      <p:sp>
        <p:nvSpPr>
          <p:cNvPr id="19459" name="Content Placeholder 2">
            <a:extLst>
              <a:ext uri="{FF2B5EF4-FFF2-40B4-BE49-F238E27FC236}">
                <a16:creationId xmlns:a16="http://schemas.microsoft.com/office/drawing/2014/main" xmlns="" id="{FA02222E-447A-46EB-BB53-67585BA54F89}"/>
              </a:ext>
            </a:extLst>
          </p:cNvPr>
          <p:cNvSpPr>
            <a:spLocks noGrp="1"/>
          </p:cNvSpPr>
          <p:nvPr>
            <p:ph idx="1"/>
          </p:nvPr>
        </p:nvSpPr>
        <p:spPr>
          <a:xfrm>
            <a:off x="457200" y="1371600"/>
            <a:ext cx="8229600" cy="4525963"/>
          </a:xfrm>
        </p:spPr>
        <p:txBody>
          <a:bodyPr/>
          <a:lstStyle/>
          <a:p>
            <a:r>
              <a:rPr lang="en-US" altLang="en-US" dirty="0">
                <a:ea typeface="宋体" panose="02010600030101010101" pitchFamily="2" charset="-122"/>
              </a:rPr>
              <a:t>System gives you a </a:t>
            </a:r>
            <a:r>
              <a:rPr lang="en-US" altLang="zh-CN" dirty="0"/>
              <a:t>default field named “ID”. This is the </a:t>
            </a:r>
            <a:r>
              <a:rPr lang="en-US" altLang="zh-CN" dirty="0">
                <a:solidFill>
                  <a:srgbClr val="FF0000"/>
                </a:solidFill>
              </a:rPr>
              <a:t>primary key of the table</a:t>
            </a:r>
            <a:r>
              <a:rPr lang="en-US" altLang="zh-CN" dirty="0"/>
              <a:t>.</a:t>
            </a:r>
          </a:p>
          <a:p>
            <a:r>
              <a:rPr lang="en-US" altLang="en-US" dirty="0">
                <a:ea typeface="宋体" panose="02010600030101010101" pitchFamily="2" charset="-122"/>
              </a:rPr>
              <a:t>Every table must have a Primary key to </a:t>
            </a:r>
            <a:r>
              <a:rPr lang="en-US" altLang="zh-CN" dirty="0"/>
              <a:t>uniquely identify the rows in the table.</a:t>
            </a:r>
          </a:p>
          <a:p>
            <a:r>
              <a:rPr lang="en-US" altLang="en-US" dirty="0">
                <a:ea typeface="宋体" panose="02010600030101010101" pitchFamily="2" charset="-122"/>
              </a:rPr>
              <a:t>Different rows must have different value for the primary key, like different students have different student IDs.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A8BE22-F353-4542-8576-788CFD35498F}"/>
              </a:ext>
            </a:extLst>
          </p:cNvPr>
          <p:cNvSpPr>
            <a:spLocks noGrp="1"/>
          </p:cNvSpPr>
          <p:nvPr>
            <p:ph type="title"/>
          </p:nvPr>
        </p:nvSpPr>
        <p:spPr>
          <a:xfrm>
            <a:off x="323850" y="549275"/>
            <a:ext cx="8229600" cy="719138"/>
          </a:xfrm>
        </p:spPr>
        <p:txBody>
          <a:bodyPr/>
          <a:lstStyle/>
          <a:p>
            <a:pPr>
              <a:defRPr/>
            </a:pPr>
            <a:r>
              <a:rPr lang="en-US" dirty="0"/>
              <a:t>Primary </a:t>
            </a:r>
            <a:r>
              <a:rPr lang="en-US" dirty="0" smtClean="0"/>
              <a:t>Key 2</a:t>
            </a:r>
            <a:endParaRPr lang="en-US" dirty="0"/>
          </a:p>
        </p:txBody>
      </p:sp>
      <p:sp>
        <p:nvSpPr>
          <p:cNvPr id="20483" name="Content Placeholder 2">
            <a:extLst>
              <a:ext uri="{FF2B5EF4-FFF2-40B4-BE49-F238E27FC236}">
                <a16:creationId xmlns:a16="http://schemas.microsoft.com/office/drawing/2014/main" xmlns="" id="{C2A27EE4-3794-4918-8919-142E14D4AF39}"/>
              </a:ext>
            </a:extLst>
          </p:cNvPr>
          <p:cNvSpPr>
            <a:spLocks noGrp="1"/>
          </p:cNvSpPr>
          <p:nvPr>
            <p:ph idx="1"/>
          </p:nvPr>
        </p:nvSpPr>
        <p:spPr/>
        <p:txBody>
          <a:bodyPr/>
          <a:lstStyle/>
          <a:p>
            <a:r>
              <a:rPr lang="en-US" altLang="en-US" dirty="0">
                <a:ea typeface="宋体" panose="02010600030101010101" pitchFamily="2" charset="-122"/>
              </a:rPr>
              <a:t>The default data type for “ID” is </a:t>
            </a:r>
            <a:r>
              <a:rPr lang="en-US" altLang="en-US" i="1" dirty="0">
                <a:ea typeface="宋体" panose="02010600030101010101" pitchFamily="2" charset="-122"/>
              </a:rPr>
              <a:t>“AutoNumber”. </a:t>
            </a:r>
          </a:p>
          <a:p>
            <a:r>
              <a:rPr lang="en-US" altLang="en-US" dirty="0">
                <a:ea typeface="宋体" panose="02010600030101010101" pitchFamily="2" charset="-122"/>
              </a:rPr>
              <a:t>This type </a:t>
            </a:r>
            <a:r>
              <a:rPr lang="en-US" altLang="zh-CN" dirty="0">
                <a:solidFill>
                  <a:schemeClr val="bg2">
                    <a:lumMod val="75000"/>
                  </a:schemeClr>
                </a:solidFill>
              </a:rPr>
              <a:t>automatically signs a unique number</a:t>
            </a:r>
            <a:r>
              <a:rPr lang="en-US" altLang="zh-CN" dirty="0"/>
              <a:t> to each row. Users are </a:t>
            </a:r>
            <a:r>
              <a:rPr lang="en-US" altLang="zh-CN" dirty="0">
                <a:solidFill>
                  <a:schemeClr val="bg2">
                    <a:lumMod val="75000"/>
                  </a:schemeClr>
                </a:solidFill>
              </a:rPr>
              <a:t>not allowed to modify the value</a:t>
            </a:r>
            <a:r>
              <a:rPr lang="en-US" altLang="zh-CN" dirty="0" smtClean="0"/>
              <a:t>.</a:t>
            </a:r>
            <a:br>
              <a:rPr lang="en-US" altLang="zh-CN" dirty="0" smtClean="0"/>
            </a:br>
            <a:endParaRPr lang="en-US" altLang="en-US" dirty="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2CE8BC-567C-4CAC-9536-E09668CFCD96}"/>
              </a:ext>
            </a:extLst>
          </p:cNvPr>
          <p:cNvSpPr>
            <a:spLocks noGrp="1"/>
          </p:cNvSpPr>
          <p:nvPr>
            <p:ph type="title"/>
          </p:nvPr>
        </p:nvSpPr>
        <p:spPr/>
        <p:txBody>
          <a:bodyPr/>
          <a:lstStyle/>
          <a:p>
            <a:r>
              <a:rPr lang="en-US" dirty="0"/>
              <a:t>Rename </a:t>
            </a:r>
            <a:r>
              <a:rPr lang="en-US" dirty="0" smtClean="0"/>
              <a:t>fields 1</a:t>
            </a:r>
            <a:endParaRPr lang="en-US" dirty="0"/>
          </a:p>
        </p:txBody>
      </p:sp>
      <p:sp>
        <p:nvSpPr>
          <p:cNvPr id="3" name="Content Placeholder 2">
            <a:extLst>
              <a:ext uri="{FF2B5EF4-FFF2-40B4-BE49-F238E27FC236}">
                <a16:creationId xmlns:a16="http://schemas.microsoft.com/office/drawing/2014/main" xmlns="" id="{2BF7AEF8-D411-40B5-A6EB-72B788BCCAD6}"/>
              </a:ext>
            </a:extLst>
          </p:cNvPr>
          <p:cNvSpPr>
            <a:spLocks noGrp="1"/>
          </p:cNvSpPr>
          <p:nvPr>
            <p:ph idx="1"/>
          </p:nvPr>
        </p:nvSpPr>
        <p:spPr/>
        <p:txBody>
          <a:bodyPr/>
          <a:lstStyle/>
          <a:p>
            <a:pPr marL="0" indent="0">
              <a:buNone/>
            </a:pPr>
            <a:r>
              <a:rPr lang="en-US" dirty="0"/>
              <a:t>We want to use the first table to store student information. So, it’s better to rename the field and change the data type.</a:t>
            </a:r>
          </a:p>
          <a:p>
            <a:r>
              <a:rPr lang="en-US" dirty="0">
                <a:solidFill>
                  <a:schemeClr val="bg2">
                    <a:lumMod val="75000"/>
                  </a:schemeClr>
                </a:solidFill>
              </a:rPr>
              <a:t>Double click on the field name “ID”. Rename it as “student ID</a:t>
            </a:r>
            <a:r>
              <a:rPr lang="en-US" dirty="0" smtClean="0">
                <a:solidFill>
                  <a:schemeClr val="bg2">
                    <a:lumMod val="75000"/>
                  </a:schemeClr>
                </a:solidFill>
              </a:rPr>
              <a:t>”.</a:t>
            </a:r>
          </a:p>
          <a:p>
            <a:r>
              <a:rPr lang="en-US" dirty="0" smtClean="0">
                <a:solidFill>
                  <a:schemeClr val="bg2">
                    <a:lumMod val="75000"/>
                  </a:schemeClr>
                </a:solidFill>
              </a:rPr>
              <a:t>Change </a:t>
            </a:r>
            <a:r>
              <a:rPr lang="en-US" altLang="zh-CN" dirty="0" smtClean="0">
                <a:solidFill>
                  <a:schemeClr val="bg2">
                    <a:lumMod val="75000"/>
                  </a:schemeClr>
                </a:solidFill>
              </a:rPr>
              <a:t>the </a:t>
            </a:r>
            <a:r>
              <a:rPr lang="en-US" altLang="zh-CN" dirty="0">
                <a:solidFill>
                  <a:schemeClr val="bg2">
                    <a:lumMod val="75000"/>
                  </a:schemeClr>
                </a:solidFill>
              </a:rPr>
              <a:t>data type to </a:t>
            </a:r>
            <a:r>
              <a:rPr lang="en-US" altLang="zh-CN" dirty="0" smtClean="0">
                <a:solidFill>
                  <a:schemeClr val="bg2">
                    <a:lumMod val="75000"/>
                  </a:schemeClr>
                </a:solidFill>
              </a:rPr>
              <a:t>“short text”</a:t>
            </a:r>
            <a:endParaRPr lang="en-US" altLang="en-US" dirty="0">
              <a:solidFill>
                <a:schemeClr val="bg2">
                  <a:lumMod val="75000"/>
                </a:schemeClr>
              </a:solidFill>
              <a:ea typeface="宋体" panose="02010600030101010101" pitchFamily="2" charset="-122"/>
            </a:endParaRPr>
          </a:p>
          <a:p>
            <a:endParaRPr lang="en-US" dirty="0"/>
          </a:p>
        </p:txBody>
      </p:sp>
    </p:spTree>
    <p:extLst>
      <p:ext uri="{BB962C8B-B14F-4D97-AF65-F5344CB8AC3E}">
        <p14:creationId xmlns:p14="http://schemas.microsoft.com/office/powerpoint/2010/main" val="3411690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11F596-6362-444E-91DB-E72EA0DD11C8}"/>
              </a:ext>
            </a:extLst>
          </p:cNvPr>
          <p:cNvSpPr>
            <a:spLocks noGrp="1"/>
          </p:cNvSpPr>
          <p:nvPr>
            <p:ph type="title"/>
          </p:nvPr>
        </p:nvSpPr>
        <p:spPr>
          <a:xfrm>
            <a:off x="323850" y="549275"/>
            <a:ext cx="8229600" cy="719138"/>
          </a:xfrm>
        </p:spPr>
        <p:txBody>
          <a:bodyPr/>
          <a:lstStyle/>
          <a:p>
            <a:pPr>
              <a:defRPr/>
            </a:pPr>
            <a:r>
              <a:rPr lang="en-US" dirty="0"/>
              <a:t>Rename </a:t>
            </a:r>
            <a:r>
              <a:rPr lang="en-US" dirty="0" smtClean="0"/>
              <a:t>fields 2</a:t>
            </a:r>
            <a:endParaRPr lang="en-US" dirty="0"/>
          </a:p>
        </p:txBody>
      </p:sp>
      <p:sp>
        <p:nvSpPr>
          <p:cNvPr id="3" name="Content Placeholder 2">
            <a:extLst>
              <a:ext uri="{FF2B5EF4-FFF2-40B4-BE49-F238E27FC236}">
                <a16:creationId xmlns:a16="http://schemas.microsoft.com/office/drawing/2014/main" xmlns="" id="{34FFDD91-1271-44F5-BAEE-C385A4C5C017}"/>
              </a:ext>
            </a:extLst>
          </p:cNvPr>
          <p:cNvSpPr>
            <a:spLocks noGrp="1"/>
          </p:cNvSpPr>
          <p:nvPr>
            <p:ph idx="1"/>
          </p:nvPr>
        </p:nvSpPr>
        <p:spPr>
          <a:xfrm>
            <a:off x="457200" y="1447800"/>
            <a:ext cx="8229600" cy="4525963"/>
          </a:xfrm>
        </p:spPr>
        <p:txBody>
          <a:bodyPr/>
          <a:lstStyle/>
          <a:p>
            <a:pPr marL="0" indent="0">
              <a:buFont typeface="Wingdings" panose="05000000000000000000" pitchFamily="2" charset="2"/>
              <a:buNone/>
              <a:defRPr/>
            </a:pPr>
            <a:r>
              <a:rPr lang="en-US" dirty="0">
                <a:solidFill>
                  <a:schemeClr val="bg2">
                    <a:lumMod val="75000"/>
                  </a:schemeClr>
                </a:solidFill>
              </a:rPr>
              <a:t>To make sure every student must have a student ID.</a:t>
            </a:r>
          </a:p>
          <a:p>
            <a:pPr>
              <a:defRPr/>
            </a:pPr>
            <a:r>
              <a:rPr lang="en-US" dirty="0"/>
              <a:t>Go to </a:t>
            </a:r>
            <a:r>
              <a:rPr lang="en-US" i="1" dirty="0"/>
              <a:t>“Field Validation” </a:t>
            </a:r>
            <a:r>
              <a:rPr lang="en-US" dirty="0"/>
              <a:t>and select </a:t>
            </a:r>
            <a:r>
              <a:rPr lang="en-US" i="1" dirty="0">
                <a:solidFill>
                  <a:schemeClr val="bg2">
                    <a:lumMod val="75000"/>
                  </a:schemeClr>
                </a:solidFill>
              </a:rPr>
              <a:t>“Required”.</a:t>
            </a:r>
          </a:p>
          <a:p>
            <a:pPr>
              <a:defRPr/>
            </a:pPr>
            <a:r>
              <a:rPr lang="en-US" dirty="0"/>
              <a:t>If a user tries to insert a student without student ID, the system will give a </a:t>
            </a:r>
            <a:r>
              <a:rPr lang="en-US" altLang="zh-CN" dirty="0"/>
              <a:t>warning.</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3B1BD3-17C1-4129-969E-2D3779780F0D}"/>
              </a:ext>
            </a:extLst>
          </p:cNvPr>
          <p:cNvSpPr>
            <a:spLocks noGrp="1"/>
          </p:cNvSpPr>
          <p:nvPr>
            <p:ph type="title"/>
          </p:nvPr>
        </p:nvSpPr>
        <p:spPr/>
        <p:txBody>
          <a:bodyPr/>
          <a:lstStyle/>
          <a:p>
            <a:r>
              <a:rPr lang="en-US" dirty="0"/>
              <a:t>Rename </a:t>
            </a:r>
            <a:r>
              <a:rPr lang="en-US" dirty="0" smtClean="0"/>
              <a:t>fields 3</a:t>
            </a:r>
            <a:endParaRPr lang="en-US" dirty="0"/>
          </a:p>
        </p:txBody>
      </p:sp>
      <p:pic>
        <p:nvPicPr>
          <p:cNvPr id="6" name="Picture 5" descr="Graphical user interface, application, table&#10;&#10;Description automatically generated">
            <a:extLst>
              <a:ext uri="{FF2B5EF4-FFF2-40B4-BE49-F238E27FC236}">
                <a16:creationId xmlns:a16="http://schemas.microsoft.com/office/drawing/2014/main" xmlns="" id="{B2FABE70-599A-4670-BCC2-1BF2C766BDF5}"/>
              </a:ext>
            </a:extLst>
          </p:cNvPr>
          <p:cNvPicPr>
            <a:picLocks noChangeAspect="1"/>
          </p:cNvPicPr>
          <p:nvPr/>
        </p:nvPicPr>
        <p:blipFill>
          <a:blip r:embed="rId2"/>
          <a:stretch>
            <a:fillRect/>
          </a:stretch>
        </p:blipFill>
        <p:spPr>
          <a:xfrm>
            <a:off x="1727251" y="2895600"/>
            <a:ext cx="5994297" cy="2209800"/>
          </a:xfrm>
          <a:prstGeom prst="rect">
            <a:avLst/>
          </a:prstGeom>
        </p:spPr>
      </p:pic>
      <p:sp>
        <p:nvSpPr>
          <p:cNvPr id="7" name="TextBox 6">
            <a:extLst>
              <a:ext uri="{FF2B5EF4-FFF2-40B4-BE49-F238E27FC236}">
                <a16:creationId xmlns:a16="http://schemas.microsoft.com/office/drawing/2014/main" xmlns="" id="{91ACB6DC-DB16-42EE-BD28-0ECFBFE5617A}"/>
              </a:ext>
            </a:extLst>
          </p:cNvPr>
          <p:cNvSpPr txBox="1"/>
          <p:nvPr/>
        </p:nvSpPr>
        <p:spPr>
          <a:xfrm>
            <a:off x="4191000" y="2069068"/>
            <a:ext cx="1824089" cy="369332"/>
          </a:xfrm>
          <a:prstGeom prst="rect">
            <a:avLst/>
          </a:prstGeom>
          <a:noFill/>
        </p:spPr>
        <p:txBody>
          <a:bodyPr wrap="none" rtlCol="0">
            <a:spAutoFit/>
          </a:bodyPr>
          <a:lstStyle/>
          <a:p>
            <a:r>
              <a:rPr lang="en-US" altLang="zh-CN" dirty="0"/>
              <a:t>Change data type</a:t>
            </a:r>
            <a:endParaRPr lang="en-US" dirty="0"/>
          </a:p>
        </p:txBody>
      </p:sp>
      <p:sp>
        <p:nvSpPr>
          <p:cNvPr id="8" name="TextBox 7">
            <a:extLst>
              <a:ext uri="{FF2B5EF4-FFF2-40B4-BE49-F238E27FC236}">
                <a16:creationId xmlns:a16="http://schemas.microsoft.com/office/drawing/2014/main" xmlns="" id="{FFCD197F-652C-406C-BAAA-EF3A533BDB7B}"/>
              </a:ext>
            </a:extLst>
          </p:cNvPr>
          <p:cNvSpPr txBox="1"/>
          <p:nvPr/>
        </p:nvSpPr>
        <p:spPr>
          <a:xfrm>
            <a:off x="1371600" y="5421868"/>
            <a:ext cx="1936428" cy="369332"/>
          </a:xfrm>
          <a:prstGeom prst="rect">
            <a:avLst/>
          </a:prstGeom>
          <a:noFill/>
        </p:spPr>
        <p:txBody>
          <a:bodyPr wrap="none" rtlCol="0">
            <a:spAutoFit/>
          </a:bodyPr>
          <a:lstStyle/>
          <a:p>
            <a:r>
              <a:rPr lang="en-US" altLang="zh-CN" dirty="0"/>
              <a:t>Change field name</a:t>
            </a:r>
            <a:endParaRPr lang="en-US" dirty="0"/>
          </a:p>
        </p:txBody>
      </p:sp>
      <p:sp>
        <p:nvSpPr>
          <p:cNvPr id="9" name="TextBox 8">
            <a:extLst>
              <a:ext uri="{FF2B5EF4-FFF2-40B4-BE49-F238E27FC236}">
                <a16:creationId xmlns:a16="http://schemas.microsoft.com/office/drawing/2014/main" xmlns="" id="{46DEE81B-3C2C-420A-8A81-3C120DB9348C}"/>
              </a:ext>
            </a:extLst>
          </p:cNvPr>
          <p:cNvSpPr txBox="1"/>
          <p:nvPr/>
        </p:nvSpPr>
        <p:spPr>
          <a:xfrm>
            <a:off x="6477000" y="2069068"/>
            <a:ext cx="1841530" cy="369332"/>
          </a:xfrm>
          <a:prstGeom prst="rect">
            <a:avLst/>
          </a:prstGeom>
          <a:noFill/>
        </p:spPr>
        <p:txBody>
          <a:bodyPr wrap="none" rtlCol="0">
            <a:spAutoFit/>
          </a:bodyPr>
          <a:lstStyle/>
          <a:p>
            <a:r>
              <a:rPr lang="en-US" dirty="0"/>
              <a:t>Select “Required”</a:t>
            </a:r>
          </a:p>
        </p:txBody>
      </p:sp>
      <p:sp>
        <p:nvSpPr>
          <p:cNvPr id="10" name="Rectangle 9">
            <a:extLst>
              <a:ext uri="{FF2B5EF4-FFF2-40B4-BE49-F238E27FC236}">
                <a16:creationId xmlns:a16="http://schemas.microsoft.com/office/drawing/2014/main" xmlns="" id="{A425F73F-350B-4016-ADF2-FCEC66E35295}"/>
              </a:ext>
            </a:extLst>
          </p:cNvPr>
          <p:cNvSpPr/>
          <p:nvPr/>
        </p:nvSpPr>
        <p:spPr>
          <a:xfrm>
            <a:off x="5257800" y="3276600"/>
            <a:ext cx="12954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D9E2C711-C314-4483-8C83-9FB02DB98AB1}"/>
              </a:ext>
            </a:extLst>
          </p:cNvPr>
          <p:cNvSpPr/>
          <p:nvPr/>
        </p:nvSpPr>
        <p:spPr>
          <a:xfrm>
            <a:off x="1976768" y="4114800"/>
            <a:ext cx="730572"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383D8CCF-F8FC-4E30-BE95-6D86AA7C9C4D}"/>
              </a:ext>
            </a:extLst>
          </p:cNvPr>
          <p:cNvSpPr/>
          <p:nvPr/>
        </p:nvSpPr>
        <p:spPr>
          <a:xfrm>
            <a:off x="6548718" y="3281082"/>
            <a:ext cx="614082" cy="1479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xmlns="" id="{406886F2-5315-4A17-90E0-A42AFFF7047A}"/>
              </a:ext>
            </a:extLst>
          </p:cNvPr>
          <p:cNvCxnSpPr/>
          <p:nvPr/>
        </p:nvCxnSpPr>
        <p:spPr>
          <a:xfrm>
            <a:off x="5410200" y="2438400"/>
            <a:ext cx="228600" cy="7620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BE20F0A0-60B9-438F-9E4E-C43E82E094E1}"/>
              </a:ext>
            </a:extLst>
          </p:cNvPr>
          <p:cNvCxnSpPr>
            <a:cxnSpLocks/>
          </p:cNvCxnSpPr>
          <p:nvPr/>
        </p:nvCxnSpPr>
        <p:spPr>
          <a:xfrm flipH="1">
            <a:off x="6924348" y="2438400"/>
            <a:ext cx="309941" cy="7620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9972EF1A-54A8-4486-AAD5-8FD1FA9A9E82}"/>
              </a:ext>
            </a:extLst>
          </p:cNvPr>
          <p:cNvCxnSpPr>
            <a:cxnSpLocks/>
            <a:stCxn id="8" idx="0"/>
          </p:cNvCxnSpPr>
          <p:nvPr/>
        </p:nvCxnSpPr>
        <p:spPr>
          <a:xfrm flipV="1">
            <a:off x="2339814" y="4343400"/>
            <a:ext cx="0" cy="107846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98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5500B8-C00F-4D1D-8D22-A8A51525EDD7}"/>
              </a:ext>
            </a:extLst>
          </p:cNvPr>
          <p:cNvSpPr>
            <a:spLocks noGrp="1"/>
          </p:cNvSpPr>
          <p:nvPr>
            <p:ph type="title"/>
          </p:nvPr>
        </p:nvSpPr>
        <p:spPr>
          <a:xfrm>
            <a:off x="323850" y="549275"/>
            <a:ext cx="8229600" cy="719138"/>
          </a:xfrm>
        </p:spPr>
        <p:txBody>
          <a:bodyPr/>
          <a:lstStyle/>
          <a:p>
            <a:pPr>
              <a:defRPr/>
            </a:pPr>
            <a:r>
              <a:rPr lang="en-US" dirty="0"/>
              <a:t>Add fields</a:t>
            </a:r>
          </a:p>
        </p:txBody>
      </p:sp>
      <p:sp>
        <p:nvSpPr>
          <p:cNvPr id="3" name="Content Placeholder 2">
            <a:extLst>
              <a:ext uri="{FF2B5EF4-FFF2-40B4-BE49-F238E27FC236}">
                <a16:creationId xmlns:a16="http://schemas.microsoft.com/office/drawing/2014/main" xmlns="" id="{35EB1E95-21DC-4EE0-998F-5332E09B6B4D}"/>
              </a:ext>
            </a:extLst>
          </p:cNvPr>
          <p:cNvSpPr>
            <a:spLocks noGrp="1"/>
          </p:cNvSpPr>
          <p:nvPr>
            <p:ph idx="1"/>
          </p:nvPr>
        </p:nvSpPr>
        <p:spPr>
          <a:xfrm>
            <a:off x="457200" y="1371600"/>
            <a:ext cx="8229600" cy="4525963"/>
          </a:xfrm>
        </p:spPr>
        <p:txBody>
          <a:bodyPr/>
          <a:lstStyle/>
          <a:p>
            <a:pPr marL="0" indent="0">
              <a:buFont typeface="Wingdings" panose="05000000000000000000" pitchFamily="2" charset="2"/>
              <a:buNone/>
              <a:defRPr/>
            </a:pPr>
            <a:r>
              <a:rPr lang="en-US" sz="2800" dirty="0"/>
              <a:t>We want to add two more fields for student name and </a:t>
            </a:r>
            <a:r>
              <a:rPr lang="en-US" sz="2800" dirty="0" smtClean="0"/>
              <a:t>age.</a:t>
            </a:r>
            <a:endParaRPr lang="en-US" sz="2800" dirty="0"/>
          </a:p>
          <a:p>
            <a:pPr>
              <a:defRPr/>
            </a:pPr>
            <a:r>
              <a:rPr lang="en-US" sz="2800" dirty="0"/>
              <a:t>Click on </a:t>
            </a:r>
            <a:r>
              <a:rPr lang="en-US" sz="2800" i="1" dirty="0"/>
              <a:t>“Click to Add”. </a:t>
            </a:r>
            <a:r>
              <a:rPr lang="en-US" sz="2800" dirty="0"/>
              <a:t>You will see the </a:t>
            </a:r>
            <a:r>
              <a:rPr lang="en-US" altLang="zh-CN" sz="2800" dirty="0"/>
              <a:t>commonly used</a:t>
            </a:r>
            <a:r>
              <a:rPr lang="en-US" sz="2800" dirty="0"/>
              <a:t> data types.</a:t>
            </a:r>
          </a:p>
          <a:p>
            <a:pPr>
              <a:defRPr/>
            </a:pPr>
            <a:r>
              <a:rPr lang="en-US" sz="2800" dirty="0"/>
              <a:t>Choose </a:t>
            </a:r>
            <a:r>
              <a:rPr lang="en-US" sz="2800" i="1" dirty="0"/>
              <a:t>“Short Text”</a:t>
            </a:r>
            <a:r>
              <a:rPr lang="en-US" sz="2800" dirty="0"/>
              <a:t>.</a:t>
            </a:r>
          </a:p>
          <a:p>
            <a:pPr>
              <a:defRPr/>
            </a:pPr>
            <a:r>
              <a:rPr lang="en-US" sz="2800" dirty="0"/>
              <a:t>Type in “student name”.</a:t>
            </a:r>
          </a:p>
          <a:p>
            <a:pPr>
              <a:defRPr/>
            </a:pPr>
            <a:r>
              <a:rPr lang="en-US" sz="2800" dirty="0"/>
              <a:t>Add one more field for </a:t>
            </a:r>
            <a:r>
              <a:rPr lang="en-US" sz="2800" dirty="0" smtClean="0"/>
              <a:t>“age</a:t>
            </a:r>
            <a:r>
              <a:rPr lang="en-US" sz="2800" dirty="0"/>
              <a:t>” in the type </a:t>
            </a:r>
            <a:r>
              <a:rPr lang="en-US" sz="2800" i="1" dirty="0"/>
              <a:t>“Number”.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xmlns="" id="{176E003D-58CF-4305-B8EB-021C7EA62FC6}"/>
              </a:ext>
            </a:extLst>
          </p:cNvPr>
          <p:cNvSpPr>
            <a:spLocks noGrp="1"/>
          </p:cNvSpPr>
          <p:nvPr>
            <p:ph type="title"/>
          </p:nvPr>
        </p:nvSpPr>
        <p:spPr>
          <a:xfrm>
            <a:off x="323850" y="549275"/>
            <a:ext cx="8229600" cy="719138"/>
          </a:xfrm>
        </p:spPr>
        <p:txBody>
          <a:bodyPr/>
          <a:lstStyle/>
          <a:p>
            <a:pPr eaLnBrk="1" hangingPunct="1"/>
            <a:r>
              <a:rPr lang="en-GB">
                <a:solidFill>
                  <a:srgbClr val="072C62"/>
                </a:solidFill>
                <a:ea typeface="宋体" panose="02010600030101010101" pitchFamily="2" charset="-122"/>
              </a:rPr>
              <a:t>Outlines</a:t>
            </a:r>
            <a:endParaRPr>
              <a:solidFill>
                <a:srgbClr val="072C62"/>
              </a:solidFill>
              <a:ea typeface="宋体" panose="02010600030101010101" pitchFamily="2" charset="-122"/>
            </a:endParaRPr>
          </a:p>
        </p:txBody>
      </p:sp>
      <p:sp>
        <p:nvSpPr>
          <p:cNvPr id="8195" name="Content Placeholder 2">
            <a:extLst>
              <a:ext uri="{FF2B5EF4-FFF2-40B4-BE49-F238E27FC236}">
                <a16:creationId xmlns:a16="http://schemas.microsoft.com/office/drawing/2014/main" xmlns="" id="{164BA01E-FD01-4B9B-9E1C-C479E7FAADF9}"/>
              </a:ext>
            </a:extLst>
          </p:cNvPr>
          <p:cNvSpPr>
            <a:spLocks noGrp="1"/>
          </p:cNvSpPr>
          <p:nvPr>
            <p:ph idx="1"/>
          </p:nvPr>
        </p:nvSpPr>
        <p:spPr/>
        <p:txBody>
          <a:bodyPr/>
          <a:lstStyle/>
          <a:p>
            <a:pPr eaLnBrk="1" hangingPunct="1"/>
            <a:r>
              <a:rPr lang="en-GB" altLang="zh-CN"/>
              <a:t>Introduction to MS Access</a:t>
            </a:r>
          </a:p>
          <a:p>
            <a:pPr eaLnBrk="1" hangingPunct="1"/>
            <a:r>
              <a:rPr lang="en-GB" altLang="zh-CN"/>
              <a:t>Data definition</a:t>
            </a:r>
          </a:p>
          <a:p>
            <a:pPr eaLnBrk="1" hangingPunct="1"/>
            <a:r>
              <a:rPr lang="en-GB" altLang="zh-CN"/>
              <a:t>Data </a:t>
            </a:r>
            <a:r>
              <a:rPr lang="en-US" altLang="zh-CN"/>
              <a:t>manipulation</a:t>
            </a:r>
          </a:p>
          <a:p>
            <a:pPr eaLnBrk="1" hangingPunct="1"/>
            <a:r>
              <a:rPr lang="en-US" altLang="zh-CN"/>
              <a:t>External storage</a:t>
            </a:r>
            <a:endParaRPr lang="en-GB" altLang="zh-CN"/>
          </a:p>
          <a:p>
            <a:pPr eaLnBrk="1" hangingPunct="1"/>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EB5F0D-7A61-42AB-8CF9-791A81A590B0}"/>
              </a:ext>
            </a:extLst>
          </p:cNvPr>
          <p:cNvSpPr>
            <a:spLocks noGrp="1"/>
          </p:cNvSpPr>
          <p:nvPr>
            <p:ph type="title"/>
          </p:nvPr>
        </p:nvSpPr>
        <p:spPr>
          <a:xfrm>
            <a:off x="323850" y="549275"/>
            <a:ext cx="8229600" cy="719138"/>
          </a:xfrm>
        </p:spPr>
        <p:txBody>
          <a:bodyPr/>
          <a:lstStyle/>
          <a:p>
            <a:pPr>
              <a:defRPr/>
            </a:pPr>
            <a:r>
              <a:rPr lang="en-US" dirty="0"/>
              <a:t>Insert </a:t>
            </a:r>
            <a:r>
              <a:rPr lang="en-US" dirty="0" smtClean="0"/>
              <a:t>data 1</a:t>
            </a:r>
            <a:endParaRPr lang="en-US" dirty="0"/>
          </a:p>
        </p:txBody>
      </p:sp>
      <p:sp>
        <p:nvSpPr>
          <p:cNvPr id="3" name="Content Placeholder 2">
            <a:extLst>
              <a:ext uri="{FF2B5EF4-FFF2-40B4-BE49-F238E27FC236}">
                <a16:creationId xmlns:a16="http://schemas.microsoft.com/office/drawing/2014/main" xmlns="" id="{D6AB8F64-6ABE-4B27-9EE5-61E9BA6EEF79}"/>
              </a:ext>
            </a:extLst>
          </p:cNvPr>
          <p:cNvSpPr>
            <a:spLocks noGrp="1"/>
          </p:cNvSpPr>
          <p:nvPr>
            <p:ph idx="1"/>
          </p:nvPr>
        </p:nvSpPr>
        <p:spPr/>
        <p:txBody>
          <a:bodyPr/>
          <a:lstStyle/>
          <a:p>
            <a:pPr marL="0" indent="0">
              <a:buFont typeface="Wingdings" panose="05000000000000000000" pitchFamily="2" charset="2"/>
              <a:buNone/>
              <a:defRPr/>
            </a:pPr>
            <a:r>
              <a:rPr lang="en-US" dirty="0"/>
              <a:t>Users can insert data by typing in each row.</a:t>
            </a:r>
          </a:p>
          <a:p>
            <a:pPr>
              <a:defRPr/>
            </a:pPr>
            <a:r>
              <a:rPr lang="en-US" dirty="0"/>
              <a:t>Type in your student information on the first row</a:t>
            </a:r>
            <a:r>
              <a:rPr lang="en-US" dirty="0" smtClean="0"/>
              <a:t>.</a:t>
            </a:r>
          </a:p>
          <a:p>
            <a:pPr>
              <a:defRPr/>
            </a:pPr>
            <a:r>
              <a:rPr lang="en-US" dirty="0"/>
              <a:t>Download </a:t>
            </a:r>
            <a:r>
              <a:rPr lang="en-US" dirty="0" smtClean="0"/>
              <a:t>“DB_source.xlsx” from iSpace.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D217BF-DE48-48E5-A1E6-A3516855E8BF}"/>
              </a:ext>
            </a:extLst>
          </p:cNvPr>
          <p:cNvSpPr>
            <a:spLocks noGrp="1"/>
          </p:cNvSpPr>
          <p:nvPr>
            <p:ph type="title"/>
          </p:nvPr>
        </p:nvSpPr>
        <p:spPr>
          <a:xfrm>
            <a:off x="323850" y="549275"/>
            <a:ext cx="8229600" cy="719138"/>
          </a:xfrm>
        </p:spPr>
        <p:txBody>
          <a:bodyPr/>
          <a:lstStyle/>
          <a:p>
            <a:pPr>
              <a:defRPr/>
            </a:pPr>
            <a:r>
              <a:rPr lang="en-US" dirty="0"/>
              <a:t>Insert </a:t>
            </a:r>
            <a:r>
              <a:rPr lang="en-US" dirty="0" smtClean="0"/>
              <a:t>data 2</a:t>
            </a:r>
            <a:endParaRPr lang="en-US" dirty="0"/>
          </a:p>
        </p:txBody>
      </p:sp>
      <p:sp>
        <p:nvSpPr>
          <p:cNvPr id="3" name="Content Placeholder 2">
            <a:extLst>
              <a:ext uri="{FF2B5EF4-FFF2-40B4-BE49-F238E27FC236}">
                <a16:creationId xmlns:a16="http://schemas.microsoft.com/office/drawing/2014/main" xmlns="" id="{2943F7DD-9A5E-4568-9633-CB004EF1B052}"/>
              </a:ext>
            </a:extLst>
          </p:cNvPr>
          <p:cNvSpPr>
            <a:spLocks noGrp="1"/>
          </p:cNvSpPr>
          <p:nvPr>
            <p:ph idx="1"/>
          </p:nvPr>
        </p:nvSpPr>
        <p:spPr>
          <a:xfrm>
            <a:off x="457200" y="1646237"/>
            <a:ext cx="8229600" cy="4525963"/>
          </a:xfrm>
        </p:spPr>
        <p:txBody>
          <a:bodyPr/>
          <a:lstStyle/>
          <a:p>
            <a:pPr marL="0" indent="0">
              <a:buFont typeface="Wingdings" panose="05000000000000000000" pitchFamily="2" charset="2"/>
              <a:buNone/>
              <a:defRPr/>
            </a:pPr>
            <a:r>
              <a:rPr lang="en-US" sz="3000" dirty="0"/>
              <a:t>You can also copy data from excel files.</a:t>
            </a:r>
          </a:p>
          <a:p>
            <a:pPr>
              <a:defRPr/>
            </a:pPr>
            <a:r>
              <a:rPr lang="en-US" sz="3000" dirty="0" smtClean="0"/>
              <a:t>Open </a:t>
            </a:r>
            <a:r>
              <a:rPr lang="en-US" sz="3000" dirty="0"/>
              <a:t>“</a:t>
            </a:r>
            <a:r>
              <a:rPr lang="en-US" sz="3000" dirty="0" smtClean="0"/>
              <a:t>DB_source.xlsx”/“</a:t>
            </a:r>
            <a:r>
              <a:rPr lang="en-US" sz="3000" dirty="0"/>
              <a:t>students</a:t>
            </a:r>
            <a:r>
              <a:rPr lang="en-US" sz="3000" dirty="0" smtClean="0"/>
              <a:t>” sheet. </a:t>
            </a:r>
            <a:endParaRPr lang="en-US" sz="3000" dirty="0"/>
          </a:p>
          <a:p>
            <a:pPr>
              <a:defRPr/>
            </a:pPr>
            <a:r>
              <a:rPr lang="en-US" sz="3000" dirty="0"/>
              <a:t>Select </a:t>
            </a:r>
            <a:r>
              <a:rPr lang="en-US" sz="3000" dirty="0" smtClean="0"/>
              <a:t>all the records</a:t>
            </a:r>
            <a:r>
              <a:rPr lang="en-US" altLang="zh-CN" sz="3000" dirty="0" smtClean="0"/>
              <a:t> of </a:t>
            </a:r>
            <a:r>
              <a:rPr lang="en-US" altLang="zh-CN" sz="3000" dirty="0" smtClean="0">
                <a:solidFill>
                  <a:srgbClr val="FF0000"/>
                </a:solidFill>
              </a:rPr>
              <a:t>ID, name and age </a:t>
            </a:r>
            <a:r>
              <a:rPr lang="en-US" altLang="zh-CN" sz="3000" dirty="0" smtClean="0"/>
              <a:t>in the  </a:t>
            </a:r>
            <a:r>
              <a:rPr lang="en-US" sz="3000" dirty="0" smtClean="0"/>
              <a:t>students sheet. </a:t>
            </a:r>
            <a:r>
              <a:rPr lang="en-US" sz="3000" dirty="0"/>
              <a:t>Press “</a:t>
            </a:r>
            <a:r>
              <a:rPr lang="en-US" sz="3000" i="1" dirty="0" err="1"/>
              <a:t>Ctrl</a:t>
            </a:r>
            <a:r>
              <a:rPr lang="en-US" sz="3000" dirty="0" err="1"/>
              <a:t>+</a:t>
            </a:r>
            <a:r>
              <a:rPr lang="en-US" sz="3000" i="1" dirty="0" err="1"/>
              <a:t>c</a:t>
            </a:r>
            <a:r>
              <a:rPr lang="en-US" sz="3000" dirty="0"/>
              <a:t>” to copy.</a:t>
            </a:r>
          </a:p>
          <a:p>
            <a:pPr>
              <a:defRPr/>
            </a:pPr>
            <a:r>
              <a:rPr lang="en-US" sz="3000" dirty="0"/>
              <a:t>Go back to Access. </a:t>
            </a:r>
            <a:r>
              <a:rPr lang="en-US" sz="3000" u="sng" dirty="0">
                <a:solidFill>
                  <a:srgbClr val="FF0000"/>
                </a:solidFill>
              </a:rPr>
              <a:t>Select the last </a:t>
            </a:r>
            <a:r>
              <a:rPr lang="en-US" sz="3000" u="sng" dirty="0" smtClean="0">
                <a:solidFill>
                  <a:srgbClr val="FF0000"/>
                </a:solidFill>
              </a:rPr>
              <a:t>row(*)</a:t>
            </a:r>
            <a:r>
              <a:rPr lang="en-US" sz="3000" u="sng" dirty="0" smtClean="0"/>
              <a:t>. </a:t>
            </a:r>
            <a:r>
              <a:rPr lang="en-US" sz="3000" dirty="0"/>
              <a:t>Press “</a:t>
            </a:r>
            <a:r>
              <a:rPr lang="en-US" sz="3000" i="1" dirty="0" err="1"/>
              <a:t>Ctrl</a:t>
            </a:r>
            <a:r>
              <a:rPr lang="en-US" sz="3000" dirty="0" err="1"/>
              <a:t>+</a:t>
            </a:r>
            <a:r>
              <a:rPr lang="en-US" sz="3000" i="1" dirty="0" err="1"/>
              <a:t>v</a:t>
            </a:r>
            <a:r>
              <a:rPr lang="en-US" sz="3000" dirty="0"/>
              <a:t>” to paste. Click “</a:t>
            </a:r>
            <a:r>
              <a:rPr lang="en-US" sz="3000" i="1" dirty="0"/>
              <a:t>OK</a:t>
            </a:r>
            <a:r>
              <a:rPr lang="en-US" sz="3000"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2CDDB4-F214-44E5-99F8-D531E53974E0}"/>
              </a:ext>
            </a:extLst>
          </p:cNvPr>
          <p:cNvSpPr>
            <a:spLocks noGrp="1"/>
          </p:cNvSpPr>
          <p:nvPr>
            <p:ph type="title"/>
          </p:nvPr>
        </p:nvSpPr>
        <p:spPr>
          <a:xfrm>
            <a:off x="323850" y="549275"/>
            <a:ext cx="8229600" cy="719138"/>
          </a:xfrm>
        </p:spPr>
        <p:txBody>
          <a:bodyPr/>
          <a:lstStyle/>
          <a:p>
            <a:pPr>
              <a:defRPr/>
            </a:pPr>
            <a:r>
              <a:rPr lang="en-US" dirty="0"/>
              <a:t>Rename a table</a:t>
            </a:r>
          </a:p>
        </p:txBody>
      </p:sp>
      <p:sp>
        <p:nvSpPr>
          <p:cNvPr id="26627" name="Content Placeholder 2">
            <a:extLst>
              <a:ext uri="{FF2B5EF4-FFF2-40B4-BE49-F238E27FC236}">
                <a16:creationId xmlns:a16="http://schemas.microsoft.com/office/drawing/2014/main" xmlns="" id="{CB86F21E-DD7D-4862-AC44-7E99ADB4DB53}"/>
              </a:ext>
            </a:extLst>
          </p:cNvPr>
          <p:cNvSpPr>
            <a:spLocks noGrp="1"/>
          </p:cNvSpPr>
          <p:nvPr>
            <p:ph idx="1"/>
          </p:nvPr>
        </p:nvSpPr>
        <p:spPr/>
        <p:txBody>
          <a:bodyPr/>
          <a:lstStyle/>
          <a:p>
            <a:r>
              <a:rPr lang="en-US" altLang="en-US" dirty="0">
                <a:ea typeface="宋体" panose="02010600030101010101" pitchFamily="2" charset="-122"/>
              </a:rPr>
              <a:t>Click “</a:t>
            </a:r>
            <a:r>
              <a:rPr lang="en-US" altLang="en-US" i="1" dirty="0">
                <a:ea typeface="宋体" panose="02010600030101010101" pitchFamily="2" charset="-122"/>
              </a:rPr>
              <a:t>Save</a:t>
            </a:r>
            <a:r>
              <a:rPr lang="en-US" altLang="en-US" dirty="0">
                <a:ea typeface="宋体" panose="02010600030101010101" pitchFamily="2" charset="-122"/>
              </a:rPr>
              <a:t>” and close “table 1”.</a:t>
            </a:r>
          </a:p>
          <a:p>
            <a:r>
              <a:rPr lang="en-US" altLang="en-US" dirty="0">
                <a:ea typeface="宋体" panose="02010600030101010101" pitchFamily="2" charset="-122"/>
              </a:rPr>
              <a:t>Right click “table 1” from </a:t>
            </a:r>
            <a:r>
              <a:rPr lang="en-US" altLang="zh-CN" dirty="0"/>
              <a:t>navigation bar.</a:t>
            </a:r>
          </a:p>
          <a:p>
            <a:r>
              <a:rPr lang="en-US" altLang="en-US" dirty="0">
                <a:ea typeface="宋体" panose="02010600030101010101" pitchFamily="2" charset="-122"/>
              </a:rPr>
              <a:t>Select “</a:t>
            </a:r>
            <a:r>
              <a:rPr lang="en-US" altLang="en-US" i="1" dirty="0">
                <a:ea typeface="宋体" panose="02010600030101010101" pitchFamily="2" charset="-122"/>
              </a:rPr>
              <a:t>rename</a:t>
            </a:r>
            <a:r>
              <a:rPr lang="en-US" altLang="en-US" dirty="0">
                <a:ea typeface="宋体" panose="02010600030101010101" pitchFamily="2" charset="-122"/>
              </a:rPr>
              <a:t>” and rename the table by </a:t>
            </a:r>
            <a:r>
              <a:rPr lang="en-US" altLang="en-US" dirty="0" smtClean="0">
                <a:ea typeface="宋体" panose="02010600030101010101" pitchFamily="2" charset="-122"/>
              </a:rPr>
              <a:t>“students</a:t>
            </a:r>
            <a:r>
              <a:rPr lang="en-US" altLang="en-US" dirty="0">
                <a:ea typeface="宋体" panose="02010600030101010101" pitchFamily="2" charset="-122"/>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232843-09C6-424F-BB25-A301D8163B8C}"/>
              </a:ext>
            </a:extLst>
          </p:cNvPr>
          <p:cNvSpPr>
            <a:spLocks noGrp="1"/>
          </p:cNvSpPr>
          <p:nvPr>
            <p:ph type="title"/>
          </p:nvPr>
        </p:nvSpPr>
        <p:spPr/>
        <p:txBody>
          <a:bodyPr/>
          <a:lstStyle/>
          <a:p>
            <a:r>
              <a:rPr lang="en-US" altLang="zh-CN" dirty="0"/>
              <a:t>Outcome</a:t>
            </a:r>
            <a:endParaRPr lang="en-US" dirty="0"/>
          </a:p>
        </p:txBody>
      </p:sp>
      <p:sp>
        <p:nvSpPr>
          <p:cNvPr id="3" name="Content Placeholder 2">
            <a:extLst>
              <a:ext uri="{FF2B5EF4-FFF2-40B4-BE49-F238E27FC236}">
                <a16:creationId xmlns:a16="http://schemas.microsoft.com/office/drawing/2014/main" xmlns="" id="{1DC62B91-3420-41D7-931D-8884465786AF}"/>
              </a:ext>
            </a:extLst>
          </p:cNvPr>
          <p:cNvSpPr>
            <a:spLocks noGrp="1"/>
          </p:cNvSpPr>
          <p:nvPr>
            <p:ph idx="1"/>
          </p:nvPr>
        </p:nvSpPr>
        <p:spPr>
          <a:xfrm>
            <a:off x="457200" y="1600200"/>
            <a:ext cx="3200400" cy="4525963"/>
          </a:xfrm>
        </p:spPr>
        <p:txBody>
          <a:bodyPr/>
          <a:lstStyle/>
          <a:p>
            <a:pPr marL="0" indent="0">
              <a:buNone/>
            </a:pPr>
            <a:r>
              <a:rPr lang="en-US" dirty="0"/>
              <a:t>After all the above steps, your </a:t>
            </a:r>
            <a:r>
              <a:rPr lang="en-US" altLang="zh-CN" dirty="0"/>
              <a:t>table</a:t>
            </a:r>
            <a:r>
              <a:rPr lang="en-US" dirty="0"/>
              <a:t> should be like this.</a:t>
            </a:r>
          </a:p>
        </p:txBody>
      </p:sp>
      <p:pic>
        <p:nvPicPr>
          <p:cNvPr id="9" name="Picture 8" descr="Table&#10;&#10;Description automatically generated">
            <a:extLst>
              <a:ext uri="{FF2B5EF4-FFF2-40B4-BE49-F238E27FC236}">
                <a16:creationId xmlns:a16="http://schemas.microsoft.com/office/drawing/2014/main" xmlns="" id="{FFC58058-E193-45E6-AC89-EDFD2B06CEE6}"/>
              </a:ext>
            </a:extLst>
          </p:cNvPr>
          <p:cNvPicPr>
            <a:picLocks noChangeAspect="1"/>
          </p:cNvPicPr>
          <p:nvPr/>
        </p:nvPicPr>
        <p:blipFill>
          <a:blip r:embed="rId2"/>
          <a:stretch>
            <a:fillRect/>
          </a:stretch>
        </p:blipFill>
        <p:spPr>
          <a:xfrm>
            <a:off x="3481194" y="1765187"/>
            <a:ext cx="5071934" cy="3568813"/>
          </a:xfrm>
          <a:prstGeom prst="rect">
            <a:avLst/>
          </a:prstGeom>
        </p:spPr>
      </p:pic>
    </p:spTree>
    <p:extLst>
      <p:ext uri="{BB962C8B-B14F-4D97-AF65-F5344CB8AC3E}">
        <p14:creationId xmlns:p14="http://schemas.microsoft.com/office/powerpoint/2010/main" val="4200784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987769-D67A-4657-A12F-60FF4A9897D8}"/>
              </a:ext>
            </a:extLst>
          </p:cNvPr>
          <p:cNvSpPr>
            <a:spLocks noGrp="1"/>
          </p:cNvSpPr>
          <p:nvPr>
            <p:ph type="title"/>
          </p:nvPr>
        </p:nvSpPr>
        <p:spPr>
          <a:xfrm>
            <a:off x="323850" y="549275"/>
            <a:ext cx="8229600" cy="719138"/>
          </a:xfrm>
        </p:spPr>
        <p:txBody>
          <a:bodyPr/>
          <a:lstStyle/>
          <a:p>
            <a:pPr>
              <a:defRPr/>
            </a:pPr>
            <a:r>
              <a:rPr lang="en-US" dirty="0"/>
              <a:t>Exercise</a:t>
            </a:r>
          </a:p>
        </p:txBody>
      </p:sp>
      <p:sp>
        <p:nvSpPr>
          <p:cNvPr id="3" name="Content Placeholder 2">
            <a:extLst>
              <a:ext uri="{FF2B5EF4-FFF2-40B4-BE49-F238E27FC236}">
                <a16:creationId xmlns:a16="http://schemas.microsoft.com/office/drawing/2014/main" xmlns="" id="{20CB9883-B094-4028-BF11-D5E95C41FC83}"/>
              </a:ext>
            </a:extLst>
          </p:cNvPr>
          <p:cNvSpPr>
            <a:spLocks noGrp="1"/>
          </p:cNvSpPr>
          <p:nvPr>
            <p:ph idx="1"/>
          </p:nvPr>
        </p:nvSpPr>
        <p:spPr/>
        <p:txBody>
          <a:bodyPr/>
          <a:lstStyle/>
          <a:p>
            <a:pPr marL="0" indent="0">
              <a:buFont typeface="Wingdings" panose="05000000000000000000" pitchFamily="2" charset="2"/>
              <a:buNone/>
              <a:defRPr/>
            </a:pPr>
            <a:r>
              <a:rPr lang="en-US" dirty="0"/>
              <a:t>We also want to insert courses and enroll.</a:t>
            </a:r>
          </a:p>
          <a:p>
            <a:pPr>
              <a:defRPr/>
            </a:pPr>
            <a:r>
              <a:rPr lang="en-US" dirty="0"/>
              <a:t>Go to tool bar “</a:t>
            </a:r>
            <a:r>
              <a:rPr lang="en-US" i="1" dirty="0"/>
              <a:t>Create</a:t>
            </a:r>
            <a:r>
              <a:rPr lang="en-US" dirty="0"/>
              <a:t>” </a:t>
            </a:r>
            <a:r>
              <a:rPr lang="en-US" altLang="zh-CN" dirty="0"/>
              <a:t>tag. Click “</a:t>
            </a:r>
            <a:r>
              <a:rPr lang="en-US" altLang="zh-CN" i="1" dirty="0"/>
              <a:t>table</a:t>
            </a:r>
            <a:r>
              <a:rPr lang="en-US" altLang="zh-CN" dirty="0"/>
              <a:t>” button to create a new table.</a:t>
            </a:r>
          </a:p>
          <a:p>
            <a:pPr>
              <a:defRPr/>
            </a:pPr>
            <a:r>
              <a:rPr lang="en-US" dirty="0"/>
              <a:t>Repeat what we have done for “students” table to insert courses and enroll from “DB_source.xlsx”.</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8AEC32-58F9-444D-89DB-E270DD95AD94}"/>
              </a:ext>
            </a:extLst>
          </p:cNvPr>
          <p:cNvSpPr>
            <a:spLocks noGrp="1"/>
          </p:cNvSpPr>
          <p:nvPr>
            <p:ph type="title"/>
          </p:nvPr>
        </p:nvSpPr>
        <p:spPr>
          <a:xfrm>
            <a:off x="323850" y="549275"/>
            <a:ext cx="8229600" cy="719138"/>
          </a:xfrm>
        </p:spPr>
        <p:txBody>
          <a:bodyPr/>
          <a:lstStyle/>
          <a:p>
            <a:pPr>
              <a:defRPr/>
            </a:pPr>
            <a:r>
              <a:rPr lang="en-US" dirty="0" smtClean="0"/>
              <a:t>! Primary Key !</a:t>
            </a:r>
            <a:endParaRPr lang="en-US" dirty="0"/>
          </a:p>
        </p:txBody>
      </p:sp>
      <p:sp>
        <p:nvSpPr>
          <p:cNvPr id="3" name="Content Placeholder 2">
            <a:extLst>
              <a:ext uri="{FF2B5EF4-FFF2-40B4-BE49-F238E27FC236}">
                <a16:creationId xmlns:a16="http://schemas.microsoft.com/office/drawing/2014/main" xmlns="" id="{76C3EC49-CB83-487E-844F-10BF016A022F}"/>
              </a:ext>
            </a:extLst>
          </p:cNvPr>
          <p:cNvSpPr>
            <a:spLocks noGrp="1"/>
          </p:cNvSpPr>
          <p:nvPr>
            <p:ph idx="1"/>
          </p:nvPr>
        </p:nvSpPr>
        <p:spPr>
          <a:xfrm>
            <a:off x="457200" y="1371600"/>
            <a:ext cx="8229600" cy="4525963"/>
          </a:xfrm>
        </p:spPr>
        <p:txBody>
          <a:bodyPr/>
          <a:lstStyle/>
          <a:p>
            <a:pPr marL="0" indent="0">
              <a:buFont typeface="Wingdings" panose="05000000000000000000" pitchFamily="2" charset="2"/>
              <a:buNone/>
              <a:defRPr/>
            </a:pPr>
            <a:r>
              <a:rPr lang="en-US" sz="2800" dirty="0"/>
              <a:t>When you copy and paste the enrollment to the table, system will tell you some of rows have the same primary key. The reason is that student ID is the primary key, but each student may </a:t>
            </a:r>
            <a:r>
              <a:rPr lang="en-US" altLang="zh-CN" sz="2800" dirty="0"/>
              <a:t>appear multiple times in the table because they can take multiple courses.</a:t>
            </a:r>
          </a:p>
          <a:p>
            <a:pPr marL="0" indent="0">
              <a:buFont typeface="Wingdings" panose="05000000000000000000" pitchFamily="2" charset="2"/>
              <a:buNone/>
              <a:defRPr/>
            </a:pPr>
            <a:r>
              <a:rPr lang="en-US" sz="2800" dirty="0"/>
              <a:t>Thus, </a:t>
            </a:r>
            <a:r>
              <a:rPr lang="en-US" sz="2800" dirty="0">
                <a:solidFill>
                  <a:schemeClr val="bg2">
                    <a:lumMod val="75000"/>
                  </a:schemeClr>
                </a:solidFill>
              </a:rPr>
              <a:t>the primary key should be </a:t>
            </a:r>
            <a:r>
              <a:rPr lang="en-US" sz="2800" i="1" dirty="0">
                <a:solidFill>
                  <a:schemeClr val="bg2">
                    <a:lumMod val="75000"/>
                  </a:schemeClr>
                </a:solidFill>
              </a:rPr>
              <a:t>(student ID, course code)</a:t>
            </a:r>
            <a:r>
              <a:rPr lang="en-US" sz="2800" dirty="0">
                <a:solidFill>
                  <a:schemeClr val="bg2">
                    <a:lumMod val="75000"/>
                  </a:schemeClr>
                </a:solidFill>
              </a:rPr>
              <a:t>, instead of only </a:t>
            </a:r>
            <a:r>
              <a:rPr lang="en-US" sz="2800" i="1" dirty="0">
                <a:solidFill>
                  <a:schemeClr val="bg2">
                    <a:lumMod val="75000"/>
                  </a:schemeClr>
                </a:solidFill>
              </a:rPr>
              <a:t>student ID</a:t>
            </a:r>
            <a:r>
              <a:rPr lang="en-US" sz="2800" dirty="0">
                <a:solidFill>
                  <a:schemeClr val="bg2">
                    <a:lumMod val="75000"/>
                  </a:schemeClr>
                </a:solidFill>
              </a:rPr>
              <a:t>.</a:t>
            </a:r>
            <a:endParaRPr lang="en-US" sz="2800" i="1" dirty="0">
              <a:solidFill>
                <a:schemeClr val="bg2">
                  <a:lumMod val="75000"/>
                </a:schemeClr>
              </a:solidFill>
            </a:endParaRPr>
          </a:p>
          <a:p>
            <a:pPr>
              <a:defRPr/>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5A9C9A-79AC-4B02-A1BD-169B5F07B770}"/>
              </a:ext>
            </a:extLst>
          </p:cNvPr>
          <p:cNvSpPr>
            <a:spLocks noGrp="1"/>
          </p:cNvSpPr>
          <p:nvPr>
            <p:ph type="title"/>
          </p:nvPr>
        </p:nvSpPr>
        <p:spPr>
          <a:xfrm>
            <a:off x="323850" y="549275"/>
            <a:ext cx="8229600" cy="719138"/>
          </a:xfrm>
        </p:spPr>
        <p:txBody>
          <a:bodyPr/>
          <a:lstStyle/>
          <a:p>
            <a:pPr>
              <a:defRPr/>
            </a:pPr>
            <a:r>
              <a:rPr lang="en-US" dirty="0"/>
              <a:t>Change Primary </a:t>
            </a:r>
            <a:r>
              <a:rPr lang="en-US" dirty="0" smtClean="0"/>
              <a:t>Key 1</a:t>
            </a:r>
            <a:endParaRPr lang="en-US" dirty="0"/>
          </a:p>
        </p:txBody>
      </p:sp>
      <p:sp>
        <p:nvSpPr>
          <p:cNvPr id="3" name="Content Placeholder 2">
            <a:extLst>
              <a:ext uri="{FF2B5EF4-FFF2-40B4-BE49-F238E27FC236}">
                <a16:creationId xmlns:a16="http://schemas.microsoft.com/office/drawing/2014/main" xmlns="" id="{2CA07570-6894-4403-8228-2D69FD2E32BF}"/>
              </a:ext>
            </a:extLst>
          </p:cNvPr>
          <p:cNvSpPr>
            <a:spLocks noGrp="1"/>
          </p:cNvSpPr>
          <p:nvPr>
            <p:ph idx="1"/>
          </p:nvPr>
        </p:nvSpPr>
        <p:spPr/>
        <p:txBody>
          <a:bodyPr/>
          <a:lstStyle/>
          <a:p>
            <a:pPr marL="0" indent="0">
              <a:buFont typeface="Wingdings" panose="05000000000000000000" pitchFamily="2" charset="2"/>
              <a:buNone/>
              <a:defRPr/>
            </a:pPr>
            <a:r>
              <a:rPr lang="en-US" dirty="0" smtClean="0"/>
              <a:t>To modify the primary key</a:t>
            </a:r>
          </a:p>
          <a:p>
            <a:pPr>
              <a:defRPr/>
            </a:pPr>
            <a:r>
              <a:rPr lang="en-US" dirty="0" smtClean="0"/>
              <a:t>Click </a:t>
            </a:r>
            <a:r>
              <a:rPr lang="en-US" i="1" dirty="0" smtClean="0"/>
              <a:t>“design view”</a:t>
            </a:r>
            <a:r>
              <a:rPr lang="en-US" dirty="0" smtClean="0"/>
              <a:t> button at the right bottom </a:t>
            </a:r>
            <a:r>
              <a:rPr lang="en-US" altLang="zh-CN" dirty="0" smtClean="0"/>
              <a:t>corner.</a:t>
            </a:r>
          </a:p>
          <a:p>
            <a:pPr>
              <a:defRPr/>
            </a:pPr>
            <a:r>
              <a:rPr lang="en-US" dirty="0" smtClean="0"/>
              <a:t>Select the row </a:t>
            </a:r>
            <a:r>
              <a:rPr lang="en-US" i="1" dirty="0" smtClean="0"/>
              <a:t>“student ID”</a:t>
            </a:r>
            <a:r>
              <a:rPr lang="en-US" dirty="0" smtClean="0"/>
              <a:t>. Click “</a:t>
            </a:r>
            <a:r>
              <a:rPr lang="en-US" i="1" dirty="0" smtClean="0"/>
              <a:t>primary key</a:t>
            </a:r>
            <a:r>
              <a:rPr lang="en-US" dirty="0" smtClean="0"/>
              <a:t>” button to remove the key.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5A9C9A-79AC-4B02-A1BD-169B5F07B770}"/>
              </a:ext>
            </a:extLst>
          </p:cNvPr>
          <p:cNvSpPr>
            <a:spLocks noGrp="1"/>
          </p:cNvSpPr>
          <p:nvPr>
            <p:ph type="title"/>
          </p:nvPr>
        </p:nvSpPr>
        <p:spPr>
          <a:xfrm>
            <a:off x="323850" y="549275"/>
            <a:ext cx="8229600" cy="719138"/>
          </a:xfrm>
        </p:spPr>
        <p:txBody>
          <a:bodyPr/>
          <a:lstStyle/>
          <a:p>
            <a:pPr>
              <a:defRPr/>
            </a:pPr>
            <a:r>
              <a:rPr lang="en-US" dirty="0"/>
              <a:t>Change Primary </a:t>
            </a:r>
            <a:r>
              <a:rPr lang="en-US" dirty="0" smtClean="0"/>
              <a:t>Key 2</a:t>
            </a:r>
            <a:endParaRPr lang="en-US" dirty="0"/>
          </a:p>
        </p:txBody>
      </p:sp>
      <p:sp>
        <p:nvSpPr>
          <p:cNvPr id="3" name="Content Placeholder 2">
            <a:extLst>
              <a:ext uri="{FF2B5EF4-FFF2-40B4-BE49-F238E27FC236}">
                <a16:creationId xmlns:a16="http://schemas.microsoft.com/office/drawing/2014/main" xmlns="" id="{2CA07570-6894-4403-8228-2D69FD2E32BF}"/>
              </a:ext>
            </a:extLst>
          </p:cNvPr>
          <p:cNvSpPr>
            <a:spLocks noGrp="1"/>
          </p:cNvSpPr>
          <p:nvPr>
            <p:ph idx="1"/>
          </p:nvPr>
        </p:nvSpPr>
        <p:spPr/>
        <p:txBody>
          <a:bodyPr/>
          <a:lstStyle/>
          <a:p>
            <a:pPr>
              <a:defRPr/>
            </a:pPr>
            <a:r>
              <a:rPr lang="en-US" dirty="0" smtClean="0"/>
              <a:t>Select </a:t>
            </a:r>
            <a:r>
              <a:rPr lang="en-US" dirty="0"/>
              <a:t>the row “</a:t>
            </a:r>
            <a:r>
              <a:rPr lang="en-US" i="1" dirty="0"/>
              <a:t>student ID</a:t>
            </a:r>
            <a:r>
              <a:rPr lang="en-US" dirty="0"/>
              <a:t>” and “</a:t>
            </a:r>
            <a:r>
              <a:rPr lang="en-US" i="1" dirty="0"/>
              <a:t>course code</a:t>
            </a:r>
            <a:r>
              <a:rPr lang="en-US" dirty="0"/>
              <a:t>” at the same time. And click “</a:t>
            </a:r>
            <a:r>
              <a:rPr lang="en-US" i="1" dirty="0"/>
              <a:t>primary key</a:t>
            </a:r>
            <a:r>
              <a:rPr lang="en-US" dirty="0"/>
              <a:t>” to add the new key.</a:t>
            </a:r>
          </a:p>
          <a:p>
            <a:pPr>
              <a:defRPr/>
            </a:pPr>
            <a:r>
              <a:rPr lang="en-US" dirty="0"/>
              <a:t>Save the database and click “</a:t>
            </a:r>
            <a:r>
              <a:rPr lang="en-US" i="1" dirty="0"/>
              <a:t>datasheet view</a:t>
            </a:r>
            <a:r>
              <a:rPr lang="en-US" dirty="0"/>
              <a:t>” button at the right bottom corner.</a:t>
            </a:r>
          </a:p>
          <a:p>
            <a:pPr>
              <a:defRPr/>
            </a:pPr>
            <a:r>
              <a:rPr lang="en-US" dirty="0"/>
              <a:t>Now, you are free to paste.</a:t>
            </a:r>
          </a:p>
        </p:txBody>
      </p:sp>
    </p:spTree>
    <p:extLst>
      <p:ext uri="{BB962C8B-B14F-4D97-AF65-F5344CB8AC3E}">
        <p14:creationId xmlns:p14="http://schemas.microsoft.com/office/powerpoint/2010/main" val="1950987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41764D-CDEA-493D-9E4D-6014E21E8E16}"/>
              </a:ext>
            </a:extLst>
          </p:cNvPr>
          <p:cNvSpPr>
            <a:spLocks noGrp="1"/>
          </p:cNvSpPr>
          <p:nvPr>
            <p:ph type="title"/>
          </p:nvPr>
        </p:nvSpPr>
        <p:spPr/>
        <p:txBody>
          <a:bodyPr/>
          <a:lstStyle/>
          <a:p>
            <a:r>
              <a:rPr lang="en-US" dirty="0"/>
              <a:t>Change Primary </a:t>
            </a:r>
            <a:r>
              <a:rPr lang="en-US" dirty="0" smtClean="0"/>
              <a:t>Key 3</a:t>
            </a:r>
            <a:endParaRPr lang="en-US" dirty="0"/>
          </a:p>
        </p:txBody>
      </p:sp>
      <p:pic>
        <p:nvPicPr>
          <p:cNvPr id="5" name="Picture 4" descr="Graphical user interface, application, table, Excel&#10;&#10;Description automatically generated">
            <a:extLst>
              <a:ext uri="{FF2B5EF4-FFF2-40B4-BE49-F238E27FC236}">
                <a16:creationId xmlns:a16="http://schemas.microsoft.com/office/drawing/2014/main" xmlns="" id="{97BF210C-D6BA-44EB-84F7-85DEEAEC5D28}"/>
              </a:ext>
            </a:extLst>
          </p:cNvPr>
          <p:cNvPicPr>
            <a:picLocks noChangeAspect="1"/>
          </p:cNvPicPr>
          <p:nvPr/>
        </p:nvPicPr>
        <p:blipFill>
          <a:blip r:embed="rId2"/>
          <a:stretch>
            <a:fillRect/>
          </a:stretch>
        </p:blipFill>
        <p:spPr>
          <a:xfrm>
            <a:off x="1676400" y="2257425"/>
            <a:ext cx="3505200" cy="2343150"/>
          </a:xfrm>
          <a:prstGeom prst="rect">
            <a:avLst/>
          </a:prstGeom>
        </p:spPr>
      </p:pic>
      <p:sp>
        <p:nvSpPr>
          <p:cNvPr id="6" name="Rectangle 5">
            <a:extLst>
              <a:ext uri="{FF2B5EF4-FFF2-40B4-BE49-F238E27FC236}">
                <a16:creationId xmlns:a16="http://schemas.microsoft.com/office/drawing/2014/main" xmlns="" id="{9966946B-AF6D-4939-8BA1-8A4D501B7C77}"/>
              </a:ext>
            </a:extLst>
          </p:cNvPr>
          <p:cNvSpPr/>
          <p:nvPr/>
        </p:nvSpPr>
        <p:spPr>
          <a:xfrm>
            <a:off x="4724400" y="3886200"/>
            <a:ext cx="304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xmlns="" id="{1F08CFC4-9C25-4D00-99C2-0F51D2AEBD92}"/>
              </a:ext>
            </a:extLst>
          </p:cNvPr>
          <p:cNvCxnSpPr>
            <a:cxnSpLocks/>
          </p:cNvCxnSpPr>
          <p:nvPr/>
        </p:nvCxnSpPr>
        <p:spPr>
          <a:xfrm flipH="1">
            <a:off x="4876800" y="2971800"/>
            <a:ext cx="457200" cy="8382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00CA860E-7C18-4442-8397-ECC92A837112}"/>
              </a:ext>
            </a:extLst>
          </p:cNvPr>
          <p:cNvSpPr txBox="1"/>
          <p:nvPr/>
        </p:nvSpPr>
        <p:spPr>
          <a:xfrm>
            <a:off x="5410200" y="2362200"/>
            <a:ext cx="2074735" cy="369332"/>
          </a:xfrm>
          <a:prstGeom prst="rect">
            <a:avLst/>
          </a:prstGeom>
          <a:noFill/>
        </p:spPr>
        <p:txBody>
          <a:bodyPr wrap="none" rtlCol="0">
            <a:spAutoFit/>
          </a:bodyPr>
          <a:lstStyle/>
          <a:p>
            <a:r>
              <a:rPr lang="en-US" dirty="0"/>
              <a:t>Go to “Design view”</a:t>
            </a:r>
          </a:p>
        </p:txBody>
      </p:sp>
    </p:spTree>
    <p:extLst>
      <p:ext uri="{BB962C8B-B14F-4D97-AF65-F5344CB8AC3E}">
        <p14:creationId xmlns:p14="http://schemas.microsoft.com/office/powerpoint/2010/main" val="36779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19B079-F067-4697-A05F-DF1FE9A0E8F2}"/>
              </a:ext>
            </a:extLst>
          </p:cNvPr>
          <p:cNvSpPr>
            <a:spLocks noGrp="1"/>
          </p:cNvSpPr>
          <p:nvPr>
            <p:ph type="title"/>
          </p:nvPr>
        </p:nvSpPr>
        <p:spPr/>
        <p:txBody>
          <a:bodyPr/>
          <a:lstStyle/>
          <a:p>
            <a:r>
              <a:rPr lang="en-US" dirty="0"/>
              <a:t>Change Primary </a:t>
            </a:r>
            <a:r>
              <a:rPr lang="en-US" dirty="0" smtClean="0"/>
              <a:t>Key 4</a:t>
            </a:r>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xmlns="" id="{060B2BE1-7C46-4736-B761-29968E121482}"/>
              </a:ext>
            </a:extLst>
          </p:cNvPr>
          <p:cNvPicPr>
            <a:picLocks noChangeAspect="1"/>
          </p:cNvPicPr>
          <p:nvPr/>
        </p:nvPicPr>
        <p:blipFill>
          <a:blip r:embed="rId2"/>
          <a:stretch>
            <a:fillRect/>
          </a:stretch>
        </p:blipFill>
        <p:spPr>
          <a:xfrm>
            <a:off x="2362200" y="2971800"/>
            <a:ext cx="4629150" cy="1895475"/>
          </a:xfrm>
          <a:prstGeom prst="rect">
            <a:avLst/>
          </a:prstGeom>
        </p:spPr>
      </p:pic>
      <p:sp>
        <p:nvSpPr>
          <p:cNvPr id="6" name="Rectangle 5">
            <a:extLst>
              <a:ext uri="{FF2B5EF4-FFF2-40B4-BE49-F238E27FC236}">
                <a16:creationId xmlns:a16="http://schemas.microsoft.com/office/drawing/2014/main" xmlns="" id="{073A04C7-907E-4153-A86C-51842A9876D3}"/>
              </a:ext>
            </a:extLst>
          </p:cNvPr>
          <p:cNvSpPr/>
          <p:nvPr/>
        </p:nvSpPr>
        <p:spPr>
          <a:xfrm>
            <a:off x="3990974" y="4264678"/>
            <a:ext cx="3000375"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xmlns="" id="{A99D1113-B3D5-4C5A-A947-3766B7C95DF0}"/>
              </a:ext>
            </a:extLst>
          </p:cNvPr>
          <p:cNvCxnSpPr>
            <a:cxnSpLocks/>
          </p:cNvCxnSpPr>
          <p:nvPr/>
        </p:nvCxnSpPr>
        <p:spPr>
          <a:xfrm>
            <a:off x="2238375" y="4382798"/>
            <a:ext cx="16764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E20A9330-9D84-4620-AC43-C2AC0330D885}"/>
              </a:ext>
            </a:extLst>
          </p:cNvPr>
          <p:cNvSpPr txBox="1"/>
          <p:nvPr/>
        </p:nvSpPr>
        <p:spPr>
          <a:xfrm>
            <a:off x="469448" y="4194312"/>
            <a:ext cx="1837362" cy="369332"/>
          </a:xfrm>
          <a:prstGeom prst="rect">
            <a:avLst/>
          </a:prstGeom>
          <a:noFill/>
        </p:spPr>
        <p:txBody>
          <a:bodyPr wrap="none" rtlCol="0">
            <a:spAutoFit/>
          </a:bodyPr>
          <a:lstStyle/>
          <a:p>
            <a:r>
              <a:rPr lang="en-US" dirty="0"/>
              <a:t>1. Select this field</a:t>
            </a:r>
          </a:p>
        </p:txBody>
      </p:sp>
      <p:sp>
        <p:nvSpPr>
          <p:cNvPr id="12" name="Rectangle 11">
            <a:extLst>
              <a:ext uri="{FF2B5EF4-FFF2-40B4-BE49-F238E27FC236}">
                <a16:creationId xmlns:a16="http://schemas.microsoft.com/office/drawing/2014/main" xmlns="" id="{F686668F-BCB7-4921-89E8-4B3C66A82552}"/>
              </a:ext>
            </a:extLst>
          </p:cNvPr>
          <p:cNvSpPr/>
          <p:nvPr/>
        </p:nvSpPr>
        <p:spPr>
          <a:xfrm>
            <a:off x="2619376" y="3134436"/>
            <a:ext cx="457200" cy="7850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xmlns="" id="{3965CD44-2C5A-4C12-AD5C-466E5237C48D}"/>
              </a:ext>
            </a:extLst>
          </p:cNvPr>
          <p:cNvCxnSpPr>
            <a:cxnSpLocks/>
          </p:cNvCxnSpPr>
          <p:nvPr/>
        </p:nvCxnSpPr>
        <p:spPr>
          <a:xfrm>
            <a:off x="2009775" y="2852738"/>
            <a:ext cx="609601" cy="6035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93FE6FBE-8AC3-44B3-8C0A-42463707F8FB}"/>
              </a:ext>
            </a:extLst>
          </p:cNvPr>
          <p:cNvSpPr txBox="1"/>
          <p:nvPr/>
        </p:nvSpPr>
        <p:spPr>
          <a:xfrm>
            <a:off x="782014" y="2319338"/>
            <a:ext cx="7346691" cy="369332"/>
          </a:xfrm>
          <a:prstGeom prst="rect">
            <a:avLst/>
          </a:prstGeom>
          <a:noFill/>
        </p:spPr>
        <p:txBody>
          <a:bodyPr wrap="none" rtlCol="0">
            <a:spAutoFit/>
          </a:bodyPr>
          <a:lstStyle/>
          <a:p>
            <a:r>
              <a:rPr lang="en-US" dirty="0"/>
              <a:t>2. Click “Primary key” button. Make sure there is no key icon on “student ID”.</a:t>
            </a:r>
          </a:p>
        </p:txBody>
      </p:sp>
    </p:spTree>
    <p:extLst>
      <p:ext uri="{BB962C8B-B14F-4D97-AF65-F5344CB8AC3E}">
        <p14:creationId xmlns:p14="http://schemas.microsoft.com/office/powerpoint/2010/main" val="3554387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BEF66B1C-DFAB-4443-B7DC-3C73C60BFD35}"/>
              </a:ext>
            </a:extLst>
          </p:cNvPr>
          <p:cNvSpPr>
            <a:spLocks noGrp="1"/>
          </p:cNvSpPr>
          <p:nvPr>
            <p:ph type="title"/>
          </p:nvPr>
        </p:nvSpPr>
        <p:spPr>
          <a:xfrm>
            <a:off x="323850" y="549275"/>
            <a:ext cx="8229600" cy="719138"/>
          </a:xfrm>
        </p:spPr>
        <p:txBody>
          <a:bodyPr/>
          <a:lstStyle/>
          <a:p>
            <a:pPr>
              <a:defRPr/>
            </a:pPr>
            <a:r>
              <a:rPr lang="en-US" altLang="ko-KR" dirty="0"/>
              <a:t>Introduction</a:t>
            </a:r>
            <a:endParaRPr lang="ko-KR" dirty="0"/>
          </a:p>
        </p:txBody>
      </p:sp>
      <p:sp>
        <p:nvSpPr>
          <p:cNvPr id="9219" name="내용 개체 틀 2">
            <a:extLst>
              <a:ext uri="{FF2B5EF4-FFF2-40B4-BE49-F238E27FC236}">
                <a16:creationId xmlns:a16="http://schemas.microsoft.com/office/drawing/2014/main" xmlns="" id="{3B4F89E7-E8D7-4669-A374-F789103C66C7}"/>
              </a:ext>
            </a:extLst>
          </p:cNvPr>
          <p:cNvSpPr>
            <a:spLocks noGrp="1"/>
          </p:cNvSpPr>
          <p:nvPr>
            <p:ph idx="1"/>
          </p:nvPr>
        </p:nvSpPr>
        <p:spPr/>
        <p:txBody>
          <a:bodyPr/>
          <a:lstStyle/>
          <a:p>
            <a:r>
              <a:rPr lang="en-US" altLang="zh-CN" dirty="0"/>
              <a:t>Spreadsheets cannot handle these issues.</a:t>
            </a:r>
          </a:p>
          <a:p>
            <a:pPr lvl="1"/>
            <a:r>
              <a:rPr lang="en-US" altLang="zh-CN" dirty="0"/>
              <a:t>Large scale of data</a:t>
            </a:r>
          </a:p>
          <a:p>
            <a:pPr lvl="1"/>
            <a:r>
              <a:rPr lang="en-US" altLang="zh-CN" dirty="0"/>
              <a:t>Multi-user</a:t>
            </a:r>
          </a:p>
          <a:p>
            <a:pPr lvl="1"/>
            <a:r>
              <a:rPr lang="en-US" altLang="ko-KR" dirty="0"/>
              <a:t>Data </a:t>
            </a:r>
            <a:r>
              <a:rPr lang="en-US" altLang="zh-CN" dirty="0"/>
              <a:t>synchronization</a:t>
            </a:r>
          </a:p>
          <a:p>
            <a:pPr lvl="1"/>
            <a:r>
              <a:rPr lang="en-US" altLang="zh-CN" dirty="0"/>
              <a:t>Constraints checking</a:t>
            </a:r>
          </a:p>
          <a:p>
            <a:pPr lvl="1"/>
            <a:r>
              <a:rPr lang="en-US" altLang="zh-CN" dirty="0"/>
              <a:t>Data security</a:t>
            </a:r>
          </a:p>
          <a:p>
            <a:pPr lvl="1"/>
            <a:endParaRPr lang="ko-KR"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10;&#10;Description automatically generated">
            <a:extLst>
              <a:ext uri="{FF2B5EF4-FFF2-40B4-BE49-F238E27FC236}">
                <a16:creationId xmlns:a16="http://schemas.microsoft.com/office/drawing/2014/main" xmlns="" id="{6DC9A1B8-6414-4E2C-8065-CB5E72850A6E}"/>
              </a:ext>
            </a:extLst>
          </p:cNvPr>
          <p:cNvPicPr>
            <a:picLocks noChangeAspect="1"/>
          </p:cNvPicPr>
          <p:nvPr/>
        </p:nvPicPr>
        <p:blipFill>
          <a:blip r:embed="rId2"/>
          <a:stretch>
            <a:fillRect/>
          </a:stretch>
        </p:blipFill>
        <p:spPr>
          <a:xfrm>
            <a:off x="2441761" y="3019402"/>
            <a:ext cx="4572000" cy="1800225"/>
          </a:xfrm>
          <a:prstGeom prst="rect">
            <a:avLst/>
          </a:prstGeom>
        </p:spPr>
      </p:pic>
      <p:sp>
        <p:nvSpPr>
          <p:cNvPr id="2" name="Title 1">
            <a:extLst>
              <a:ext uri="{FF2B5EF4-FFF2-40B4-BE49-F238E27FC236}">
                <a16:creationId xmlns:a16="http://schemas.microsoft.com/office/drawing/2014/main" xmlns="" id="{D319B079-F067-4697-A05F-DF1FE9A0E8F2}"/>
              </a:ext>
            </a:extLst>
          </p:cNvPr>
          <p:cNvSpPr>
            <a:spLocks noGrp="1"/>
          </p:cNvSpPr>
          <p:nvPr>
            <p:ph type="title"/>
          </p:nvPr>
        </p:nvSpPr>
        <p:spPr/>
        <p:txBody>
          <a:bodyPr/>
          <a:lstStyle/>
          <a:p>
            <a:r>
              <a:rPr lang="en-US" dirty="0"/>
              <a:t>Change Primary </a:t>
            </a:r>
            <a:r>
              <a:rPr lang="en-US" dirty="0" smtClean="0"/>
              <a:t>Key 5</a:t>
            </a:r>
            <a:endParaRPr lang="en-US" dirty="0"/>
          </a:p>
        </p:txBody>
      </p:sp>
      <p:sp>
        <p:nvSpPr>
          <p:cNvPr id="6" name="Rectangle 5">
            <a:extLst>
              <a:ext uri="{FF2B5EF4-FFF2-40B4-BE49-F238E27FC236}">
                <a16:creationId xmlns:a16="http://schemas.microsoft.com/office/drawing/2014/main" xmlns="" id="{073A04C7-907E-4153-A86C-51842A9876D3}"/>
              </a:ext>
            </a:extLst>
          </p:cNvPr>
          <p:cNvSpPr/>
          <p:nvPr/>
        </p:nvSpPr>
        <p:spPr>
          <a:xfrm>
            <a:off x="3990974" y="4264677"/>
            <a:ext cx="3000375" cy="3835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xmlns="" id="{A99D1113-B3D5-4C5A-A947-3766B7C95DF0}"/>
              </a:ext>
            </a:extLst>
          </p:cNvPr>
          <p:cNvCxnSpPr>
            <a:cxnSpLocks/>
          </p:cNvCxnSpPr>
          <p:nvPr/>
        </p:nvCxnSpPr>
        <p:spPr>
          <a:xfrm flipV="1">
            <a:off x="5105400" y="4648198"/>
            <a:ext cx="0" cy="6858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E20A9330-9D84-4620-AC43-C2AC0330D885}"/>
              </a:ext>
            </a:extLst>
          </p:cNvPr>
          <p:cNvSpPr txBox="1"/>
          <p:nvPr/>
        </p:nvSpPr>
        <p:spPr>
          <a:xfrm>
            <a:off x="3352800" y="5257800"/>
            <a:ext cx="3783069" cy="923330"/>
          </a:xfrm>
          <a:prstGeom prst="rect">
            <a:avLst/>
          </a:prstGeom>
          <a:noFill/>
        </p:spPr>
        <p:txBody>
          <a:bodyPr wrap="square" rtlCol="0">
            <a:spAutoFit/>
          </a:bodyPr>
          <a:lstStyle/>
          <a:p>
            <a:pPr marL="342900" indent="-342900">
              <a:buAutoNum type="arabicPeriod"/>
            </a:pPr>
            <a:r>
              <a:rPr lang="en-US" dirty="0"/>
              <a:t>Select these two fields. Make sure these two fields are selected at the same time.</a:t>
            </a:r>
          </a:p>
        </p:txBody>
      </p:sp>
      <p:sp>
        <p:nvSpPr>
          <p:cNvPr id="12" name="Rectangle 11">
            <a:extLst>
              <a:ext uri="{FF2B5EF4-FFF2-40B4-BE49-F238E27FC236}">
                <a16:creationId xmlns:a16="http://schemas.microsoft.com/office/drawing/2014/main" xmlns="" id="{F686668F-BCB7-4921-89E8-4B3C66A82552}"/>
              </a:ext>
            </a:extLst>
          </p:cNvPr>
          <p:cNvSpPr/>
          <p:nvPr/>
        </p:nvSpPr>
        <p:spPr>
          <a:xfrm>
            <a:off x="2619376" y="3134436"/>
            <a:ext cx="457200" cy="7850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xmlns="" id="{3965CD44-2C5A-4C12-AD5C-466E5237C48D}"/>
              </a:ext>
            </a:extLst>
          </p:cNvPr>
          <p:cNvCxnSpPr>
            <a:cxnSpLocks/>
          </p:cNvCxnSpPr>
          <p:nvPr/>
        </p:nvCxnSpPr>
        <p:spPr>
          <a:xfrm>
            <a:off x="2009775" y="2852738"/>
            <a:ext cx="609601" cy="6035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93FE6FBE-8AC3-44B3-8C0A-42463707F8FB}"/>
              </a:ext>
            </a:extLst>
          </p:cNvPr>
          <p:cNvSpPr txBox="1"/>
          <p:nvPr/>
        </p:nvSpPr>
        <p:spPr>
          <a:xfrm>
            <a:off x="782014" y="2319338"/>
            <a:ext cx="2941959" cy="369332"/>
          </a:xfrm>
          <a:prstGeom prst="rect">
            <a:avLst/>
          </a:prstGeom>
          <a:noFill/>
        </p:spPr>
        <p:txBody>
          <a:bodyPr wrap="none" rtlCol="0">
            <a:spAutoFit/>
          </a:bodyPr>
          <a:lstStyle/>
          <a:p>
            <a:r>
              <a:rPr lang="en-US" dirty="0"/>
              <a:t>2. Click “Primary key” button.</a:t>
            </a:r>
          </a:p>
        </p:txBody>
      </p:sp>
    </p:spTree>
    <p:extLst>
      <p:ext uri="{BB962C8B-B14F-4D97-AF65-F5344CB8AC3E}">
        <p14:creationId xmlns:p14="http://schemas.microsoft.com/office/powerpoint/2010/main" val="2147582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554C03-02C0-441D-B03F-D811577187FF}"/>
              </a:ext>
            </a:extLst>
          </p:cNvPr>
          <p:cNvSpPr>
            <a:spLocks noGrp="1"/>
          </p:cNvSpPr>
          <p:nvPr>
            <p:ph type="title"/>
          </p:nvPr>
        </p:nvSpPr>
        <p:spPr/>
        <p:txBody>
          <a:bodyPr/>
          <a:lstStyle/>
          <a:p>
            <a:r>
              <a:rPr lang="en-US" dirty="0"/>
              <a:t>Change Primary </a:t>
            </a:r>
            <a:r>
              <a:rPr lang="en-US" dirty="0" smtClean="0"/>
              <a:t>Key 6</a:t>
            </a:r>
            <a:endParaRPr lang="en-US" dirty="0"/>
          </a:p>
        </p:txBody>
      </p:sp>
      <p:sp>
        <p:nvSpPr>
          <p:cNvPr id="3" name="Content Placeholder 2">
            <a:extLst>
              <a:ext uri="{FF2B5EF4-FFF2-40B4-BE49-F238E27FC236}">
                <a16:creationId xmlns:a16="http://schemas.microsoft.com/office/drawing/2014/main" xmlns="" id="{D0D7C9C5-9703-417E-9DF0-A2BEA1D8673E}"/>
              </a:ext>
            </a:extLst>
          </p:cNvPr>
          <p:cNvSpPr>
            <a:spLocks noGrp="1"/>
          </p:cNvSpPr>
          <p:nvPr>
            <p:ph idx="1"/>
          </p:nvPr>
        </p:nvSpPr>
        <p:spPr>
          <a:xfrm>
            <a:off x="457200" y="1600200"/>
            <a:ext cx="4876800" cy="4525963"/>
          </a:xfrm>
        </p:spPr>
        <p:txBody>
          <a:bodyPr/>
          <a:lstStyle/>
          <a:p>
            <a:r>
              <a:rPr lang="en-US" dirty="0"/>
              <a:t>After insert into the table “enroll”.</a:t>
            </a:r>
          </a:p>
          <a:p>
            <a:r>
              <a:rPr lang="en-US" dirty="0"/>
              <a:t>Students now are allowed to enroll to multiple courses.</a:t>
            </a:r>
          </a:p>
        </p:txBody>
      </p:sp>
      <p:pic>
        <p:nvPicPr>
          <p:cNvPr id="5" name="Picture 4" descr="Table&#10;&#10;Description automatically generated">
            <a:extLst>
              <a:ext uri="{FF2B5EF4-FFF2-40B4-BE49-F238E27FC236}">
                <a16:creationId xmlns:a16="http://schemas.microsoft.com/office/drawing/2014/main" xmlns="" id="{E8737A63-B456-4AFF-858E-6789D4BAE084}"/>
              </a:ext>
            </a:extLst>
          </p:cNvPr>
          <p:cNvPicPr>
            <a:picLocks noChangeAspect="1"/>
          </p:cNvPicPr>
          <p:nvPr/>
        </p:nvPicPr>
        <p:blipFill>
          <a:blip r:embed="rId2"/>
          <a:stretch>
            <a:fillRect/>
          </a:stretch>
        </p:blipFill>
        <p:spPr>
          <a:xfrm>
            <a:off x="5600700" y="1748631"/>
            <a:ext cx="3086100" cy="4229100"/>
          </a:xfrm>
          <a:prstGeom prst="rect">
            <a:avLst/>
          </a:prstGeom>
        </p:spPr>
      </p:pic>
    </p:spTree>
    <p:extLst>
      <p:ext uri="{BB962C8B-B14F-4D97-AF65-F5344CB8AC3E}">
        <p14:creationId xmlns:p14="http://schemas.microsoft.com/office/powerpoint/2010/main" val="3161630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1C47AA-B6A2-45B6-86E5-C1447EF57186}"/>
              </a:ext>
            </a:extLst>
          </p:cNvPr>
          <p:cNvSpPr>
            <a:spLocks noGrp="1"/>
          </p:cNvSpPr>
          <p:nvPr>
            <p:ph type="title"/>
          </p:nvPr>
        </p:nvSpPr>
        <p:spPr>
          <a:xfrm>
            <a:off x="323850" y="549275"/>
            <a:ext cx="8229600" cy="719138"/>
          </a:xfrm>
        </p:spPr>
        <p:txBody>
          <a:bodyPr/>
          <a:lstStyle/>
          <a:p>
            <a:pPr>
              <a:defRPr/>
            </a:pPr>
            <a:r>
              <a:rPr lang="en-US" dirty="0"/>
              <a:t>Create </a:t>
            </a:r>
            <a:r>
              <a:rPr lang="en-US" dirty="0" smtClean="0"/>
              <a:t>relations 1</a:t>
            </a:r>
            <a:endParaRPr lang="en-US" dirty="0"/>
          </a:p>
        </p:txBody>
      </p:sp>
      <p:sp>
        <p:nvSpPr>
          <p:cNvPr id="30723" name="Content Placeholder 2">
            <a:extLst>
              <a:ext uri="{FF2B5EF4-FFF2-40B4-BE49-F238E27FC236}">
                <a16:creationId xmlns:a16="http://schemas.microsoft.com/office/drawing/2014/main" xmlns="" id="{D336F2B0-1522-4397-857C-06A14FB0E986}"/>
              </a:ext>
            </a:extLst>
          </p:cNvPr>
          <p:cNvSpPr>
            <a:spLocks noGrp="1"/>
          </p:cNvSpPr>
          <p:nvPr>
            <p:ph idx="1"/>
          </p:nvPr>
        </p:nvSpPr>
        <p:spPr>
          <a:xfrm>
            <a:off x="457200" y="1447800"/>
            <a:ext cx="8229600" cy="4525963"/>
          </a:xfrm>
        </p:spPr>
        <p:txBody>
          <a:bodyPr/>
          <a:lstStyle/>
          <a:p>
            <a:r>
              <a:rPr lang="en-US" altLang="en-US" sz="2800" dirty="0">
                <a:ea typeface="宋体" panose="02010600030101010101" pitchFamily="2" charset="-122"/>
              </a:rPr>
              <a:t>Usually, data is split into multiple tables in a database. Sometimes, we </a:t>
            </a:r>
            <a:r>
              <a:rPr lang="en-US" altLang="en-US" sz="2800" dirty="0" smtClean="0">
                <a:ea typeface="宋体" panose="02010600030101010101" pitchFamily="2" charset="-122"/>
              </a:rPr>
              <a:t>need </a:t>
            </a:r>
            <a:r>
              <a:rPr lang="en-US" altLang="en-US" sz="2800" dirty="0">
                <a:ea typeface="宋体" panose="02010600030101010101" pitchFamily="2" charset="-122"/>
              </a:rPr>
              <a:t>to </a:t>
            </a:r>
            <a:r>
              <a:rPr lang="en-US" altLang="en-US" sz="2800" dirty="0" smtClean="0">
                <a:ea typeface="宋体" panose="02010600030101010101" pitchFamily="2" charset="-122"/>
              </a:rPr>
              <a:t>link</a:t>
            </a:r>
            <a:r>
              <a:rPr lang="en-US" altLang="zh-CN" sz="2800" dirty="0" smtClean="0"/>
              <a:t> </a:t>
            </a:r>
            <a:r>
              <a:rPr lang="en-US" altLang="zh-CN" sz="2800" dirty="0"/>
              <a:t>the </a:t>
            </a:r>
            <a:r>
              <a:rPr lang="en-US" altLang="zh-CN" sz="2800" dirty="0" smtClean="0"/>
              <a:t>multiple tables one another. </a:t>
            </a:r>
            <a:endParaRPr lang="en-US" altLang="zh-CN" sz="2800" dirty="0"/>
          </a:p>
          <a:p>
            <a:r>
              <a:rPr lang="en-US" altLang="zh-CN" sz="2800" dirty="0"/>
              <a:t>For example, if we need to disqualify a student from </a:t>
            </a:r>
            <a:r>
              <a:rPr lang="en-US" altLang="zh-CN" sz="2800" i="1" dirty="0"/>
              <a:t>“students” </a:t>
            </a:r>
            <a:r>
              <a:rPr lang="en-US" altLang="zh-CN" sz="2800" dirty="0"/>
              <a:t>table, the corresponding enrollment should also need to be removed from “enroll” table for the synchronization purpose.</a:t>
            </a:r>
            <a:endParaRPr lang="en-US" altLang="en-US" sz="2800" i="1" dirty="0">
              <a:ea typeface="宋体" panose="02010600030101010101" pitchFamily="2" charset="-122"/>
            </a:endParaRPr>
          </a:p>
          <a:p>
            <a:endParaRPr lang="en-US" altLang="en-US" dirty="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A43DF2-5242-4993-88E1-4E5862FC1FFB}"/>
              </a:ext>
            </a:extLst>
          </p:cNvPr>
          <p:cNvSpPr>
            <a:spLocks noGrp="1"/>
          </p:cNvSpPr>
          <p:nvPr>
            <p:ph type="title"/>
          </p:nvPr>
        </p:nvSpPr>
        <p:spPr>
          <a:xfrm>
            <a:off x="323850" y="549275"/>
            <a:ext cx="8229600" cy="719138"/>
          </a:xfrm>
        </p:spPr>
        <p:txBody>
          <a:bodyPr/>
          <a:lstStyle/>
          <a:p>
            <a:pPr>
              <a:defRPr/>
            </a:pPr>
            <a:r>
              <a:rPr lang="en-US" dirty="0"/>
              <a:t>Create </a:t>
            </a:r>
            <a:r>
              <a:rPr lang="en-US" dirty="0" smtClean="0"/>
              <a:t>relations 2</a:t>
            </a:r>
            <a:endParaRPr lang="en-US" dirty="0"/>
          </a:p>
        </p:txBody>
      </p:sp>
      <p:sp>
        <p:nvSpPr>
          <p:cNvPr id="3" name="Content Placeholder 2">
            <a:extLst>
              <a:ext uri="{FF2B5EF4-FFF2-40B4-BE49-F238E27FC236}">
                <a16:creationId xmlns:a16="http://schemas.microsoft.com/office/drawing/2014/main" xmlns="" id="{A92F7F45-7DD3-4601-9808-930234309E89}"/>
              </a:ext>
            </a:extLst>
          </p:cNvPr>
          <p:cNvSpPr>
            <a:spLocks noGrp="1"/>
          </p:cNvSpPr>
          <p:nvPr>
            <p:ph idx="1"/>
          </p:nvPr>
        </p:nvSpPr>
        <p:spPr>
          <a:xfrm>
            <a:off x="457200" y="1600200"/>
            <a:ext cx="8229600" cy="4525963"/>
          </a:xfrm>
        </p:spPr>
        <p:txBody>
          <a:bodyPr/>
          <a:lstStyle/>
          <a:p>
            <a:pPr marL="0" indent="0">
              <a:buNone/>
              <a:defRPr/>
            </a:pPr>
            <a:r>
              <a:rPr lang="en-US" altLang="ko-KR" sz="2700" dirty="0"/>
              <a:t>To show this type of relations</a:t>
            </a:r>
          </a:p>
          <a:p>
            <a:pPr>
              <a:defRPr/>
            </a:pPr>
            <a:r>
              <a:rPr lang="en-US" altLang="ko-KR" sz="2700" dirty="0"/>
              <a:t>Click “</a:t>
            </a:r>
            <a:r>
              <a:rPr lang="en-US" altLang="ko-KR" sz="2700" i="1" dirty="0"/>
              <a:t>Database Tools</a:t>
            </a:r>
            <a:r>
              <a:rPr lang="en-US" altLang="ko-KR" sz="2700" dirty="0"/>
              <a:t>” tag from the tool bar and select “</a:t>
            </a:r>
            <a:r>
              <a:rPr lang="en-US" altLang="ko-KR" sz="2700" i="1" dirty="0"/>
              <a:t>Relations</a:t>
            </a:r>
            <a:r>
              <a:rPr lang="en-US" altLang="ko-KR" sz="2700" dirty="0" smtClean="0"/>
              <a:t>”. </a:t>
            </a:r>
            <a:endParaRPr lang="en-US" altLang="ko-KR" sz="2700" dirty="0"/>
          </a:p>
          <a:p>
            <a:pPr>
              <a:defRPr/>
            </a:pPr>
            <a:r>
              <a:rPr lang="en-US" altLang="ko-KR" sz="2700" dirty="0"/>
              <a:t>Select the three tables from “Show table” dialog. Click “</a:t>
            </a:r>
            <a:r>
              <a:rPr lang="en-US" altLang="ko-KR" sz="2700" i="1" dirty="0"/>
              <a:t>Add</a:t>
            </a:r>
            <a:r>
              <a:rPr lang="en-US" altLang="ko-KR" sz="2700" dirty="0"/>
              <a:t>” and “</a:t>
            </a:r>
            <a:r>
              <a:rPr lang="en-US" altLang="ko-KR" sz="2700" i="1" dirty="0"/>
              <a:t>Close</a:t>
            </a:r>
            <a:r>
              <a:rPr lang="en-US" altLang="ko-KR" sz="2700" dirty="0" smtClean="0"/>
              <a:t>”. (</a:t>
            </a:r>
            <a:r>
              <a:rPr lang="en-GB" altLang="ko-KR" sz="2700" dirty="0" smtClean="0"/>
              <a:t>or</a:t>
            </a:r>
            <a:r>
              <a:rPr lang="ko-KR" altLang="en-US" sz="2700" dirty="0"/>
              <a:t> </a:t>
            </a:r>
            <a:r>
              <a:rPr lang="en-US" altLang="ko-KR" sz="2700" dirty="0" smtClean="0"/>
              <a:t>drag to right window)</a:t>
            </a:r>
            <a:endParaRPr lang="en-US" altLang="ko-KR" sz="2700" dirty="0"/>
          </a:p>
          <a:p>
            <a:pPr>
              <a:defRPr/>
            </a:pPr>
            <a:r>
              <a:rPr lang="en-US" altLang="ko-KR" sz="2700" dirty="0"/>
              <a:t>Drag “student ID” from “students” and drop it on “student ID” in “enroll</a:t>
            </a:r>
            <a:r>
              <a:rPr lang="en-US" altLang="ko-KR" sz="2700" dirty="0"/>
              <a:t>”.</a:t>
            </a:r>
            <a:br>
              <a:rPr lang="en-US" altLang="ko-KR" sz="2700" dirty="0"/>
            </a:br>
            <a:endParaRPr 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A43DF2-5242-4993-88E1-4E5862FC1FFB}"/>
              </a:ext>
            </a:extLst>
          </p:cNvPr>
          <p:cNvSpPr>
            <a:spLocks noGrp="1"/>
          </p:cNvSpPr>
          <p:nvPr>
            <p:ph type="title"/>
          </p:nvPr>
        </p:nvSpPr>
        <p:spPr>
          <a:xfrm>
            <a:off x="323850" y="549275"/>
            <a:ext cx="8229600" cy="719138"/>
          </a:xfrm>
        </p:spPr>
        <p:txBody>
          <a:bodyPr/>
          <a:lstStyle/>
          <a:p>
            <a:pPr>
              <a:defRPr/>
            </a:pPr>
            <a:r>
              <a:rPr lang="en-US" dirty="0"/>
              <a:t>Create </a:t>
            </a:r>
            <a:r>
              <a:rPr lang="en-US" dirty="0" smtClean="0"/>
              <a:t>relations 3</a:t>
            </a:r>
            <a:endParaRPr lang="en-US" dirty="0"/>
          </a:p>
        </p:txBody>
      </p:sp>
      <p:sp>
        <p:nvSpPr>
          <p:cNvPr id="3" name="Content Placeholder 2">
            <a:extLst>
              <a:ext uri="{FF2B5EF4-FFF2-40B4-BE49-F238E27FC236}">
                <a16:creationId xmlns:a16="http://schemas.microsoft.com/office/drawing/2014/main" xmlns="" id="{A92F7F45-7DD3-4601-9808-930234309E89}"/>
              </a:ext>
            </a:extLst>
          </p:cNvPr>
          <p:cNvSpPr>
            <a:spLocks noGrp="1"/>
          </p:cNvSpPr>
          <p:nvPr>
            <p:ph idx="1"/>
          </p:nvPr>
        </p:nvSpPr>
        <p:spPr>
          <a:xfrm>
            <a:off x="457200" y="1447800"/>
            <a:ext cx="8229600" cy="4525963"/>
          </a:xfrm>
        </p:spPr>
        <p:txBody>
          <a:bodyPr/>
          <a:lstStyle/>
          <a:p>
            <a:pPr>
              <a:lnSpc>
                <a:spcPct val="100000"/>
              </a:lnSpc>
              <a:defRPr/>
            </a:pPr>
            <a:r>
              <a:rPr lang="en-US" dirty="0" smtClean="0"/>
              <a:t>Select </a:t>
            </a:r>
            <a:r>
              <a:rPr lang="en-US" dirty="0"/>
              <a:t>the three checkboxes. So, if there is any student removed from the “student” table, the </a:t>
            </a:r>
            <a:r>
              <a:rPr lang="en-US" altLang="zh-CN" dirty="0"/>
              <a:t>corresponding enrollment will also be removed.</a:t>
            </a:r>
            <a:endParaRPr lang="en-US" dirty="0"/>
          </a:p>
          <a:p>
            <a:pPr>
              <a:lnSpc>
                <a:spcPct val="100000"/>
              </a:lnSpc>
              <a:defRPr/>
            </a:pPr>
            <a:r>
              <a:rPr lang="en-US" dirty="0"/>
              <a:t>Do the same thing for “course code</a:t>
            </a:r>
            <a:r>
              <a:rPr lang="en-US" dirty="0" smtClean="0"/>
              <a:t>”.</a:t>
            </a:r>
          </a:p>
          <a:p>
            <a:pPr marL="0" indent="0">
              <a:lnSpc>
                <a:spcPct val="100000"/>
              </a:lnSpc>
              <a:buNone/>
              <a:defRPr/>
            </a:pPr>
            <a:r>
              <a:rPr lang="en-US" dirty="0" smtClean="0"/>
              <a:t>	- </a:t>
            </a:r>
            <a:r>
              <a:rPr lang="en-US" sz="2200" dirty="0" smtClean="0"/>
              <a:t>drag ‘course code’ from courses table to enroll table</a:t>
            </a:r>
            <a:endParaRPr lang="en-US" sz="2200" dirty="0"/>
          </a:p>
          <a:p>
            <a:pPr>
              <a:lnSpc>
                <a:spcPct val="100000"/>
              </a:lnSpc>
              <a:defRPr/>
            </a:pPr>
            <a:r>
              <a:rPr lang="en-US" dirty="0"/>
              <a:t>“</a:t>
            </a:r>
            <a:r>
              <a:rPr lang="en-US" i="1" dirty="0"/>
              <a:t>Save</a:t>
            </a:r>
            <a:r>
              <a:rPr lang="en-US" dirty="0"/>
              <a:t>” the relation</a:t>
            </a:r>
            <a:r>
              <a:rPr lang="en-US" dirty="0" smtClean="0"/>
              <a:t>.</a:t>
            </a:r>
          </a:p>
          <a:p>
            <a:pPr marL="0" indent="0">
              <a:lnSpc>
                <a:spcPct val="100000"/>
              </a:lnSpc>
              <a:buNone/>
              <a:defRPr/>
            </a:pPr>
            <a:endParaRPr lang="en-US" altLang="ko-KR" sz="2000" i="1" dirty="0" smtClean="0"/>
          </a:p>
          <a:p>
            <a:pPr marL="0" indent="0">
              <a:lnSpc>
                <a:spcPct val="100000"/>
              </a:lnSpc>
              <a:buNone/>
              <a:defRPr/>
            </a:pPr>
            <a:r>
              <a:rPr lang="en-US" altLang="ko-KR" sz="3000" i="1" dirty="0" smtClean="0"/>
              <a:t>Note </a:t>
            </a:r>
            <a:r>
              <a:rPr lang="en-US" altLang="ko-KR" sz="3000" i="1" dirty="0"/>
              <a:t>: Close the DB tables if you have an error with making a relation.</a:t>
            </a:r>
            <a:endParaRPr lang="en-US" dirty="0"/>
          </a:p>
        </p:txBody>
      </p:sp>
    </p:spTree>
    <p:extLst>
      <p:ext uri="{BB962C8B-B14F-4D97-AF65-F5344CB8AC3E}">
        <p14:creationId xmlns:p14="http://schemas.microsoft.com/office/powerpoint/2010/main" val="2371008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1E8E1B-E029-447A-9B9A-D3C516224ACE}"/>
              </a:ext>
            </a:extLst>
          </p:cNvPr>
          <p:cNvSpPr>
            <a:spLocks noGrp="1"/>
          </p:cNvSpPr>
          <p:nvPr>
            <p:ph type="title"/>
          </p:nvPr>
        </p:nvSpPr>
        <p:spPr/>
        <p:txBody>
          <a:bodyPr/>
          <a:lstStyle/>
          <a:p>
            <a:r>
              <a:rPr lang="en-US" dirty="0"/>
              <a:t>Create </a:t>
            </a:r>
            <a:r>
              <a:rPr lang="en-US" dirty="0" smtClean="0"/>
              <a:t>relations 3</a:t>
            </a:r>
            <a:endParaRPr lang="en-US" dirty="0"/>
          </a:p>
        </p:txBody>
      </p:sp>
      <p:pic>
        <p:nvPicPr>
          <p:cNvPr id="7" name="Picture 6" descr="Text&#10;&#10;Description automatically generated with medium confidence">
            <a:extLst>
              <a:ext uri="{FF2B5EF4-FFF2-40B4-BE49-F238E27FC236}">
                <a16:creationId xmlns:a16="http://schemas.microsoft.com/office/drawing/2014/main" xmlns="" id="{F92A2A0E-23F8-4C0D-8D58-6A476641064A}"/>
              </a:ext>
            </a:extLst>
          </p:cNvPr>
          <p:cNvPicPr>
            <a:picLocks noChangeAspect="1"/>
          </p:cNvPicPr>
          <p:nvPr/>
        </p:nvPicPr>
        <p:blipFill>
          <a:blip r:embed="rId2"/>
          <a:stretch>
            <a:fillRect/>
          </a:stretch>
        </p:blipFill>
        <p:spPr>
          <a:xfrm>
            <a:off x="2819400" y="4632081"/>
            <a:ext cx="6019800" cy="2073519"/>
          </a:xfrm>
          <a:prstGeom prst="rect">
            <a:avLst/>
          </a:prstGeom>
        </p:spPr>
      </p:pic>
      <p:grpSp>
        <p:nvGrpSpPr>
          <p:cNvPr id="4" name="그룹 3"/>
          <p:cNvGrpSpPr/>
          <p:nvPr/>
        </p:nvGrpSpPr>
        <p:grpSpPr>
          <a:xfrm>
            <a:off x="609600" y="1395285"/>
            <a:ext cx="3886200" cy="2929065"/>
            <a:chOff x="609600" y="1395285"/>
            <a:chExt cx="3886200" cy="2929065"/>
          </a:xfrm>
        </p:grpSpPr>
        <p:pic>
          <p:nvPicPr>
            <p:cNvPr id="5" name="Picture 4" descr="Graphical user interface, application&#10;&#10;Description automatically generated">
              <a:extLst>
                <a:ext uri="{FF2B5EF4-FFF2-40B4-BE49-F238E27FC236}">
                  <a16:creationId xmlns:a16="http://schemas.microsoft.com/office/drawing/2014/main" xmlns="" id="{97C84B86-445B-4E13-A772-47146D934D0A}"/>
                </a:ext>
              </a:extLst>
            </p:cNvPr>
            <p:cNvPicPr>
              <a:picLocks noChangeAspect="1"/>
            </p:cNvPicPr>
            <p:nvPr/>
          </p:nvPicPr>
          <p:blipFill>
            <a:blip r:embed="rId3"/>
            <a:stretch>
              <a:fillRect/>
            </a:stretch>
          </p:blipFill>
          <p:spPr>
            <a:xfrm>
              <a:off x="609600" y="1395285"/>
              <a:ext cx="3886200" cy="2929065"/>
            </a:xfrm>
            <a:prstGeom prst="rect">
              <a:avLst/>
            </a:prstGeom>
          </p:spPr>
        </p:pic>
        <p:sp>
          <p:nvSpPr>
            <p:cNvPr id="3" name="모서리가 둥근 직사각형 2"/>
            <p:cNvSpPr/>
            <p:nvPr/>
          </p:nvSpPr>
          <p:spPr>
            <a:xfrm>
              <a:off x="685800" y="2895600"/>
              <a:ext cx="381000" cy="838200"/>
            </a:xfrm>
            <a:prstGeom prst="roundRect">
              <a:avLst/>
            </a:prstGeom>
            <a:no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962863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00BA8D-88FD-42AA-8674-2AA8122FC94E}"/>
              </a:ext>
            </a:extLst>
          </p:cNvPr>
          <p:cNvSpPr>
            <a:spLocks noGrp="1"/>
          </p:cNvSpPr>
          <p:nvPr>
            <p:ph type="title"/>
          </p:nvPr>
        </p:nvSpPr>
        <p:spPr>
          <a:xfrm>
            <a:off x="323850" y="549275"/>
            <a:ext cx="8229600" cy="719138"/>
          </a:xfrm>
        </p:spPr>
        <p:txBody>
          <a:bodyPr/>
          <a:lstStyle/>
          <a:p>
            <a:pPr>
              <a:defRPr/>
            </a:pPr>
            <a:r>
              <a:rPr lang="en-US" dirty="0" smtClean="0"/>
              <a:t>Query 1</a:t>
            </a:r>
            <a:endParaRPr lang="en-US" dirty="0"/>
          </a:p>
        </p:txBody>
      </p:sp>
      <p:sp>
        <p:nvSpPr>
          <p:cNvPr id="32771" name="Content Placeholder 2">
            <a:extLst>
              <a:ext uri="{FF2B5EF4-FFF2-40B4-BE49-F238E27FC236}">
                <a16:creationId xmlns:a16="http://schemas.microsoft.com/office/drawing/2014/main" xmlns="" id="{E0CA47E8-6C53-46B0-9AAF-2B3AB5E5FFBD}"/>
              </a:ext>
            </a:extLst>
          </p:cNvPr>
          <p:cNvSpPr>
            <a:spLocks noGrp="1"/>
          </p:cNvSpPr>
          <p:nvPr>
            <p:ph idx="1"/>
          </p:nvPr>
        </p:nvSpPr>
        <p:spPr/>
        <p:txBody>
          <a:bodyPr/>
          <a:lstStyle/>
          <a:p>
            <a:r>
              <a:rPr lang="en-US" altLang="en-US" dirty="0">
                <a:ea typeface="宋体" panose="02010600030101010101" pitchFamily="2" charset="-122"/>
              </a:rPr>
              <a:t>When users want to find </a:t>
            </a:r>
            <a:r>
              <a:rPr lang="en-US" altLang="en-US" dirty="0">
                <a:solidFill>
                  <a:schemeClr val="bg2">
                    <a:lumMod val="75000"/>
                  </a:schemeClr>
                </a:solidFill>
                <a:ea typeface="宋体" panose="02010600030101010101" pitchFamily="2" charset="-122"/>
              </a:rPr>
              <a:t>some useful </a:t>
            </a:r>
            <a:r>
              <a:rPr lang="en-US" altLang="en-US" dirty="0" smtClean="0">
                <a:solidFill>
                  <a:schemeClr val="bg2">
                    <a:lumMod val="75000"/>
                  </a:schemeClr>
                </a:solidFill>
                <a:ea typeface="宋体" panose="02010600030101010101" pitchFamily="2" charset="-122"/>
              </a:rPr>
              <a:t>data(information)</a:t>
            </a:r>
            <a:r>
              <a:rPr lang="en-US" altLang="en-US" dirty="0" smtClean="0">
                <a:ea typeface="宋体" panose="02010600030101010101" pitchFamily="2" charset="-122"/>
              </a:rPr>
              <a:t> </a:t>
            </a:r>
            <a:r>
              <a:rPr lang="en-US" altLang="en-US" dirty="0">
                <a:ea typeface="宋体" panose="02010600030101010101" pitchFamily="2" charset="-122"/>
              </a:rPr>
              <a:t>under some conditions, they need to </a:t>
            </a:r>
            <a:r>
              <a:rPr lang="en-US" altLang="en-US" dirty="0" smtClean="0">
                <a:ea typeface="宋体" panose="02010600030101010101" pitchFamily="2" charset="-122"/>
              </a:rPr>
              <a:t>write a </a:t>
            </a:r>
            <a:r>
              <a:rPr lang="en-US" altLang="en-US" dirty="0">
                <a:solidFill>
                  <a:schemeClr val="bg2">
                    <a:lumMod val="75000"/>
                  </a:schemeClr>
                </a:solidFill>
                <a:ea typeface="宋体" panose="02010600030101010101" pitchFamily="2" charset="-122"/>
              </a:rPr>
              <a:t>q</a:t>
            </a:r>
            <a:r>
              <a:rPr lang="en-US" altLang="en-US" dirty="0">
                <a:ea typeface="宋体" panose="02010600030101010101" pitchFamily="2" charset="-122"/>
              </a:rPr>
              <a:t>uery.</a:t>
            </a:r>
          </a:p>
          <a:p>
            <a:r>
              <a:rPr lang="en-US" altLang="zh-CN" dirty="0"/>
              <a:t>Traditionally, users need to learn a new language called </a:t>
            </a:r>
            <a:r>
              <a:rPr lang="en-US" altLang="zh-CN" dirty="0" smtClean="0"/>
              <a:t>S</a:t>
            </a:r>
            <a:r>
              <a:rPr lang="en-US" altLang="zh-CN" dirty="0" smtClean="0">
                <a:solidFill>
                  <a:schemeClr val="bg2">
                    <a:lumMod val="75000"/>
                  </a:schemeClr>
                </a:solidFill>
              </a:rPr>
              <a:t>Q</a:t>
            </a:r>
            <a:r>
              <a:rPr lang="en-US" altLang="zh-CN" dirty="0" smtClean="0"/>
              <a:t>L to manage DB. </a:t>
            </a:r>
            <a:endParaRPr lang="en-US" altLang="zh-CN" dirty="0"/>
          </a:p>
          <a:p>
            <a:r>
              <a:rPr lang="en-US" altLang="en-US" dirty="0">
                <a:ea typeface="宋体" panose="02010600030101010101" pitchFamily="2" charset="-122"/>
              </a:rPr>
              <a:t>MS Access gives users a </a:t>
            </a:r>
            <a:r>
              <a:rPr lang="en-US" altLang="zh-CN" dirty="0" smtClean="0">
                <a:solidFill>
                  <a:srgbClr val="00B0F0"/>
                </a:solidFill>
              </a:rPr>
              <a:t>shortcut(easy way).</a:t>
            </a:r>
            <a:endParaRPr lang="en-US" altLang="en-US" dirty="0">
              <a:solidFill>
                <a:srgbClr val="00B0F0"/>
              </a:solidFill>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95B758-946D-4327-A100-A9EB59ECFD4F}"/>
              </a:ext>
            </a:extLst>
          </p:cNvPr>
          <p:cNvSpPr>
            <a:spLocks noGrp="1"/>
          </p:cNvSpPr>
          <p:nvPr>
            <p:ph type="title"/>
          </p:nvPr>
        </p:nvSpPr>
        <p:spPr/>
        <p:txBody>
          <a:bodyPr/>
          <a:lstStyle/>
          <a:p>
            <a:r>
              <a:rPr lang="en-US" dirty="0" smtClean="0"/>
              <a:t>Query 2</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DE1156EF-965D-41D4-B224-C707D5FE2FEE}"/>
                  </a:ext>
                </a:extLst>
              </p:cNvPr>
              <p:cNvSpPr>
                <a:spLocks noGrp="1"/>
              </p:cNvSpPr>
              <p:nvPr>
                <p:ph idx="1"/>
              </p:nvPr>
            </p:nvSpPr>
            <p:spPr/>
            <p:txBody>
              <a:bodyPr/>
              <a:lstStyle/>
              <a:p>
                <a:pPr marL="0" indent="0">
                  <a:buNone/>
                </a:pPr>
                <a:r>
                  <a:rPr lang="en-US" dirty="0"/>
                  <a:t>Suppose we want to show the name of all students.</a:t>
                </a:r>
              </a:p>
              <a:p>
                <a:r>
                  <a:rPr lang="en-US" dirty="0"/>
                  <a:t>Click “</a:t>
                </a:r>
                <a:r>
                  <a:rPr lang="en-US" i="1" dirty="0"/>
                  <a:t>Create</a:t>
                </a:r>
                <a:r>
                  <a:rPr lang="en-US" dirty="0"/>
                  <a:t>” </a:t>
                </a:r>
                <a14:m>
                  <m:oMath xmlns:m="http://schemas.openxmlformats.org/officeDocument/2006/math">
                    <m:r>
                      <a:rPr lang="en-US" b="0" i="1" smtClean="0">
                        <a:latin typeface="Cambria Math" panose="02040503050406030204" pitchFamily="18" charset="0"/>
                      </a:rPr>
                      <m:t>→</m:t>
                    </m:r>
                  </m:oMath>
                </a14:m>
                <a:r>
                  <a:rPr lang="en-US" dirty="0"/>
                  <a:t> “</a:t>
                </a:r>
                <a:r>
                  <a:rPr lang="en-US" i="1" dirty="0"/>
                  <a:t>Query Design</a:t>
                </a:r>
                <a:r>
                  <a:rPr lang="en-US" dirty="0"/>
                  <a:t>”</a:t>
                </a:r>
              </a:p>
              <a:p>
                <a:r>
                  <a:rPr lang="en-US" dirty="0"/>
                  <a:t>In the “Show table” </a:t>
                </a:r>
                <a:r>
                  <a:rPr lang="en-US" altLang="zh-CN" dirty="0"/>
                  <a:t>dialog, select the table “students”. Click “</a:t>
                </a:r>
                <a:r>
                  <a:rPr lang="en-US" altLang="zh-CN" i="1" dirty="0"/>
                  <a:t>Add</a:t>
                </a:r>
                <a:r>
                  <a:rPr lang="en-US" altLang="zh-CN" dirty="0"/>
                  <a:t>” and “</a:t>
                </a:r>
                <a:r>
                  <a:rPr lang="en-US" altLang="zh-CN" i="1" dirty="0"/>
                  <a:t>Close</a:t>
                </a:r>
                <a:r>
                  <a:rPr lang="en-US" altLang="zh-CN" dirty="0"/>
                  <a:t>”.</a:t>
                </a:r>
                <a:r>
                  <a:rPr lang="en-US" dirty="0"/>
                  <a:t> </a:t>
                </a:r>
              </a:p>
            </p:txBody>
          </p:sp>
        </mc:Choice>
        <mc:Fallback xmlns="">
          <p:sp>
            <p:nvSpPr>
              <p:cNvPr id="3" name="Content Placeholder 2">
                <a:extLst>
                  <a:ext uri="{FF2B5EF4-FFF2-40B4-BE49-F238E27FC236}">
                    <a16:creationId xmlns:a16="http://schemas.microsoft.com/office/drawing/2014/main" id="{DE1156EF-965D-41D4-B224-C707D5FE2FEE}"/>
                  </a:ext>
                </a:extLst>
              </p:cNvPr>
              <p:cNvSpPr>
                <a:spLocks noGrp="1" noRot="1" noChangeAspect="1" noMove="1" noResize="1" noEditPoints="1" noAdjustHandles="1" noChangeArrowheads="1" noChangeShapeType="1" noTextEdit="1"/>
              </p:cNvSpPr>
              <p:nvPr>
                <p:ph idx="1"/>
              </p:nvPr>
            </p:nvSpPr>
            <p:spPr>
              <a:blipFill>
                <a:blip r:embed="rId2"/>
                <a:stretch>
                  <a:fillRect l="-1852" r="-2444"/>
                </a:stretch>
              </a:blipFill>
            </p:spPr>
            <p:txBody>
              <a:bodyPr/>
              <a:lstStyle/>
              <a:p>
                <a:r>
                  <a:rPr lang="en-US">
                    <a:noFill/>
                  </a:rPr>
                  <a:t> </a:t>
                </a:r>
              </a:p>
            </p:txBody>
          </p:sp>
        </mc:Fallback>
      </mc:AlternateContent>
    </p:spTree>
    <p:extLst>
      <p:ext uri="{BB962C8B-B14F-4D97-AF65-F5344CB8AC3E}">
        <p14:creationId xmlns:p14="http://schemas.microsoft.com/office/powerpoint/2010/main" val="1557418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241A7C-F99A-47C3-8C79-4882CE07D6A6}"/>
              </a:ext>
            </a:extLst>
          </p:cNvPr>
          <p:cNvSpPr>
            <a:spLocks noGrp="1"/>
          </p:cNvSpPr>
          <p:nvPr>
            <p:ph type="title"/>
          </p:nvPr>
        </p:nvSpPr>
        <p:spPr/>
        <p:txBody>
          <a:bodyPr/>
          <a:lstStyle/>
          <a:p>
            <a:r>
              <a:rPr lang="en-US" dirty="0" smtClean="0"/>
              <a:t>Query 3</a:t>
            </a:r>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xmlns="" id="{80F4271A-2924-4AD4-92BB-246A85ECF6FE}"/>
              </a:ext>
            </a:extLst>
          </p:cNvPr>
          <p:cNvPicPr>
            <a:picLocks noChangeAspect="1"/>
          </p:cNvPicPr>
          <p:nvPr/>
        </p:nvPicPr>
        <p:blipFill>
          <a:blip r:embed="rId2"/>
          <a:stretch>
            <a:fillRect/>
          </a:stretch>
        </p:blipFill>
        <p:spPr>
          <a:xfrm>
            <a:off x="3314700" y="2547937"/>
            <a:ext cx="2514600" cy="1762125"/>
          </a:xfrm>
          <a:prstGeom prst="rect">
            <a:avLst/>
          </a:prstGeom>
        </p:spPr>
      </p:pic>
      <p:sp>
        <p:nvSpPr>
          <p:cNvPr id="6" name="Rectangle 5">
            <a:extLst>
              <a:ext uri="{FF2B5EF4-FFF2-40B4-BE49-F238E27FC236}">
                <a16:creationId xmlns:a16="http://schemas.microsoft.com/office/drawing/2014/main" xmlns="" id="{5EB4237C-4110-4A5F-8793-97655C445E0C}"/>
              </a:ext>
            </a:extLst>
          </p:cNvPr>
          <p:cNvSpPr/>
          <p:nvPr/>
        </p:nvSpPr>
        <p:spPr>
          <a:xfrm flipH="1">
            <a:off x="3200400" y="2438400"/>
            <a:ext cx="10668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D57154E6-AA00-4ED9-B074-C57E87BEA034}"/>
              </a:ext>
            </a:extLst>
          </p:cNvPr>
          <p:cNvSpPr/>
          <p:nvPr/>
        </p:nvSpPr>
        <p:spPr>
          <a:xfrm flipH="1">
            <a:off x="5105400" y="2971800"/>
            <a:ext cx="4572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69730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2F68A8-8BCA-4F88-956F-11219461D33B}"/>
              </a:ext>
            </a:extLst>
          </p:cNvPr>
          <p:cNvSpPr>
            <a:spLocks noGrp="1"/>
          </p:cNvSpPr>
          <p:nvPr>
            <p:ph type="title"/>
          </p:nvPr>
        </p:nvSpPr>
        <p:spPr/>
        <p:txBody>
          <a:bodyPr/>
          <a:lstStyle/>
          <a:p>
            <a:r>
              <a:rPr lang="en-US" dirty="0" smtClean="0"/>
              <a:t>Query 4</a:t>
            </a:r>
            <a:endParaRPr lang="en-US" dirty="0"/>
          </a:p>
        </p:txBody>
      </p:sp>
      <p:sp>
        <p:nvSpPr>
          <p:cNvPr id="3" name="Content Placeholder 2">
            <a:extLst>
              <a:ext uri="{FF2B5EF4-FFF2-40B4-BE49-F238E27FC236}">
                <a16:creationId xmlns:a16="http://schemas.microsoft.com/office/drawing/2014/main" xmlns="" id="{41E6CC8E-314A-445D-9FED-F1E9B6C4FC8F}"/>
              </a:ext>
            </a:extLst>
          </p:cNvPr>
          <p:cNvSpPr>
            <a:spLocks noGrp="1"/>
          </p:cNvSpPr>
          <p:nvPr>
            <p:ph idx="1"/>
          </p:nvPr>
        </p:nvSpPr>
        <p:spPr/>
        <p:txBody>
          <a:bodyPr/>
          <a:lstStyle/>
          <a:p>
            <a:r>
              <a:rPr lang="en-US" dirty="0"/>
              <a:t>You will see another table at the bottom of the workspace. In this table, you need to specify all the fields you need in the query.</a:t>
            </a:r>
          </a:p>
          <a:p>
            <a:r>
              <a:rPr lang="en-US" dirty="0"/>
              <a:t>Click the triangle at the first “field name</a:t>
            </a:r>
            <a:r>
              <a:rPr lang="en-US" dirty="0" smtClean="0"/>
              <a:t>”.</a:t>
            </a:r>
            <a:endParaRPr lang="en-US" dirty="0"/>
          </a:p>
        </p:txBody>
      </p:sp>
    </p:spTree>
    <p:extLst>
      <p:ext uri="{BB962C8B-B14F-4D97-AF65-F5344CB8AC3E}">
        <p14:creationId xmlns:p14="http://schemas.microsoft.com/office/powerpoint/2010/main" val="459629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45058B-E2EB-4FD1-84C3-4060C88B86A8}"/>
              </a:ext>
            </a:extLst>
          </p:cNvPr>
          <p:cNvSpPr>
            <a:spLocks noGrp="1"/>
          </p:cNvSpPr>
          <p:nvPr>
            <p:ph type="title"/>
          </p:nvPr>
        </p:nvSpPr>
        <p:spPr>
          <a:xfrm>
            <a:off x="323850" y="549275"/>
            <a:ext cx="8229600" cy="719138"/>
          </a:xfrm>
        </p:spPr>
        <p:txBody>
          <a:bodyPr/>
          <a:lstStyle/>
          <a:p>
            <a:pPr>
              <a:defRPr/>
            </a:pPr>
            <a:r>
              <a:rPr lang="en-US" dirty="0"/>
              <a:t>Introduction</a:t>
            </a:r>
          </a:p>
        </p:txBody>
      </p:sp>
      <p:sp>
        <p:nvSpPr>
          <p:cNvPr id="10243" name="Content Placeholder 2">
            <a:extLst>
              <a:ext uri="{FF2B5EF4-FFF2-40B4-BE49-F238E27FC236}">
                <a16:creationId xmlns:a16="http://schemas.microsoft.com/office/drawing/2014/main" xmlns="" id="{CE564CF6-D609-4485-A563-8755466C733B}"/>
              </a:ext>
            </a:extLst>
          </p:cNvPr>
          <p:cNvSpPr>
            <a:spLocks noGrp="1"/>
          </p:cNvSpPr>
          <p:nvPr>
            <p:ph idx="1"/>
          </p:nvPr>
        </p:nvSpPr>
        <p:spPr>
          <a:xfrm>
            <a:off x="457200" y="1524000"/>
            <a:ext cx="8229600" cy="4525963"/>
          </a:xfrm>
        </p:spPr>
        <p:txBody>
          <a:bodyPr/>
          <a:lstStyle/>
          <a:p>
            <a:r>
              <a:rPr lang="en-US" altLang="en-US" dirty="0">
                <a:ea typeface="宋体" panose="02010600030101010101" pitchFamily="2" charset="-122"/>
              </a:rPr>
              <a:t>To solve these issues, a </a:t>
            </a:r>
            <a:r>
              <a:rPr lang="en-US" altLang="en-US" b="1" dirty="0">
                <a:ea typeface="宋体" panose="02010600030101010101" pitchFamily="2" charset="-122"/>
              </a:rPr>
              <a:t>database management system</a:t>
            </a:r>
            <a:r>
              <a:rPr lang="en-US" altLang="en-US" dirty="0">
                <a:ea typeface="宋体" panose="02010600030101010101" pitchFamily="2" charset="-122"/>
              </a:rPr>
              <a:t> (DBMS) is </a:t>
            </a:r>
            <a:r>
              <a:rPr lang="en-US" altLang="zh-CN" dirty="0"/>
              <a:t>used.</a:t>
            </a:r>
          </a:p>
          <a:p>
            <a:r>
              <a:rPr lang="en-US" altLang="en-US" dirty="0">
                <a:ea typeface="宋体" panose="02010600030101010101" pitchFamily="2" charset="-122"/>
              </a:rPr>
              <a:t>DBMS is a specialized software which is used to manage and process all the data in a database.</a:t>
            </a:r>
          </a:p>
          <a:p>
            <a:r>
              <a:rPr lang="en-US" altLang="en-US" dirty="0">
                <a:ea typeface="宋体" panose="02010600030101010101" pitchFamily="2" charset="-122"/>
              </a:rPr>
              <a:t>A </a:t>
            </a:r>
            <a:r>
              <a:rPr lang="en-US" altLang="en-US" b="1" dirty="0">
                <a:ea typeface="宋体" panose="02010600030101010101" pitchFamily="2" charset="-122"/>
              </a:rPr>
              <a:t>database</a:t>
            </a:r>
            <a:r>
              <a:rPr lang="en-US" altLang="en-US" dirty="0">
                <a:ea typeface="宋体" panose="02010600030101010101" pitchFamily="2" charset="-122"/>
              </a:rPr>
              <a:t> is an organized collection of data.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2F68A8-8BCA-4F88-956F-11219461D33B}"/>
              </a:ext>
            </a:extLst>
          </p:cNvPr>
          <p:cNvSpPr>
            <a:spLocks noGrp="1"/>
          </p:cNvSpPr>
          <p:nvPr>
            <p:ph type="title"/>
          </p:nvPr>
        </p:nvSpPr>
        <p:spPr/>
        <p:txBody>
          <a:bodyPr/>
          <a:lstStyle/>
          <a:p>
            <a:r>
              <a:rPr lang="en-US" dirty="0" smtClean="0"/>
              <a:t>Query 5</a:t>
            </a:r>
            <a:endParaRPr lang="en-US" dirty="0"/>
          </a:p>
        </p:txBody>
      </p:sp>
      <p:sp>
        <p:nvSpPr>
          <p:cNvPr id="3" name="Content Placeholder 2">
            <a:extLst>
              <a:ext uri="{FF2B5EF4-FFF2-40B4-BE49-F238E27FC236}">
                <a16:creationId xmlns:a16="http://schemas.microsoft.com/office/drawing/2014/main" xmlns="" id="{41E6CC8E-314A-445D-9FED-F1E9B6C4FC8F}"/>
              </a:ext>
            </a:extLst>
          </p:cNvPr>
          <p:cNvSpPr>
            <a:spLocks noGrp="1"/>
          </p:cNvSpPr>
          <p:nvPr>
            <p:ph idx="1"/>
          </p:nvPr>
        </p:nvSpPr>
        <p:spPr/>
        <p:txBody>
          <a:bodyPr/>
          <a:lstStyle/>
          <a:p>
            <a:r>
              <a:rPr lang="en-US" dirty="0" smtClean="0"/>
              <a:t>In </a:t>
            </a:r>
            <a:r>
              <a:rPr lang="en-US" dirty="0"/>
              <a:t>the drop-down list, choose “student name”.</a:t>
            </a:r>
          </a:p>
          <a:p>
            <a:r>
              <a:rPr lang="en-US" dirty="0"/>
              <a:t>Then, click “</a:t>
            </a:r>
            <a:r>
              <a:rPr lang="en-US" i="1" dirty="0"/>
              <a:t>Run</a:t>
            </a:r>
            <a:r>
              <a:rPr lang="en-US" dirty="0"/>
              <a:t>” button to </a:t>
            </a:r>
            <a:r>
              <a:rPr lang="en-US" altLang="zh-CN" dirty="0"/>
              <a:t>execute the query.</a:t>
            </a:r>
            <a:endParaRPr lang="en-US" dirty="0"/>
          </a:p>
        </p:txBody>
      </p:sp>
    </p:spTree>
    <p:extLst>
      <p:ext uri="{BB962C8B-B14F-4D97-AF65-F5344CB8AC3E}">
        <p14:creationId xmlns:p14="http://schemas.microsoft.com/office/powerpoint/2010/main" val="172539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9A326E-5AEF-4929-9A15-76134527D860}"/>
              </a:ext>
            </a:extLst>
          </p:cNvPr>
          <p:cNvSpPr>
            <a:spLocks noGrp="1"/>
          </p:cNvSpPr>
          <p:nvPr>
            <p:ph type="title"/>
          </p:nvPr>
        </p:nvSpPr>
        <p:spPr/>
        <p:txBody>
          <a:bodyPr/>
          <a:lstStyle/>
          <a:p>
            <a:r>
              <a:rPr lang="en-US" dirty="0" smtClean="0"/>
              <a:t>Query 6</a:t>
            </a:r>
            <a:endParaRPr lang="en-US" dirty="0"/>
          </a:p>
        </p:txBody>
      </p:sp>
      <p:grpSp>
        <p:nvGrpSpPr>
          <p:cNvPr id="15" name="Group 14">
            <a:extLst>
              <a:ext uri="{FF2B5EF4-FFF2-40B4-BE49-F238E27FC236}">
                <a16:creationId xmlns:a16="http://schemas.microsoft.com/office/drawing/2014/main" xmlns="" id="{0DD500C3-4C7C-4C96-8D44-4C1F49D33DB8}"/>
              </a:ext>
            </a:extLst>
          </p:cNvPr>
          <p:cNvGrpSpPr/>
          <p:nvPr/>
        </p:nvGrpSpPr>
        <p:grpSpPr>
          <a:xfrm>
            <a:off x="1676400" y="2133600"/>
            <a:ext cx="3215640" cy="3978782"/>
            <a:chOff x="2804160" y="1703823"/>
            <a:chExt cx="3215640" cy="3978782"/>
          </a:xfrm>
        </p:grpSpPr>
        <p:pic>
          <p:nvPicPr>
            <p:cNvPr id="12" name="Picture 11" descr="Graphical user interface, application&#10;&#10;Description automatically generated">
              <a:extLst>
                <a:ext uri="{FF2B5EF4-FFF2-40B4-BE49-F238E27FC236}">
                  <a16:creationId xmlns:a16="http://schemas.microsoft.com/office/drawing/2014/main" xmlns="" id="{290D9553-11DF-4AC9-B12A-A2F8B2FE187E}"/>
                </a:ext>
              </a:extLst>
            </p:cNvPr>
            <p:cNvPicPr>
              <a:picLocks noChangeAspect="1"/>
            </p:cNvPicPr>
            <p:nvPr/>
          </p:nvPicPr>
          <p:blipFill>
            <a:blip r:embed="rId2"/>
            <a:stretch>
              <a:fillRect/>
            </a:stretch>
          </p:blipFill>
          <p:spPr>
            <a:xfrm>
              <a:off x="2811780" y="3841827"/>
              <a:ext cx="3195637" cy="1840778"/>
            </a:xfrm>
            <a:prstGeom prst="rect">
              <a:avLst/>
            </a:prstGeom>
          </p:spPr>
        </p:pic>
        <p:pic>
          <p:nvPicPr>
            <p:cNvPr id="14" name="Picture 13" descr="Graphical user interface, application&#10;&#10;Description automatically generated">
              <a:extLst>
                <a:ext uri="{FF2B5EF4-FFF2-40B4-BE49-F238E27FC236}">
                  <a16:creationId xmlns:a16="http://schemas.microsoft.com/office/drawing/2014/main" xmlns="" id="{C84FE90E-CD47-4C6D-A478-7C15A5144031}"/>
                </a:ext>
              </a:extLst>
            </p:cNvPr>
            <p:cNvPicPr>
              <a:picLocks noChangeAspect="1"/>
            </p:cNvPicPr>
            <p:nvPr/>
          </p:nvPicPr>
          <p:blipFill>
            <a:blip r:embed="rId3"/>
            <a:stretch>
              <a:fillRect/>
            </a:stretch>
          </p:blipFill>
          <p:spPr>
            <a:xfrm>
              <a:off x="2804160" y="1703823"/>
              <a:ext cx="3215640" cy="2160864"/>
            </a:xfrm>
            <a:prstGeom prst="rect">
              <a:avLst/>
            </a:prstGeom>
          </p:spPr>
        </p:pic>
      </p:grpSp>
      <p:sp>
        <p:nvSpPr>
          <p:cNvPr id="16" name="Rectangle 15">
            <a:extLst>
              <a:ext uri="{FF2B5EF4-FFF2-40B4-BE49-F238E27FC236}">
                <a16:creationId xmlns:a16="http://schemas.microsoft.com/office/drawing/2014/main" xmlns="" id="{BFFBEBAA-61DD-4270-8613-ED417A26F81E}"/>
              </a:ext>
            </a:extLst>
          </p:cNvPr>
          <p:cNvSpPr/>
          <p:nvPr/>
        </p:nvSpPr>
        <p:spPr>
          <a:xfrm flipH="1">
            <a:off x="3672840" y="3064382"/>
            <a:ext cx="1226820" cy="12300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89A90317-59EC-436B-9F81-CBC395B89A2B}"/>
              </a:ext>
            </a:extLst>
          </p:cNvPr>
          <p:cNvSpPr/>
          <p:nvPr/>
        </p:nvSpPr>
        <p:spPr>
          <a:xfrm flipH="1">
            <a:off x="3439476" y="4375481"/>
            <a:ext cx="1460183" cy="8987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C898CC90-894B-4603-9A72-C09ED694F786}"/>
              </a:ext>
            </a:extLst>
          </p:cNvPr>
          <p:cNvSpPr/>
          <p:nvPr/>
        </p:nvSpPr>
        <p:spPr>
          <a:xfrm flipH="1">
            <a:off x="1988820" y="2129242"/>
            <a:ext cx="388619" cy="5155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xmlns="" id="{DC1B6331-3D24-409C-A808-84F8AAFD3CBE}"/>
              </a:ext>
            </a:extLst>
          </p:cNvPr>
          <p:cNvSpPr txBox="1"/>
          <p:nvPr/>
        </p:nvSpPr>
        <p:spPr>
          <a:xfrm>
            <a:off x="5064768" y="3413116"/>
            <a:ext cx="2920992" cy="369332"/>
          </a:xfrm>
          <a:prstGeom prst="rect">
            <a:avLst/>
          </a:prstGeom>
          <a:noFill/>
        </p:spPr>
        <p:txBody>
          <a:bodyPr wrap="none" rtlCol="0">
            <a:spAutoFit/>
          </a:bodyPr>
          <a:lstStyle/>
          <a:p>
            <a:r>
              <a:rPr lang="en-US" dirty="0"/>
              <a:t>1. Select the “students table”</a:t>
            </a:r>
          </a:p>
        </p:txBody>
      </p:sp>
      <p:sp>
        <p:nvSpPr>
          <p:cNvPr id="20" name="TextBox 19">
            <a:extLst>
              <a:ext uri="{FF2B5EF4-FFF2-40B4-BE49-F238E27FC236}">
                <a16:creationId xmlns:a16="http://schemas.microsoft.com/office/drawing/2014/main" xmlns="" id="{6C59225C-1DBB-4223-9E54-6515D9D9E110}"/>
              </a:ext>
            </a:extLst>
          </p:cNvPr>
          <p:cNvSpPr txBox="1"/>
          <p:nvPr/>
        </p:nvSpPr>
        <p:spPr>
          <a:xfrm>
            <a:off x="5067611" y="4588382"/>
            <a:ext cx="3355021" cy="369332"/>
          </a:xfrm>
          <a:prstGeom prst="rect">
            <a:avLst/>
          </a:prstGeom>
          <a:noFill/>
        </p:spPr>
        <p:txBody>
          <a:bodyPr wrap="none" rtlCol="0">
            <a:spAutoFit/>
          </a:bodyPr>
          <a:lstStyle/>
          <a:p>
            <a:r>
              <a:rPr lang="en-US" dirty="0"/>
              <a:t>2. Select the “student name” field</a:t>
            </a:r>
          </a:p>
        </p:txBody>
      </p:sp>
      <p:sp>
        <p:nvSpPr>
          <p:cNvPr id="21" name="TextBox 20">
            <a:extLst>
              <a:ext uri="{FF2B5EF4-FFF2-40B4-BE49-F238E27FC236}">
                <a16:creationId xmlns:a16="http://schemas.microsoft.com/office/drawing/2014/main" xmlns="" id="{80827FE7-1315-45AA-993E-4804A8FE3A48}"/>
              </a:ext>
            </a:extLst>
          </p:cNvPr>
          <p:cNvSpPr txBox="1"/>
          <p:nvPr/>
        </p:nvSpPr>
        <p:spPr>
          <a:xfrm>
            <a:off x="1539240" y="1692782"/>
            <a:ext cx="1457450" cy="369332"/>
          </a:xfrm>
          <a:prstGeom prst="rect">
            <a:avLst/>
          </a:prstGeom>
          <a:noFill/>
        </p:spPr>
        <p:txBody>
          <a:bodyPr wrap="none" rtlCol="0">
            <a:spAutoFit/>
          </a:bodyPr>
          <a:lstStyle/>
          <a:p>
            <a:r>
              <a:rPr lang="en-US" dirty="0"/>
              <a:t>3. Click “</a:t>
            </a:r>
            <a:r>
              <a:rPr lang="en-US" i="1" dirty="0"/>
              <a:t>Run</a:t>
            </a:r>
            <a:r>
              <a:rPr lang="en-US" dirty="0"/>
              <a:t>”</a:t>
            </a:r>
          </a:p>
        </p:txBody>
      </p:sp>
    </p:spTree>
    <p:extLst>
      <p:ext uri="{BB962C8B-B14F-4D97-AF65-F5344CB8AC3E}">
        <p14:creationId xmlns:p14="http://schemas.microsoft.com/office/powerpoint/2010/main" val="8846843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F10D8-D937-46D8-8D8D-46E6D358FA34}"/>
              </a:ext>
            </a:extLst>
          </p:cNvPr>
          <p:cNvSpPr>
            <a:spLocks noGrp="1"/>
          </p:cNvSpPr>
          <p:nvPr>
            <p:ph type="title"/>
          </p:nvPr>
        </p:nvSpPr>
        <p:spPr>
          <a:xfrm>
            <a:off x="323850" y="549275"/>
            <a:ext cx="8229600" cy="719138"/>
          </a:xfrm>
        </p:spPr>
        <p:txBody>
          <a:bodyPr/>
          <a:lstStyle/>
          <a:p>
            <a:pPr>
              <a:defRPr/>
            </a:pPr>
            <a:r>
              <a:rPr lang="en-US" dirty="0" smtClean="0"/>
              <a:t>Query 7</a:t>
            </a:r>
            <a:endParaRPr lang="en-US" dirty="0"/>
          </a:p>
        </p:txBody>
      </p:sp>
      <p:sp>
        <p:nvSpPr>
          <p:cNvPr id="3" name="Content Placeholder 2">
            <a:extLst>
              <a:ext uri="{FF2B5EF4-FFF2-40B4-BE49-F238E27FC236}">
                <a16:creationId xmlns:a16="http://schemas.microsoft.com/office/drawing/2014/main" xmlns="" id="{F6AA20A8-E704-4D74-BF1F-B82F7C8DF3BA}"/>
              </a:ext>
            </a:extLst>
          </p:cNvPr>
          <p:cNvSpPr>
            <a:spLocks noGrp="1"/>
          </p:cNvSpPr>
          <p:nvPr>
            <p:ph idx="1"/>
          </p:nvPr>
        </p:nvSpPr>
        <p:spPr>
          <a:xfrm>
            <a:off x="457200" y="1524000"/>
            <a:ext cx="8229600" cy="4525963"/>
          </a:xfrm>
        </p:spPr>
        <p:txBody>
          <a:bodyPr/>
          <a:lstStyle/>
          <a:p>
            <a:pPr marL="0" indent="0">
              <a:lnSpc>
                <a:spcPct val="100000"/>
              </a:lnSpc>
              <a:buFont typeface="Wingdings" panose="05000000000000000000" pitchFamily="2" charset="2"/>
              <a:buNone/>
              <a:defRPr/>
            </a:pPr>
            <a:r>
              <a:rPr lang="en-US" sz="3000" dirty="0"/>
              <a:t>Suppose we want to show the name of students who older than 18</a:t>
            </a:r>
            <a:r>
              <a:rPr lang="en-US" sz="3000" dirty="0" smtClean="0"/>
              <a:t>.</a:t>
            </a:r>
          </a:p>
          <a:p>
            <a:pPr marL="0" indent="0">
              <a:lnSpc>
                <a:spcPct val="100000"/>
              </a:lnSpc>
              <a:buFont typeface="Wingdings" panose="05000000000000000000" pitchFamily="2" charset="2"/>
              <a:buNone/>
              <a:defRPr/>
            </a:pPr>
            <a:endParaRPr lang="en-US" sz="1000" dirty="0"/>
          </a:p>
          <a:p>
            <a:pPr>
              <a:lnSpc>
                <a:spcPct val="100000"/>
              </a:lnSpc>
              <a:defRPr/>
            </a:pPr>
            <a:r>
              <a:rPr lang="en-US" sz="3000" dirty="0"/>
              <a:t>Click “</a:t>
            </a:r>
            <a:r>
              <a:rPr lang="en-US" sz="3000" i="1" dirty="0"/>
              <a:t>Design view</a:t>
            </a:r>
            <a:r>
              <a:rPr lang="en-US" sz="3000" dirty="0"/>
              <a:t>” at the right bottom corner to go back to query design.</a:t>
            </a:r>
          </a:p>
          <a:p>
            <a:pPr>
              <a:lnSpc>
                <a:spcPct val="100000"/>
              </a:lnSpc>
              <a:defRPr/>
            </a:pPr>
            <a:r>
              <a:rPr lang="en-US" sz="3000" dirty="0"/>
              <a:t>Add a new field name “Age”. Deselect the “show” checkbox because we only want to see student name but not student age.</a:t>
            </a:r>
          </a:p>
          <a:p>
            <a:pPr>
              <a:lnSpc>
                <a:spcPct val="100000"/>
              </a:lnSpc>
              <a:defRPr/>
            </a:pPr>
            <a:r>
              <a:rPr lang="en-US" sz="3000" dirty="0"/>
              <a:t>For “Criteria”, we type in “&gt;18”. Then, click “</a:t>
            </a:r>
            <a:r>
              <a:rPr lang="en-US" sz="3000" i="1" dirty="0"/>
              <a:t>Run</a:t>
            </a:r>
            <a:r>
              <a:rPr lang="en-US" sz="3000"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304C27-2A06-4BB5-8848-947880133DA8}"/>
              </a:ext>
            </a:extLst>
          </p:cNvPr>
          <p:cNvSpPr>
            <a:spLocks noGrp="1"/>
          </p:cNvSpPr>
          <p:nvPr>
            <p:ph type="title"/>
          </p:nvPr>
        </p:nvSpPr>
        <p:spPr/>
        <p:txBody>
          <a:bodyPr/>
          <a:lstStyle/>
          <a:p>
            <a:r>
              <a:rPr lang="en-US" dirty="0" smtClean="0"/>
              <a:t>Query 8</a:t>
            </a:r>
            <a:endParaRPr lang="en-US" dirty="0"/>
          </a:p>
        </p:txBody>
      </p:sp>
      <p:pic>
        <p:nvPicPr>
          <p:cNvPr id="5" name="Picture 4" descr="Graphical user interface, application, table, Excel&#10;&#10;Description automatically generated">
            <a:extLst>
              <a:ext uri="{FF2B5EF4-FFF2-40B4-BE49-F238E27FC236}">
                <a16:creationId xmlns:a16="http://schemas.microsoft.com/office/drawing/2014/main" xmlns="" id="{ED35BFFB-B1BC-4B40-AECD-561F5F423721}"/>
              </a:ext>
            </a:extLst>
          </p:cNvPr>
          <p:cNvPicPr>
            <a:picLocks noChangeAspect="1"/>
          </p:cNvPicPr>
          <p:nvPr/>
        </p:nvPicPr>
        <p:blipFill>
          <a:blip r:embed="rId2"/>
          <a:stretch>
            <a:fillRect/>
          </a:stretch>
        </p:blipFill>
        <p:spPr>
          <a:xfrm>
            <a:off x="152400" y="1600200"/>
            <a:ext cx="3981450" cy="2819400"/>
          </a:xfrm>
          <a:prstGeom prst="rect">
            <a:avLst/>
          </a:prstGeom>
        </p:spPr>
      </p:pic>
      <p:pic>
        <p:nvPicPr>
          <p:cNvPr id="7" name="Picture 6" descr="Graphical user interface, application, table&#10;&#10;Description automatically generated">
            <a:extLst>
              <a:ext uri="{FF2B5EF4-FFF2-40B4-BE49-F238E27FC236}">
                <a16:creationId xmlns:a16="http://schemas.microsoft.com/office/drawing/2014/main" xmlns="" id="{F1D4155E-59B2-48DA-B758-108021A3E556}"/>
              </a:ext>
            </a:extLst>
          </p:cNvPr>
          <p:cNvPicPr>
            <a:picLocks noChangeAspect="1"/>
          </p:cNvPicPr>
          <p:nvPr/>
        </p:nvPicPr>
        <p:blipFill>
          <a:blip r:embed="rId3"/>
          <a:stretch>
            <a:fillRect/>
          </a:stretch>
        </p:blipFill>
        <p:spPr>
          <a:xfrm>
            <a:off x="5410200" y="3581400"/>
            <a:ext cx="2200275" cy="2428875"/>
          </a:xfrm>
          <a:prstGeom prst="rect">
            <a:avLst/>
          </a:prstGeom>
        </p:spPr>
      </p:pic>
      <p:sp>
        <p:nvSpPr>
          <p:cNvPr id="3" name="TextBox 2"/>
          <p:cNvSpPr txBox="1"/>
          <p:nvPr/>
        </p:nvSpPr>
        <p:spPr>
          <a:xfrm>
            <a:off x="152400" y="5105400"/>
            <a:ext cx="2971800" cy="1015663"/>
          </a:xfrm>
          <a:prstGeom prst="rect">
            <a:avLst/>
          </a:prstGeom>
          <a:noFill/>
          <a:ln w="15875">
            <a:solidFill>
              <a:schemeClr val="accent1"/>
            </a:solidFill>
          </a:ln>
        </p:spPr>
        <p:txBody>
          <a:bodyPr wrap="square" rtlCol="0">
            <a:spAutoFit/>
          </a:bodyPr>
          <a:lstStyle/>
          <a:p>
            <a:r>
              <a:rPr lang="en-US" altLang="ko-KR" sz="2000" b="1" dirty="0" smtClean="0">
                <a:solidFill>
                  <a:srgbClr val="00B0F0"/>
                </a:solidFill>
                <a:latin typeface="MS UI Gothic" panose="020B0600070205080204" pitchFamily="34" charset="-128"/>
                <a:ea typeface="MS UI Gothic" panose="020B0600070205080204" pitchFamily="34" charset="-128"/>
              </a:rPr>
              <a:t>Ref. You also can check</a:t>
            </a:r>
          </a:p>
          <a:p>
            <a:r>
              <a:rPr lang="en-US" altLang="ko-KR" sz="2000" b="1" dirty="0" smtClean="0">
                <a:solidFill>
                  <a:srgbClr val="FF0000"/>
                </a:solidFill>
                <a:latin typeface="MS UI Gothic" panose="020B0600070205080204" pitchFamily="34" charset="-128"/>
                <a:ea typeface="MS UI Gothic" panose="020B0600070205080204" pitchFamily="34" charset="-128"/>
              </a:rPr>
              <a:t>View/SQL</a:t>
            </a:r>
            <a:r>
              <a:rPr lang="en-US" altLang="ko-KR" sz="2000" b="1" dirty="0" smtClean="0">
                <a:solidFill>
                  <a:srgbClr val="00B0F0"/>
                </a:solidFill>
                <a:latin typeface="MS UI Gothic" panose="020B0600070205080204" pitchFamily="34" charset="-128"/>
                <a:ea typeface="MS UI Gothic" panose="020B0600070205080204" pitchFamily="34" charset="-128"/>
              </a:rPr>
              <a:t> on the left top</a:t>
            </a:r>
            <a:br>
              <a:rPr lang="en-US" altLang="ko-KR" sz="2000" b="1" dirty="0" smtClean="0">
                <a:solidFill>
                  <a:srgbClr val="00B0F0"/>
                </a:solidFill>
                <a:latin typeface="MS UI Gothic" panose="020B0600070205080204" pitchFamily="34" charset="-128"/>
                <a:ea typeface="MS UI Gothic" panose="020B0600070205080204" pitchFamily="34" charset="-128"/>
              </a:rPr>
            </a:br>
            <a:r>
              <a:rPr lang="en-US" altLang="ko-KR" sz="2000" b="1" dirty="0" smtClean="0">
                <a:solidFill>
                  <a:srgbClr val="00B0F0"/>
                </a:solidFill>
                <a:latin typeface="MS UI Gothic" panose="020B0600070205080204" pitchFamily="34" charset="-128"/>
                <a:ea typeface="MS UI Gothic" panose="020B0600070205080204" pitchFamily="34" charset="-128"/>
              </a:rPr>
              <a:t>to see SQL lines </a:t>
            </a:r>
            <a:endParaRPr lang="en-US" altLang="ko-KR" sz="2000" b="1" dirty="0">
              <a:solidFill>
                <a:srgbClr val="00B0F0"/>
              </a:solidFill>
              <a:latin typeface="MS UI Gothic" panose="020B0600070205080204" pitchFamily="34" charset="-128"/>
              <a:ea typeface="MS UI Gothic" panose="020B0600070205080204" pitchFamily="34" charset="-128"/>
            </a:endParaRPr>
          </a:p>
        </p:txBody>
      </p:sp>
    </p:spTree>
    <p:extLst>
      <p:ext uri="{BB962C8B-B14F-4D97-AF65-F5344CB8AC3E}">
        <p14:creationId xmlns:p14="http://schemas.microsoft.com/office/powerpoint/2010/main" val="848920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CD4473-8AE8-4D95-891C-E0C67C69C992}"/>
              </a:ext>
            </a:extLst>
          </p:cNvPr>
          <p:cNvSpPr>
            <a:spLocks noGrp="1"/>
          </p:cNvSpPr>
          <p:nvPr>
            <p:ph type="title"/>
          </p:nvPr>
        </p:nvSpPr>
        <p:spPr>
          <a:xfrm>
            <a:off x="323850" y="549275"/>
            <a:ext cx="8229600" cy="719138"/>
          </a:xfrm>
        </p:spPr>
        <p:txBody>
          <a:bodyPr/>
          <a:lstStyle/>
          <a:p>
            <a:pPr>
              <a:defRPr/>
            </a:pPr>
            <a:r>
              <a:rPr lang="en-US" dirty="0" smtClean="0"/>
              <a:t>Query 9</a:t>
            </a:r>
            <a:endParaRPr lang="en-US" dirty="0"/>
          </a:p>
        </p:txBody>
      </p:sp>
      <p:sp>
        <p:nvSpPr>
          <p:cNvPr id="35843" name="Content Placeholder 2">
            <a:extLst>
              <a:ext uri="{FF2B5EF4-FFF2-40B4-BE49-F238E27FC236}">
                <a16:creationId xmlns:a16="http://schemas.microsoft.com/office/drawing/2014/main" xmlns="" id="{EFD379C8-9A7B-4089-BAF9-C7EC5D44779E}"/>
              </a:ext>
            </a:extLst>
          </p:cNvPr>
          <p:cNvSpPr>
            <a:spLocks noGrp="1"/>
          </p:cNvSpPr>
          <p:nvPr>
            <p:ph idx="1"/>
          </p:nvPr>
        </p:nvSpPr>
        <p:spPr/>
        <p:txBody>
          <a:bodyPr/>
          <a:lstStyle/>
          <a:p>
            <a:pPr>
              <a:lnSpc>
                <a:spcPct val="100000"/>
              </a:lnSpc>
            </a:pPr>
            <a:r>
              <a:rPr lang="en-US" altLang="en-US" sz="3300" dirty="0">
                <a:ea typeface="宋体" panose="02010600030101010101" pitchFamily="2" charset="-122"/>
              </a:rPr>
              <a:t>Sometimes querying need to use multiple tables. For example, “what are the names of the </a:t>
            </a:r>
            <a:r>
              <a:rPr lang="en-US" altLang="en-US" sz="3300" dirty="0">
                <a:solidFill>
                  <a:srgbClr val="00B0F0"/>
                </a:solidFill>
                <a:ea typeface="宋体" panose="02010600030101010101" pitchFamily="2" charset="-122"/>
              </a:rPr>
              <a:t>courses taken by Cyrus Beard?”</a:t>
            </a:r>
          </a:p>
          <a:p>
            <a:pPr>
              <a:lnSpc>
                <a:spcPct val="100000"/>
              </a:lnSpc>
            </a:pPr>
            <a:r>
              <a:rPr lang="en-US" altLang="en-US" sz="3300" dirty="0">
                <a:ea typeface="宋体" panose="02010600030101010101" pitchFamily="2" charset="-122"/>
              </a:rPr>
              <a:t>Create a new query. Drag and drop all the three tables, because “students” gives student names, “courses” gives course names, and “enroll” tells the courses taken by each student.</a:t>
            </a:r>
          </a:p>
          <a:p>
            <a:pPr marL="0" indent="0">
              <a:buNone/>
            </a:pPr>
            <a:endParaRPr lang="en-US" altLang="en-US" dirty="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ECA953-A972-49E1-992A-53F038E53468}"/>
              </a:ext>
            </a:extLst>
          </p:cNvPr>
          <p:cNvSpPr>
            <a:spLocks noGrp="1"/>
          </p:cNvSpPr>
          <p:nvPr>
            <p:ph type="title"/>
          </p:nvPr>
        </p:nvSpPr>
        <p:spPr>
          <a:xfrm>
            <a:off x="323850" y="549275"/>
            <a:ext cx="8229600" cy="719138"/>
          </a:xfrm>
        </p:spPr>
        <p:txBody>
          <a:bodyPr/>
          <a:lstStyle/>
          <a:p>
            <a:pPr>
              <a:defRPr/>
            </a:pPr>
            <a:r>
              <a:rPr lang="en-US" dirty="0" smtClean="0"/>
              <a:t>Query 10</a:t>
            </a:r>
            <a:endParaRPr lang="en-US" dirty="0"/>
          </a:p>
        </p:txBody>
      </p:sp>
      <p:sp>
        <p:nvSpPr>
          <p:cNvPr id="36867" name="Content Placeholder 2">
            <a:extLst>
              <a:ext uri="{FF2B5EF4-FFF2-40B4-BE49-F238E27FC236}">
                <a16:creationId xmlns:a16="http://schemas.microsoft.com/office/drawing/2014/main" xmlns="" id="{D1AAEDB5-3AAD-44A5-A3FC-F0F62A357EF5}"/>
              </a:ext>
            </a:extLst>
          </p:cNvPr>
          <p:cNvSpPr>
            <a:spLocks noGrp="1"/>
          </p:cNvSpPr>
          <p:nvPr>
            <p:ph idx="1"/>
          </p:nvPr>
        </p:nvSpPr>
        <p:spPr>
          <a:xfrm>
            <a:off x="457200" y="1371600"/>
            <a:ext cx="8229600" cy="4525963"/>
          </a:xfrm>
        </p:spPr>
        <p:txBody>
          <a:bodyPr/>
          <a:lstStyle/>
          <a:p>
            <a:r>
              <a:rPr lang="en-US" altLang="en-US" dirty="0">
                <a:ea typeface="宋体" panose="02010600030101010101" pitchFamily="2" charset="-122"/>
              </a:rPr>
              <a:t>We want to see the course names. So, the first field name is </a:t>
            </a:r>
            <a:r>
              <a:rPr lang="en-US" altLang="en-US" dirty="0" smtClean="0">
                <a:ea typeface="宋体" panose="02010600030101010101" pitchFamily="2" charset="-122"/>
              </a:rPr>
              <a:t>“</a:t>
            </a:r>
            <a:r>
              <a:rPr lang="en-US" altLang="en-US" dirty="0" err="1" smtClean="0">
                <a:ea typeface="宋体" panose="02010600030101010101" pitchFamily="2" charset="-122"/>
              </a:rPr>
              <a:t>Courses.course</a:t>
            </a:r>
            <a:r>
              <a:rPr lang="en-US" altLang="en-US" dirty="0" smtClean="0">
                <a:ea typeface="宋体" panose="02010600030101010101" pitchFamily="2" charset="-122"/>
              </a:rPr>
              <a:t> name</a:t>
            </a:r>
            <a:r>
              <a:rPr lang="en-US" altLang="en-US" dirty="0">
                <a:ea typeface="宋体" panose="02010600030101010101" pitchFamily="2" charset="-122"/>
              </a:rPr>
              <a:t>”.</a:t>
            </a:r>
          </a:p>
          <a:p>
            <a:r>
              <a:rPr lang="en-US" altLang="en-US" dirty="0">
                <a:ea typeface="宋体" panose="02010600030101010101" pitchFamily="2" charset="-122"/>
              </a:rPr>
              <a:t>We are only interested in Cyrus Beard. So, add the second field </a:t>
            </a:r>
            <a:r>
              <a:rPr lang="en-US" altLang="en-US" dirty="0" smtClean="0">
                <a:ea typeface="宋体" panose="02010600030101010101" pitchFamily="2" charset="-122"/>
              </a:rPr>
              <a:t>“</a:t>
            </a:r>
            <a:r>
              <a:rPr lang="en-US" altLang="en-US" dirty="0" err="1" smtClean="0">
                <a:ea typeface="宋体" panose="02010600030101010101" pitchFamily="2" charset="-122"/>
              </a:rPr>
              <a:t>Students.student</a:t>
            </a:r>
            <a:r>
              <a:rPr lang="en-US" altLang="en-US" dirty="0" smtClean="0">
                <a:ea typeface="宋体" panose="02010600030101010101" pitchFamily="2" charset="-122"/>
              </a:rPr>
              <a:t> </a:t>
            </a:r>
            <a:r>
              <a:rPr lang="en-US" altLang="en-US" dirty="0">
                <a:ea typeface="宋体" panose="02010600030101010101" pitchFamily="2" charset="-122"/>
              </a:rPr>
              <a:t>name”. Deselect the “Show” checkbox. Also add the </a:t>
            </a:r>
            <a:r>
              <a:rPr lang="en-US" altLang="zh-CN" dirty="0"/>
              <a:t>criteria “=</a:t>
            </a:r>
            <a:r>
              <a:rPr lang="en-US" altLang="en-US" dirty="0">
                <a:ea typeface="宋体" panose="02010600030101010101" pitchFamily="2" charset="-122"/>
              </a:rPr>
              <a:t> Cyrus Beard</a:t>
            </a:r>
            <a:r>
              <a:rPr lang="en-US" altLang="zh-CN" dirty="0"/>
              <a:t>”.</a:t>
            </a:r>
          </a:p>
          <a:p>
            <a:r>
              <a:rPr lang="en-US" altLang="en-US" dirty="0">
                <a:ea typeface="宋体" panose="02010600030101010101" pitchFamily="2" charset="-122"/>
              </a:rPr>
              <a:t>Click “</a:t>
            </a:r>
            <a:r>
              <a:rPr lang="en-US" altLang="en-US" i="1" dirty="0">
                <a:ea typeface="宋体" panose="02010600030101010101" pitchFamily="2" charset="-122"/>
              </a:rPr>
              <a:t>Run</a:t>
            </a:r>
            <a:r>
              <a:rPr lang="en-US" altLang="en-US" dirty="0">
                <a:ea typeface="宋体" panose="02010600030101010101" pitchFamily="2" charset="-122"/>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836E26-2ABC-4A71-9F80-B9CFFD315C85}"/>
              </a:ext>
            </a:extLst>
          </p:cNvPr>
          <p:cNvSpPr>
            <a:spLocks noGrp="1"/>
          </p:cNvSpPr>
          <p:nvPr>
            <p:ph type="title"/>
          </p:nvPr>
        </p:nvSpPr>
        <p:spPr>
          <a:xfrm>
            <a:off x="323850" y="549275"/>
            <a:ext cx="8229600" cy="719138"/>
          </a:xfrm>
        </p:spPr>
        <p:txBody>
          <a:bodyPr/>
          <a:lstStyle/>
          <a:p>
            <a:pPr>
              <a:defRPr/>
            </a:pPr>
            <a:r>
              <a:rPr lang="en-US" dirty="0" smtClean="0"/>
              <a:t>Query 11</a:t>
            </a:r>
            <a:endParaRPr lang="en-US" dirty="0"/>
          </a:p>
        </p:txBody>
      </p:sp>
      <p:pic>
        <p:nvPicPr>
          <p:cNvPr id="4" name="Picture 3" descr="Graphical user interface, text, table&#10;&#10;Description automatically generated">
            <a:extLst>
              <a:ext uri="{FF2B5EF4-FFF2-40B4-BE49-F238E27FC236}">
                <a16:creationId xmlns:a16="http://schemas.microsoft.com/office/drawing/2014/main" xmlns="" id="{DFEA924A-59C0-4DB3-9368-DB5EF863AD1C}"/>
              </a:ext>
            </a:extLst>
          </p:cNvPr>
          <p:cNvPicPr>
            <a:picLocks noChangeAspect="1"/>
          </p:cNvPicPr>
          <p:nvPr/>
        </p:nvPicPr>
        <p:blipFill>
          <a:blip r:embed="rId2"/>
          <a:stretch>
            <a:fillRect/>
          </a:stretch>
        </p:blipFill>
        <p:spPr>
          <a:xfrm>
            <a:off x="838200" y="1905000"/>
            <a:ext cx="3848100" cy="1619250"/>
          </a:xfrm>
          <a:prstGeom prst="rect">
            <a:avLst/>
          </a:prstGeom>
        </p:spPr>
      </p:pic>
      <p:pic>
        <p:nvPicPr>
          <p:cNvPr id="6" name="Picture 5" descr="Application&#10;&#10;Description automatically generated with low confidence">
            <a:extLst>
              <a:ext uri="{FF2B5EF4-FFF2-40B4-BE49-F238E27FC236}">
                <a16:creationId xmlns:a16="http://schemas.microsoft.com/office/drawing/2014/main" xmlns="" id="{3ADB4676-D5C9-4D92-B3D6-8CF1B5A5701E}"/>
              </a:ext>
            </a:extLst>
          </p:cNvPr>
          <p:cNvPicPr>
            <a:picLocks noChangeAspect="1"/>
          </p:cNvPicPr>
          <p:nvPr/>
        </p:nvPicPr>
        <p:blipFill>
          <a:blip r:embed="rId3"/>
          <a:stretch>
            <a:fillRect/>
          </a:stretch>
        </p:blipFill>
        <p:spPr>
          <a:xfrm>
            <a:off x="5334000" y="3886200"/>
            <a:ext cx="1666875" cy="170497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FB4E06-794A-470B-8C68-952E06A837CA}"/>
              </a:ext>
            </a:extLst>
          </p:cNvPr>
          <p:cNvSpPr>
            <a:spLocks noGrp="1"/>
          </p:cNvSpPr>
          <p:nvPr>
            <p:ph type="title"/>
          </p:nvPr>
        </p:nvSpPr>
        <p:spPr/>
        <p:txBody>
          <a:bodyPr/>
          <a:lstStyle/>
          <a:p>
            <a:r>
              <a:rPr lang="en-US" dirty="0"/>
              <a:t>Delete </a:t>
            </a:r>
            <a:r>
              <a:rPr lang="en-US" dirty="0" smtClean="0"/>
              <a:t>rows 1</a:t>
            </a:r>
            <a:endParaRPr lang="en-US" dirty="0"/>
          </a:p>
        </p:txBody>
      </p:sp>
      <p:sp>
        <p:nvSpPr>
          <p:cNvPr id="3" name="Content Placeholder 2">
            <a:extLst>
              <a:ext uri="{FF2B5EF4-FFF2-40B4-BE49-F238E27FC236}">
                <a16:creationId xmlns:a16="http://schemas.microsoft.com/office/drawing/2014/main" xmlns="" id="{63F00138-36A3-40D9-B91E-B225B3E8FF3E}"/>
              </a:ext>
            </a:extLst>
          </p:cNvPr>
          <p:cNvSpPr>
            <a:spLocks noGrp="1"/>
          </p:cNvSpPr>
          <p:nvPr>
            <p:ph idx="1"/>
          </p:nvPr>
        </p:nvSpPr>
        <p:spPr/>
        <p:txBody>
          <a:bodyPr/>
          <a:lstStyle/>
          <a:p>
            <a:r>
              <a:rPr lang="en-US" dirty="0"/>
              <a:t>Deleting rows is simple. Just select the rows and press “</a:t>
            </a:r>
            <a:r>
              <a:rPr lang="en-US" i="1" dirty="0"/>
              <a:t>delete</a:t>
            </a:r>
            <a:r>
              <a:rPr lang="en-US" dirty="0"/>
              <a:t>” button on the keyboard.</a:t>
            </a:r>
          </a:p>
          <a:p>
            <a:r>
              <a:rPr lang="en-US" dirty="0"/>
              <a:t>For example, delete the last student from  the table “students”.</a:t>
            </a:r>
          </a:p>
        </p:txBody>
      </p:sp>
      <p:pic>
        <p:nvPicPr>
          <p:cNvPr id="5" name="Picture 4" descr="Table&#10;&#10;Description automatically generated">
            <a:extLst>
              <a:ext uri="{FF2B5EF4-FFF2-40B4-BE49-F238E27FC236}">
                <a16:creationId xmlns:a16="http://schemas.microsoft.com/office/drawing/2014/main" xmlns="" id="{36C0E085-28CA-426B-BEE6-B192FAE35B6B}"/>
              </a:ext>
            </a:extLst>
          </p:cNvPr>
          <p:cNvPicPr>
            <a:picLocks noChangeAspect="1"/>
          </p:cNvPicPr>
          <p:nvPr/>
        </p:nvPicPr>
        <p:blipFill>
          <a:blip r:embed="rId2"/>
          <a:stretch>
            <a:fillRect/>
          </a:stretch>
        </p:blipFill>
        <p:spPr>
          <a:xfrm>
            <a:off x="1981200" y="5716588"/>
            <a:ext cx="5362575" cy="819150"/>
          </a:xfrm>
          <a:prstGeom prst="rect">
            <a:avLst/>
          </a:prstGeom>
        </p:spPr>
      </p:pic>
    </p:spTree>
    <p:extLst>
      <p:ext uri="{BB962C8B-B14F-4D97-AF65-F5344CB8AC3E}">
        <p14:creationId xmlns:p14="http://schemas.microsoft.com/office/powerpoint/2010/main" val="11461284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33B606-A57B-4130-8BCE-B795C3F934C6}"/>
              </a:ext>
            </a:extLst>
          </p:cNvPr>
          <p:cNvSpPr>
            <a:spLocks noGrp="1"/>
          </p:cNvSpPr>
          <p:nvPr>
            <p:ph type="title"/>
          </p:nvPr>
        </p:nvSpPr>
        <p:spPr/>
        <p:txBody>
          <a:bodyPr/>
          <a:lstStyle/>
          <a:p>
            <a:r>
              <a:rPr lang="en-US" dirty="0"/>
              <a:t>Delete </a:t>
            </a:r>
            <a:r>
              <a:rPr lang="en-US" dirty="0" smtClean="0"/>
              <a:t>rows 2</a:t>
            </a:r>
            <a:endParaRPr lang="en-US" dirty="0"/>
          </a:p>
        </p:txBody>
      </p:sp>
      <p:sp>
        <p:nvSpPr>
          <p:cNvPr id="3" name="Content Placeholder 2">
            <a:extLst>
              <a:ext uri="{FF2B5EF4-FFF2-40B4-BE49-F238E27FC236}">
                <a16:creationId xmlns:a16="http://schemas.microsoft.com/office/drawing/2014/main" xmlns="" id="{B7EEC15E-BE1B-4D69-A1BA-D52ADF00DE22}"/>
              </a:ext>
            </a:extLst>
          </p:cNvPr>
          <p:cNvSpPr>
            <a:spLocks noGrp="1"/>
          </p:cNvSpPr>
          <p:nvPr>
            <p:ph idx="1"/>
          </p:nvPr>
        </p:nvSpPr>
        <p:spPr/>
        <p:txBody>
          <a:bodyPr/>
          <a:lstStyle/>
          <a:p>
            <a:r>
              <a:rPr lang="en-US" dirty="0"/>
              <a:t>If the relationships are well designed, you don’t need to remove the corresponding rows from the “enroll” table. The system will make a good </a:t>
            </a:r>
            <a:r>
              <a:rPr lang="en-US" altLang="zh-CN" dirty="0"/>
              <a:t>synchronization.</a:t>
            </a:r>
            <a:endParaRPr lang="en-US" dirty="0"/>
          </a:p>
        </p:txBody>
      </p:sp>
      <p:pic>
        <p:nvPicPr>
          <p:cNvPr id="5" name="Picture 4" descr="Table&#10;&#10;Description automatically generated">
            <a:extLst>
              <a:ext uri="{FF2B5EF4-FFF2-40B4-BE49-F238E27FC236}">
                <a16:creationId xmlns:a16="http://schemas.microsoft.com/office/drawing/2014/main" xmlns="" id="{3AE29138-EA83-489E-A963-C96B5BA634B7}"/>
              </a:ext>
            </a:extLst>
          </p:cNvPr>
          <p:cNvPicPr>
            <a:picLocks noChangeAspect="1"/>
          </p:cNvPicPr>
          <p:nvPr/>
        </p:nvPicPr>
        <p:blipFill>
          <a:blip r:embed="rId2"/>
          <a:stretch>
            <a:fillRect/>
          </a:stretch>
        </p:blipFill>
        <p:spPr>
          <a:xfrm>
            <a:off x="2743200" y="4832945"/>
            <a:ext cx="3943350" cy="1476375"/>
          </a:xfrm>
          <a:prstGeom prst="rect">
            <a:avLst/>
          </a:prstGeom>
        </p:spPr>
      </p:pic>
    </p:spTree>
    <p:extLst>
      <p:ext uri="{BB962C8B-B14F-4D97-AF65-F5344CB8AC3E}">
        <p14:creationId xmlns:p14="http://schemas.microsoft.com/office/powerpoint/2010/main" val="40618992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1B41BA25-27EB-43BC-A0A6-78A96A728C3A}"/>
              </a:ext>
            </a:extLst>
          </p:cNvPr>
          <p:cNvSpPr>
            <a:spLocks noGrp="1"/>
          </p:cNvSpPr>
          <p:nvPr>
            <p:ph type="title"/>
          </p:nvPr>
        </p:nvSpPr>
        <p:spPr>
          <a:xfrm>
            <a:off x="323850" y="549275"/>
            <a:ext cx="8229600" cy="719138"/>
          </a:xfrm>
        </p:spPr>
        <p:txBody>
          <a:bodyPr/>
          <a:lstStyle/>
          <a:p>
            <a:pPr>
              <a:defRPr/>
            </a:pPr>
            <a:r>
              <a:rPr lang="en-GB" altLang="ko-KR" dirty="0"/>
              <a:t>Summary</a:t>
            </a:r>
            <a:endParaRPr lang="ko-KR" dirty="0"/>
          </a:p>
        </p:txBody>
      </p:sp>
      <p:sp>
        <p:nvSpPr>
          <p:cNvPr id="38915" name="내용 개체 틀 2">
            <a:extLst>
              <a:ext uri="{FF2B5EF4-FFF2-40B4-BE49-F238E27FC236}">
                <a16:creationId xmlns:a16="http://schemas.microsoft.com/office/drawing/2014/main" xmlns="" id="{0CF35D2B-F3A5-4336-A617-F9ADDF6CDF6E}"/>
              </a:ext>
            </a:extLst>
          </p:cNvPr>
          <p:cNvSpPr>
            <a:spLocks noGrp="1"/>
          </p:cNvSpPr>
          <p:nvPr>
            <p:ph idx="1"/>
          </p:nvPr>
        </p:nvSpPr>
        <p:spPr/>
        <p:txBody>
          <a:bodyPr/>
          <a:lstStyle/>
          <a:p>
            <a:r>
              <a:rPr lang="en-US" altLang="ko-KR" dirty="0"/>
              <a:t>Create table</a:t>
            </a:r>
          </a:p>
          <a:p>
            <a:r>
              <a:rPr lang="en-US" altLang="ko-KR" dirty="0"/>
              <a:t>Primary key</a:t>
            </a:r>
          </a:p>
          <a:p>
            <a:r>
              <a:rPr lang="en-US" altLang="ko-KR" dirty="0"/>
              <a:t>Relationships</a:t>
            </a:r>
          </a:p>
          <a:p>
            <a:r>
              <a:rPr lang="en-US" altLang="ko-KR" dirty="0"/>
              <a:t>Query</a:t>
            </a:r>
            <a:endParaRPr lang="ko-KR"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DC528-E21D-43FC-8A34-9CC42683BC09}"/>
              </a:ext>
            </a:extLst>
          </p:cNvPr>
          <p:cNvSpPr>
            <a:spLocks noGrp="1"/>
          </p:cNvSpPr>
          <p:nvPr>
            <p:ph type="title"/>
          </p:nvPr>
        </p:nvSpPr>
        <p:spPr/>
        <p:txBody>
          <a:bodyPr/>
          <a:lstStyle/>
          <a:p>
            <a:r>
              <a:rPr lang="en-US" dirty="0"/>
              <a:t>Databases</a:t>
            </a:r>
          </a:p>
        </p:txBody>
      </p:sp>
      <p:sp>
        <p:nvSpPr>
          <p:cNvPr id="3" name="Content Placeholder 2">
            <a:extLst>
              <a:ext uri="{FF2B5EF4-FFF2-40B4-BE49-F238E27FC236}">
                <a16:creationId xmlns:a16="http://schemas.microsoft.com/office/drawing/2014/main" xmlns="" id="{F6B8597A-C30C-4C64-88EC-FAA741C0B2BE}"/>
              </a:ext>
            </a:extLst>
          </p:cNvPr>
          <p:cNvSpPr>
            <a:spLocks noGrp="1"/>
          </p:cNvSpPr>
          <p:nvPr>
            <p:ph idx="1"/>
          </p:nvPr>
        </p:nvSpPr>
        <p:spPr/>
        <p:txBody>
          <a:bodyPr/>
          <a:lstStyle/>
          <a:p>
            <a:r>
              <a:rPr lang="en-US" dirty="0"/>
              <a:t>Example: all the information that UIC has about courses, teachers, students, classrooms, etc.</a:t>
            </a:r>
          </a:p>
          <a:p>
            <a:r>
              <a:rPr lang="en-US" dirty="0"/>
              <a:t>Example: all the information that Taobao has about products, customers, sales, etc.</a:t>
            </a:r>
          </a:p>
        </p:txBody>
      </p:sp>
    </p:spTree>
    <p:extLst>
      <p:ext uri="{BB962C8B-B14F-4D97-AF65-F5344CB8AC3E}">
        <p14:creationId xmlns:p14="http://schemas.microsoft.com/office/powerpoint/2010/main" val="4680340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9C07985A-F3AA-4D35-93FC-38145DDD2540}"/>
              </a:ext>
            </a:extLst>
          </p:cNvPr>
          <p:cNvSpPr>
            <a:spLocks noGrp="1"/>
          </p:cNvSpPr>
          <p:nvPr>
            <p:ph type="title"/>
          </p:nvPr>
        </p:nvSpPr>
        <p:spPr>
          <a:xfrm>
            <a:off x="323850" y="549275"/>
            <a:ext cx="8229600" cy="719138"/>
          </a:xfrm>
        </p:spPr>
        <p:txBody>
          <a:bodyPr/>
          <a:lstStyle/>
          <a:p>
            <a:pPr>
              <a:defRPr/>
            </a:pPr>
            <a:r>
              <a:rPr lang="en-GB" altLang="ko-KR" sz="3800" dirty="0"/>
              <a:t>References and Further Reading</a:t>
            </a:r>
            <a:endParaRPr lang="ko-KR" sz="3800" dirty="0"/>
          </a:p>
        </p:txBody>
      </p:sp>
      <p:sp>
        <p:nvSpPr>
          <p:cNvPr id="39939" name="내용 개체 틀 2">
            <a:extLst>
              <a:ext uri="{FF2B5EF4-FFF2-40B4-BE49-F238E27FC236}">
                <a16:creationId xmlns:a16="http://schemas.microsoft.com/office/drawing/2014/main" xmlns="" id="{3F2F4D93-9713-4307-91BD-A7A9556AC273}"/>
              </a:ext>
            </a:extLst>
          </p:cNvPr>
          <p:cNvSpPr>
            <a:spLocks noGrp="1"/>
          </p:cNvSpPr>
          <p:nvPr>
            <p:ph idx="1"/>
          </p:nvPr>
        </p:nvSpPr>
        <p:spPr/>
        <p:txBody>
          <a:bodyPr/>
          <a:lstStyle/>
          <a:p>
            <a:r>
              <a:rPr lang="en-US" altLang="ko-KR" dirty="0"/>
              <a:t>https://support.microsoft.com/en-us/office/access-video-training-a5ffb1ef-4cc4-4d79-a862-e2dda6ef38e6</a:t>
            </a:r>
            <a:endParaRPr lang="ko-KR"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8961F4-88E6-4D7E-BA20-EDD04E2FE3F1}"/>
              </a:ext>
            </a:extLst>
          </p:cNvPr>
          <p:cNvSpPr>
            <a:spLocks noGrp="1"/>
          </p:cNvSpPr>
          <p:nvPr>
            <p:ph type="title"/>
          </p:nvPr>
        </p:nvSpPr>
        <p:spPr>
          <a:xfrm>
            <a:off x="323850" y="549275"/>
            <a:ext cx="8229600" cy="719138"/>
          </a:xfrm>
        </p:spPr>
        <p:txBody>
          <a:bodyPr/>
          <a:lstStyle/>
          <a:p>
            <a:pPr>
              <a:defRPr/>
            </a:pPr>
            <a:r>
              <a:rPr lang="en-US" dirty="0" smtClean="0"/>
              <a:t>Tables 1</a:t>
            </a:r>
            <a:endParaRPr lang="en-US" dirty="0"/>
          </a:p>
        </p:txBody>
      </p:sp>
      <p:sp>
        <p:nvSpPr>
          <p:cNvPr id="12291" name="Content Placeholder 2">
            <a:extLst>
              <a:ext uri="{FF2B5EF4-FFF2-40B4-BE49-F238E27FC236}">
                <a16:creationId xmlns:a16="http://schemas.microsoft.com/office/drawing/2014/main" xmlns="" id="{52E14A5D-23C3-4EDB-9E39-4253D9CA86B4}"/>
              </a:ext>
            </a:extLst>
          </p:cNvPr>
          <p:cNvSpPr>
            <a:spLocks noGrp="1"/>
          </p:cNvSpPr>
          <p:nvPr>
            <p:ph idx="1"/>
          </p:nvPr>
        </p:nvSpPr>
        <p:spPr>
          <a:xfrm>
            <a:off x="457200" y="1447800"/>
            <a:ext cx="8229600" cy="4525963"/>
          </a:xfrm>
        </p:spPr>
        <p:txBody>
          <a:bodyPr/>
          <a:lstStyle/>
          <a:p>
            <a:r>
              <a:rPr lang="en-US" altLang="en-US" sz="2800" dirty="0">
                <a:ea typeface="宋体" panose="02010600030101010101" pitchFamily="2" charset="-122"/>
              </a:rPr>
              <a:t>A database is split into multiple tables.</a:t>
            </a:r>
          </a:p>
          <a:p>
            <a:r>
              <a:rPr lang="en-US" altLang="en-US" sz="2800" dirty="0">
                <a:ea typeface="宋体" panose="02010600030101010101" pitchFamily="2" charset="-122"/>
              </a:rPr>
              <a:t>Each table contains a collection of data that are related to each other.</a:t>
            </a:r>
          </a:p>
          <a:p>
            <a:r>
              <a:rPr lang="en-US" altLang="en-US" sz="2800" dirty="0">
                <a:ea typeface="宋体" panose="02010600030101010101" pitchFamily="2" charset="-122"/>
              </a:rPr>
              <a:t>Each row contains a single set of related data for an </a:t>
            </a:r>
            <a:r>
              <a:rPr lang="en-US" altLang="zh-CN" sz="2800" dirty="0"/>
              <a:t>entity.</a:t>
            </a:r>
          </a:p>
          <a:p>
            <a:r>
              <a:rPr lang="en-US" altLang="en-US" sz="2800" dirty="0">
                <a:ea typeface="宋体" panose="02010600030101010101" pitchFamily="2" charset="-122"/>
              </a:rPr>
              <a:t>Each column (in MS Access also called </a:t>
            </a:r>
            <a:r>
              <a:rPr lang="en-US" altLang="zh-CN" sz="2800" i="1" dirty="0">
                <a:ea typeface="宋体" panose="02010600030101010101" pitchFamily="2" charset="-122"/>
              </a:rPr>
              <a:t>field</a:t>
            </a:r>
            <a:r>
              <a:rPr lang="en-US" altLang="en-US" sz="2800" dirty="0">
                <a:ea typeface="宋体" panose="02010600030101010101" pitchFamily="2" charset="-122"/>
              </a:rPr>
              <a:t>) contains exactly one piece of data of a specific type.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5DB7D4-DB23-4E65-A240-F088CAE923CB}"/>
              </a:ext>
            </a:extLst>
          </p:cNvPr>
          <p:cNvSpPr>
            <a:spLocks noGrp="1"/>
          </p:cNvSpPr>
          <p:nvPr>
            <p:ph type="title"/>
          </p:nvPr>
        </p:nvSpPr>
        <p:spPr>
          <a:xfrm>
            <a:off x="323850" y="549275"/>
            <a:ext cx="8229600" cy="719138"/>
          </a:xfrm>
        </p:spPr>
        <p:txBody>
          <a:bodyPr/>
          <a:lstStyle/>
          <a:p>
            <a:pPr>
              <a:defRPr/>
            </a:pPr>
            <a:r>
              <a:rPr lang="en-US" dirty="0" smtClean="0"/>
              <a:t>Tables 2</a:t>
            </a:r>
            <a:endParaRPr lang="en-US" dirty="0"/>
          </a:p>
        </p:txBody>
      </p:sp>
      <p:sp>
        <p:nvSpPr>
          <p:cNvPr id="13315" name="Content Placeholder 2">
            <a:extLst>
              <a:ext uri="{FF2B5EF4-FFF2-40B4-BE49-F238E27FC236}">
                <a16:creationId xmlns:a16="http://schemas.microsoft.com/office/drawing/2014/main" xmlns="" id="{1DBA7831-51DB-4FDC-8C82-EDF4C451D901}"/>
              </a:ext>
            </a:extLst>
          </p:cNvPr>
          <p:cNvSpPr>
            <a:spLocks noGrp="1"/>
          </p:cNvSpPr>
          <p:nvPr>
            <p:ph idx="1"/>
          </p:nvPr>
        </p:nvSpPr>
        <p:spPr>
          <a:xfrm>
            <a:off x="457200" y="1447800"/>
            <a:ext cx="8229600" cy="4525963"/>
          </a:xfrm>
        </p:spPr>
        <p:txBody>
          <a:bodyPr/>
          <a:lstStyle/>
          <a:p>
            <a:r>
              <a:rPr lang="en-US" altLang="en-US" dirty="0">
                <a:ea typeface="宋体" panose="02010600030101010101" pitchFamily="2" charset="-122"/>
              </a:rPr>
              <a:t>Example: The database “UIC” may contains three tables: </a:t>
            </a:r>
            <a:r>
              <a:rPr lang="en-US" altLang="en-US" i="1" dirty="0">
                <a:ea typeface="宋体" panose="02010600030101010101" pitchFamily="2" charset="-122"/>
              </a:rPr>
              <a:t>students</a:t>
            </a:r>
            <a:r>
              <a:rPr lang="en-US" altLang="en-US" dirty="0">
                <a:ea typeface="宋体" panose="02010600030101010101" pitchFamily="2" charset="-122"/>
              </a:rPr>
              <a:t>, courses, and teachers.</a:t>
            </a:r>
          </a:p>
          <a:p>
            <a:r>
              <a:rPr lang="en-US" altLang="en-US" dirty="0">
                <a:ea typeface="宋体" panose="02010600030101010101" pitchFamily="2" charset="-122"/>
              </a:rPr>
              <a:t>Example: The table “</a:t>
            </a:r>
            <a:r>
              <a:rPr lang="en-US" altLang="en-US" i="1" dirty="0">
                <a:ea typeface="宋体" panose="02010600030101010101" pitchFamily="2" charset="-122"/>
              </a:rPr>
              <a:t>students</a:t>
            </a:r>
            <a:r>
              <a:rPr lang="en-US" altLang="en-US" dirty="0">
                <a:ea typeface="宋体" panose="02010600030101010101" pitchFamily="2" charset="-122"/>
              </a:rPr>
              <a:t>” contains the student information.</a:t>
            </a:r>
          </a:p>
          <a:p>
            <a:r>
              <a:rPr lang="en-US" altLang="en-US" dirty="0">
                <a:ea typeface="宋体" panose="02010600030101010101" pitchFamily="2" charset="-122"/>
              </a:rPr>
              <a:t>Example: Each student has a name, student ID, Age,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D5137F-8BDE-4158-B78A-5802E11BA752}"/>
              </a:ext>
            </a:extLst>
          </p:cNvPr>
          <p:cNvSpPr>
            <a:spLocks noGrp="1"/>
          </p:cNvSpPr>
          <p:nvPr>
            <p:ph type="title"/>
          </p:nvPr>
        </p:nvSpPr>
        <p:spPr>
          <a:xfrm>
            <a:off x="323850" y="549275"/>
            <a:ext cx="8229600" cy="719138"/>
          </a:xfrm>
        </p:spPr>
        <p:txBody>
          <a:bodyPr/>
          <a:lstStyle/>
          <a:p>
            <a:pPr>
              <a:defRPr/>
            </a:pPr>
            <a:r>
              <a:rPr lang="en-US" dirty="0"/>
              <a:t>Example</a:t>
            </a:r>
          </a:p>
        </p:txBody>
      </p:sp>
      <p:sp>
        <p:nvSpPr>
          <p:cNvPr id="14339" name="object 3">
            <a:extLst>
              <a:ext uri="{FF2B5EF4-FFF2-40B4-BE49-F238E27FC236}">
                <a16:creationId xmlns:a16="http://schemas.microsoft.com/office/drawing/2014/main" xmlns="" id="{0161F8C4-431C-4CF8-8343-D9EB04B1F735}"/>
              </a:ext>
            </a:extLst>
          </p:cNvPr>
          <p:cNvSpPr>
            <a:spLocks noChangeArrowheads="1"/>
          </p:cNvSpPr>
          <p:nvPr/>
        </p:nvSpPr>
        <p:spPr bwMode="auto">
          <a:xfrm>
            <a:off x="752475" y="2466975"/>
            <a:ext cx="4865688" cy="145573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en-US" altLang="en-US"/>
          </a:p>
        </p:txBody>
      </p:sp>
      <p:sp>
        <p:nvSpPr>
          <p:cNvPr id="14340" name="object 4">
            <a:extLst>
              <a:ext uri="{FF2B5EF4-FFF2-40B4-BE49-F238E27FC236}">
                <a16:creationId xmlns:a16="http://schemas.microsoft.com/office/drawing/2014/main" xmlns="" id="{0EE1CADE-E372-4D2F-A641-E9A097074C71}"/>
              </a:ext>
            </a:extLst>
          </p:cNvPr>
          <p:cNvSpPr>
            <a:spLocks noChangeArrowheads="1"/>
          </p:cNvSpPr>
          <p:nvPr/>
        </p:nvSpPr>
        <p:spPr bwMode="auto">
          <a:xfrm>
            <a:off x="792163" y="2484438"/>
            <a:ext cx="4787900" cy="13811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en-US" altLang="en-US"/>
          </a:p>
        </p:txBody>
      </p:sp>
      <p:graphicFrame>
        <p:nvGraphicFramePr>
          <p:cNvPr id="17" name="object 5">
            <a:extLst>
              <a:ext uri="{FF2B5EF4-FFF2-40B4-BE49-F238E27FC236}">
                <a16:creationId xmlns:a16="http://schemas.microsoft.com/office/drawing/2014/main" xmlns="" id="{A367FE58-1DFC-41AF-A714-9D68782E5477}"/>
              </a:ext>
            </a:extLst>
          </p:cNvPr>
          <p:cNvGraphicFramePr>
            <a:graphicFrameLocks noGrp="1"/>
          </p:cNvGraphicFramePr>
          <p:nvPr/>
        </p:nvGraphicFramePr>
        <p:xfrm>
          <a:off x="787400" y="2484438"/>
          <a:ext cx="4787900" cy="1382713"/>
        </p:xfrm>
        <a:graphic>
          <a:graphicData uri="http://schemas.openxmlformats.org/drawingml/2006/table">
            <a:tbl>
              <a:tblPr/>
              <a:tblGrid>
                <a:gridCol w="1187450">
                  <a:extLst>
                    <a:ext uri="{9D8B030D-6E8A-4147-A177-3AD203B41FA5}">
                      <a16:colId xmlns:a16="http://schemas.microsoft.com/office/drawing/2014/main" xmlns="" val="2434826785"/>
                    </a:ext>
                  </a:extLst>
                </a:gridCol>
                <a:gridCol w="1763713">
                  <a:extLst>
                    <a:ext uri="{9D8B030D-6E8A-4147-A177-3AD203B41FA5}">
                      <a16:colId xmlns:a16="http://schemas.microsoft.com/office/drawing/2014/main" xmlns="" val="3967400103"/>
                    </a:ext>
                  </a:extLst>
                </a:gridCol>
                <a:gridCol w="1836737">
                  <a:extLst>
                    <a:ext uri="{9D8B030D-6E8A-4147-A177-3AD203B41FA5}">
                      <a16:colId xmlns:a16="http://schemas.microsoft.com/office/drawing/2014/main" xmlns="" val="2318471291"/>
                    </a:ext>
                  </a:extLst>
                </a:gridCol>
              </a:tblGrid>
              <a:tr h="639763">
                <a:tc>
                  <a:txBody>
                    <a:bodyPr/>
                    <a:lstStyle>
                      <a:lvl1pPr marL="269875" indent="14288">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269875" marR="0" lvl="0" indent="14288" algn="l" defTabSz="914400" rtl="0" eaLnBrk="1" fontAlgn="base" latinLnBrk="0" hangingPunct="1">
                        <a:lnSpc>
                          <a:spcPct val="100000"/>
                        </a:lnSpc>
                        <a:spcBef>
                          <a:spcPts val="263"/>
                        </a:spcBef>
                        <a:spcAft>
                          <a:spcPct val="0"/>
                        </a:spcAft>
                        <a:buClrTx/>
                        <a:buSzTx/>
                        <a:buFontTx/>
                        <a:buNone/>
                        <a:tabLst/>
                      </a:pPr>
                      <a:r>
                        <a:rPr kumimoji="0" lang="en-US" altLang="en-US" sz="1800" b="1" i="0" u="none" strike="noStrike" cap="none" normalizeH="0" baseline="0">
                          <a:ln>
                            <a:noFill/>
                          </a:ln>
                          <a:solidFill>
                            <a:srgbClr val="FFFFFF"/>
                          </a:solidFill>
                          <a:effectLst/>
                          <a:latin typeface="Comic Sans MS" panose="030F0702030302020204" pitchFamily="66" charset="0"/>
                          <a:ea typeface="宋体" panose="02010600030101010101" pitchFamily="2" charset="-122"/>
                        </a:rPr>
                        <a:t>Name  (text)</a:t>
                      </a:r>
                      <a:endPar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0" marR="0" marT="33655" marB="0" horzOverflow="overflow">
                    <a:lnL>
                      <a:noFill/>
                    </a:lnL>
                    <a:lnR>
                      <a:noFill/>
                    </a:lnR>
                    <a:lnT>
                      <a:noFill/>
                    </a:lnT>
                    <a:lnB>
                      <a:noFill/>
                    </a:lnB>
                    <a:lnTlToBr>
                      <a:noFill/>
                    </a:lnTlToBr>
                    <a:lnBlToTr>
                      <a:noFill/>
                    </a:lnBlToTr>
                    <a:solidFill>
                      <a:srgbClr val="000000"/>
                    </a:solidFill>
                  </a:tcPr>
                </a:tc>
                <a:tc>
                  <a:txBody>
                    <a:bodyPr/>
                    <a:lstStyle>
                      <a:lvl1pPr marL="1588">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1588" marR="0" lvl="0" indent="0" algn="ctr" defTabSz="914400" rtl="0" eaLnBrk="1" fontAlgn="base" latinLnBrk="0" hangingPunct="1">
                        <a:lnSpc>
                          <a:spcPct val="100000"/>
                        </a:lnSpc>
                        <a:spcBef>
                          <a:spcPts val="263"/>
                        </a:spcBef>
                        <a:spcAft>
                          <a:spcPct val="0"/>
                        </a:spcAft>
                        <a:buClrTx/>
                        <a:buSzTx/>
                        <a:buFontTx/>
                        <a:buNone/>
                        <a:tabLst/>
                      </a:pPr>
                      <a:r>
                        <a:rPr kumimoji="0" lang="en-US" altLang="en-US" sz="1800" b="1" i="0" u="none" strike="noStrike" cap="none" normalizeH="0" baseline="0">
                          <a:ln>
                            <a:noFill/>
                          </a:ln>
                          <a:solidFill>
                            <a:srgbClr val="FFFFFF"/>
                          </a:solidFill>
                          <a:effectLst/>
                          <a:latin typeface="Comic Sans MS" panose="030F0702030302020204" pitchFamily="66" charset="0"/>
                          <a:ea typeface="宋体" panose="02010600030101010101" pitchFamily="2" charset="-122"/>
                        </a:rPr>
                        <a:t>ID</a:t>
                      </a:r>
                      <a:endPar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p>
                      <a:pPr marL="1588"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omic Sans MS" panose="030F0702030302020204" pitchFamily="66" charset="0"/>
                          <a:ea typeface="宋体" panose="02010600030101010101" pitchFamily="2" charset="-122"/>
                        </a:rPr>
                        <a:t>(integer)</a:t>
                      </a:r>
                      <a:endPar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0" marR="0" marT="33655" marB="0" horzOverflow="overflow">
                    <a:lnL>
                      <a:noFill/>
                    </a:lnL>
                    <a:lnR>
                      <a:noFill/>
                    </a:lnR>
                    <a:lnT>
                      <a:noFill/>
                    </a:lnT>
                    <a:lnB>
                      <a:noFill/>
                    </a:lnB>
                    <a:lnTlToBr>
                      <a:noFill/>
                    </a:lnTlToBr>
                    <a:lnBlToTr>
                      <a:noFill/>
                    </a:lnBlToTr>
                    <a:solidFill>
                      <a:srgbClr val="000000"/>
                    </a:solidFill>
                  </a:tcPr>
                </a:tc>
                <a:tc>
                  <a:txBody>
                    <a:bodyPr/>
                    <a:lstStyle>
                      <a:lvl1pPr>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63"/>
                        </a:spcBef>
                        <a:spcAft>
                          <a:spcPct val="0"/>
                        </a:spcAft>
                        <a:buClrTx/>
                        <a:buSzTx/>
                        <a:buFontTx/>
                        <a:buNone/>
                        <a:tabLst/>
                      </a:pPr>
                      <a:r>
                        <a:rPr kumimoji="0" lang="en-US" altLang="en-US" sz="1800" b="1" i="0" u="none" strike="noStrike" cap="none" normalizeH="0" baseline="0">
                          <a:ln>
                            <a:noFill/>
                          </a:ln>
                          <a:solidFill>
                            <a:srgbClr val="FFFFFF"/>
                          </a:solidFill>
                          <a:effectLst/>
                          <a:latin typeface="Comic Sans MS" panose="030F0702030302020204" pitchFamily="66" charset="0"/>
                          <a:ea typeface="宋体" panose="02010600030101010101" pitchFamily="2" charset="-122"/>
                        </a:rPr>
                        <a:t>Age</a:t>
                      </a:r>
                      <a:endPar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omic Sans MS" panose="030F0702030302020204" pitchFamily="66" charset="0"/>
                          <a:ea typeface="宋体" panose="02010600030101010101" pitchFamily="2" charset="-122"/>
                        </a:rPr>
                        <a:t>(integer)</a:t>
                      </a:r>
                      <a:endPar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0" marR="0" marT="33655" marB="0" horzOverflow="overflow">
                    <a:lnL>
                      <a:noFill/>
                    </a:lnL>
                    <a:lnR>
                      <a:noFill/>
                    </a:lnR>
                    <a:lnT>
                      <a:noFill/>
                    </a:lnT>
                    <a:lnB>
                      <a:noFill/>
                    </a:lnB>
                    <a:lnTlToBr>
                      <a:noFill/>
                    </a:lnTlToBr>
                    <a:lnBlToTr>
                      <a:noFill/>
                    </a:lnBlToTr>
                    <a:solidFill>
                      <a:srgbClr val="000000"/>
                    </a:solidFill>
                  </a:tcPr>
                </a:tc>
                <a:extLst>
                  <a:ext uri="{0D108BD9-81ED-4DB2-BD59-A6C34878D82A}">
                    <a16:rowId xmlns:a16="http://schemas.microsoft.com/office/drawing/2014/main" xmlns="" val="1505517814"/>
                  </a:ext>
                </a:extLst>
              </a:tr>
              <a:tr h="371475">
                <a:tc>
                  <a:txBody>
                    <a:bodyPr/>
                    <a:lstStyle>
                      <a:lvl1pPr>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75"/>
                        </a:spcBef>
                        <a:spcAft>
                          <a:spcPct val="0"/>
                        </a:spcAft>
                        <a:buClrTx/>
                        <a:buSzTx/>
                        <a:buFontTx/>
                        <a:buNone/>
                        <a:tabLst/>
                      </a:pPr>
                      <a:r>
                        <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Alice</a:t>
                      </a:r>
                    </a:p>
                  </a:txBody>
                  <a:tcPr marL="0" marR="0" marT="3429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lnTlToBr>
                      <a:noFill/>
                    </a:lnTlToBr>
                    <a:lnBlToTr>
                      <a:noFill/>
                    </a:lnBlToTr>
                    <a:solidFill>
                      <a:srgbClr val="000000">
                        <a:alpha val="39999"/>
                      </a:srgbClr>
                    </a:solidFill>
                  </a:tcPr>
                </a:tc>
                <a:tc>
                  <a:txBody>
                    <a:bodyPr/>
                    <a:lstStyle>
                      <a:lvl1pPr marL="3175">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3175" marR="0" lvl="0" indent="0" algn="ctr" defTabSz="914400" rtl="0" eaLnBrk="1" fontAlgn="base" latinLnBrk="0" hangingPunct="1">
                        <a:lnSpc>
                          <a:spcPct val="100000"/>
                        </a:lnSpc>
                        <a:spcBef>
                          <a:spcPts val="275"/>
                        </a:spcBef>
                        <a:spcAft>
                          <a:spcPct val="0"/>
                        </a:spcAft>
                        <a:buClrTx/>
                        <a:buSzTx/>
                        <a:buFontTx/>
                        <a:buNone/>
                        <a:tabLst/>
                      </a:pPr>
                      <a:r>
                        <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2100385692</a:t>
                      </a:r>
                    </a:p>
                  </a:txBody>
                  <a:tcPr marL="0" marR="0" marT="3429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lnTlToBr>
                      <a:noFill/>
                    </a:lnTlToBr>
                    <a:lnBlToTr>
                      <a:noFill/>
                    </a:lnBlToTr>
                    <a:solidFill>
                      <a:srgbClr val="000000">
                        <a:alpha val="39999"/>
                      </a:srgbClr>
                    </a:solidFill>
                  </a:tcPr>
                </a:tc>
                <a:tc>
                  <a:txBody>
                    <a:bodyPr/>
                    <a:lstStyle>
                      <a:lvl1pPr marL="679450">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679450" marR="0" lvl="0" indent="0" algn="l" defTabSz="914400" rtl="0" eaLnBrk="1" fontAlgn="base" latinLnBrk="0" hangingPunct="1">
                        <a:lnSpc>
                          <a:spcPct val="100000"/>
                        </a:lnSpc>
                        <a:spcBef>
                          <a:spcPts val="275"/>
                        </a:spcBef>
                        <a:spcAft>
                          <a:spcPct val="0"/>
                        </a:spcAft>
                        <a:buClrTx/>
                        <a:buSzTx/>
                        <a:buFontTx/>
                        <a:buNone/>
                        <a:tabLst/>
                      </a:pPr>
                      <a:r>
                        <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18</a:t>
                      </a:r>
                    </a:p>
                  </a:txBody>
                  <a:tcPr marL="0" marR="0" marT="3429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lnTlToBr>
                      <a:noFill/>
                    </a:lnTlToBr>
                    <a:lnBlToTr>
                      <a:noFill/>
                    </a:lnBlToTr>
                    <a:solidFill>
                      <a:srgbClr val="000000">
                        <a:alpha val="39999"/>
                      </a:srgbClr>
                    </a:solidFill>
                  </a:tcPr>
                </a:tc>
                <a:extLst>
                  <a:ext uri="{0D108BD9-81ED-4DB2-BD59-A6C34878D82A}">
                    <a16:rowId xmlns:a16="http://schemas.microsoft.com/office/drawing/2014/main" xmlns="" val="3528304819"/>
                  </a:ext>
                </a:extLst>
              </a:tr>
              <a:tr h="371475">
                <a:tc>
                  <a:txBody>
                    <a:bodyPr/>
                    <a:lstStyle>
                      <a:lvl1pPr>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75"/>
                        </a:spcBef>
                        <a:spcAft>
                          <a:spcPct val="0"/>
                        </a:spcAft>
                        <a:buClrTx/>
                        <a:buSzTx/>
                        <a:buFontTx/>
                        <a:buNone/>
                        <a:tabLst/>
                      </a:pPr>
                      <a:r>
                        <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Bob</a:t>
                      </a:r>
                    </a:p>
                  </a:txBody>
                  <a:tcPr marL="0" marR="0" marT="3429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175">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3175" marR="0" lvl="0" indent="0" algn="ctr" defTabSz="914400" rtl="0" eaLnBrk="1" fontAlgn="base" latinLnBrk="0" hangingPunct="1">
                        <a:lnSpc>
                          <a:spcPct val="100000"/>
                        </a:lnSpc>
                        <a:spcBef>
                          <a:spcPts val="275"/>
                        </a:spcBef>
                        <a:spcAft>
                          <a:spcPct val="0"/>
                        </a:spcAft>
                        <a:buClrTx/>
                        <a:buSzTx/>
                        <a:buFontTx/>
                        <a:buNone/>
                        <a:tabLst/>
                      </a:pPr>
                      <a:r>
                        <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2000041283</a:t>
                      </a:r>
                    </a:p>
                  </a:txBody>
                  <a:tcPr marL="0" marR="0" marT="3429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698500">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698500" marR="0" lvl="0" indent="0" algn="l" defTabSz="914400" rtl="0" eaLnBrk="1" fontAlgn="base" latinLnBrk="0" hangingPunct="1">
                        <a:lnSpc>
                          <a:spcPct val="100000"/>
                        </a:lnSpc>
                        <a:spcBef>
                          <a:spcPts val="275"/>
                        </a:spcBef>
                        <a:spcAft>
                          <a:spcPct val="0"/>
                        </a:spcAft>
                        <a:buClrTx/>
                        <a:buSzTx/>
                        <a:buFontTx/>
                        <a:buNone/>
                        <a:tabLst/>
                      </a:pPr>
                      <a:r>
                        <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19</a:t>
                      </a:r>
                    </a:p>
                  </a:txBody>
                  <a:tcPr marL="0" marR="0" marT="3429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453143825"/>
                  </a:ext>
                </a:extLst>
              </a:tr>
            </a:tbl>
          </a:graphicData>
        </a:graphic>
      </p:graphicFrame>
      <p:sp>
        <p:nvSpPr>
          <p:cNvPr id="14357" name="object 6">
            <a:extLst>
              <a:ext uri="{FF2B5EF4-FFF2-40B4-BE49-F238E27FC236}">
                <a16:creationId xmlns:a16="http://schemas.microsoft.com/office/drawing/2014/main" xmlns="" id="{15AC08D2-C725-402D-AC14-8F4E5E08C2C4}"/>
              </a:ext>
            </a:extLst>
          </p:cNvPr>
          <p:cNvSpPr>
            <a:spLocks noChangeArrowheads="1"/>
          </p:cNvSpPr>
          <p:nvPr/>
        </p:nvSpPr>
        <p:spPr bwMode="auto">
          <a:xfrm>
            <a:off x="2159000" y="4540250"/>
            <a:ext cx="6146800" cy="18288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en-US" altLang="en-US"/>
          </a:p>
        </p:txBody>
      </p:sp>
      <p:sp>
        <p:nvSpPr>
          <p:cNvPr id="14358" name="object 7">
            <a:extLst>
              <a:ext uri="{FF2B5EF4-FFF2-40B4-BE49-F238E27FC236}">
                <a16:creationId xmlns:a16="http://schemas.microsoft.com/office/drawing/2014/main" xmlns="" id="{D83B2972-24B1-4CBE-91D2-B90DB79A0B2C}"/>
              </a:ext>
            </a:extLst>
          </p:cNvPr>
          <p:cNvSpPr>
            <a:spLocks noChangeArrowheads="1"/>
          </p:cNvSpPr>
          <p:nvPr/>
        </p:nvSpPr>
        <p:spPr bwMode="auto">
          <a:xfrm>
            <a:off x="2195513" y="4559300"/>
            <a:ext cx="6072187" cy="175260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en-US" altLang="en-US"/>
          </a:p>
        </p:txBody>
      </p:sp>
      <p:graphicFrame>
        <p:nvGraphicFramePr>
          <p:cNvPr id="20" name="object 8">
            <a:extLst>
              <a:ext uri="{FF2B5EF4-FFF2-40B4-BE49-F238E27FC236}">
                <a16:creationId xmlns:a16="http://schemas.microsoft.com/office/drawing/2014/main" xmlns="" id="{EC2B4FBB-58BB-4963-84F7-D2E249F3DBFE}"/>
              </a:ext>
            </a:extLst>
          </p:cNvPr>
          <p:cNvGraphicFramePr>
            <a:graphicFrameLocks noGrp="1"/>
          </p:cNvGraphicFramePr>
          <p:nvPr/>
        </p:nvGraphicFramePr>
        <p:xfrm>
          <a:off x="2190750" y="4559300"/>
          <a:ext cx="6072188" cy="1754188"/>
        </p:xfrm>
        <a:graphic>
          <a:graphicData uri="http://schemas.openxmlformats.org/drawingml/2006/table">
            <a:tbl>
              <a:tblPr/>
              <a:tblGrid>
                <a:gridCol w="1651000">
                  <a:extLst>
                    <a:ext uri="{9D8B030D-6E8A-4147-A177-3AD203B41FA5}">
                      <a16:colId xmlns:a16="http://schemas.microsoft.com/office/drawing/2014/main" xmlns="" val="397522916"/>
                    </a:ext>
                  </a:extLst>
                </a:gridCol>
                <a:gridCol w="1651000">
                  <a:extLst>
                    <a:ext uri="{9D8B030D-6E8A-4147-A177-3AD203B41FA5}">
                      <a16:colId xmlns:a16="http://schemas.microsoft.com/office/drawing/2014/main" xmlns="" val="2638869263"/>
                    </a:ext>
                  </a:extLst>
                </a:gridCol>
                <a:gridCol w="1293813">
                  <a:extLst>
                    <a:ext uri="{9D8B030D-6E8A-4147-A177-3AD203B41FA5}">
                      <a16:colId xmlns:a16="http://schemas.microsoft.com/office/drawing/2014/main" xmlns="" val="2204199283"/>
                    </a:ext>
                  </a:extLst>
                </a:gridCol>
                <a:gridCol w="1476375">
                  <a:extLst>
                    <a:ext uri="{9D8B030D-6E8A-4147-A177-3AD203B41FA5}">
                      <a16:colId xmlns:a16="http://schemas.microsoft.com/office/drawing/2014/main" xmlns="" val="143542899"/>
                    </a:ext>
                  </a:extLst>
                </a:gridCol>
              </a:tblGrid>
              <a:tr h="639763">
                <a:tc>
                  <a:txBody>
                    <a:bodyPr/>
                    <a:lstStyle>
                      <a:lvl1pPr marL="501650" indent="12700">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501650" marR="0" lvl="0" indent="12700" algn="l" defTabSz="914400" rtl="0" eaLnBrk="1" fontAlgn="base" latinLnBrk="0" hangingPunct="1">
                        <a:lnSpc>
                          <a:spcPct val="100000"/>
                        </a:lnSpc>
                        <a:spcBef>
                          <a:spcPts val="275"/>
                        </a:spcBef>
                        <a:spcAft>
                          <a:spcPct val="0"/>
                        </a:spcAft>
                        <a:buClrTx/>
                        <a:buSzTx/>
                        <a:buFontTx/>
                        <a:buNone/>
                        <a:tabLst/>
                      </a:pPr>
                      <a:r>
                        <a:rPr kumimoji="0" lang="en-US" altLang="en-US" sz="1800" b="1" i="0" u="none" strike="noStrike" cap="none" normalizeH="0" baseline="0">
                          <a:ln>
                            <a:noFill/>
                          </a:ln>
                          <a:solidFill>
                            <a:srgbClr val="FFFFFF"/>
                          </a:solidFill>
                          <a:effectLst/>
                          <a:latin typeface="Comic Sans MS" panose="030F0702030302020204" pitchFamily="66" charset="0"/>
                          <a:ea typeface="宋体" panose="02010600030101010101" pitchFamily="2" charset="-122"/>
                        </a:rPr>
                        <a:t>Name  (text)</a:t>
                      </a:r>
                      <a:endPar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0" marR="0" marT="34290" marB="0" horzOverflow="overflow">
                    <a:lnL>
                      <a:noFill/>
                    </a:lnL>
                    <a:lnR>
                      <a:noFill/>
                    </a:lnR>
                    <a:lnT>
                      <a:noFill/>
                    </a:lnT>
                    <a:lnB>
                      <a:noFill/>
                    </a:lnB>
                    <a:lnTlToBr>
                      <a:noFill/>
                    </a:lnTlToBr>
                    <a:lnBlToTr>
                      <a:noFill/>
                    </a:lnBlToTr>
                    <a:solidFill>
                      <a:srgbClr val="000000"/>
                    </a:solidFill>
                  </a:tcPr>
                </a:tc>
                <a:tc>
                  <a:txBody>
                    <a:bodyPr/>
                    <a:lstStyle>
                      <a:lvl1pPr marL="501650" indent="60325">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501650" marR="0" lvl="0" indent="60325" algn="l" defTabSz="914400" rtl="0" eaLnBrk="1" fontAlgn="base" latinLnBrk="0" hangingPunct="1">
                        <a:lnSpc>
                          <a:spcPct val="100000"/>
                        </a:lnSpc>
                        <a:spcBef>
                          <a:spcPts val="275"/>
                        </a:spcBef>
                        <a:spcAft>
                          <a:spcPct val="0"/>
                        </a:spcAft>
                        <a:buClrTx/>
                        <a:buSzTx/>
                        <a:buFontTx/>
                        <a:buNone/>
                        <a:tabLst/>
                      </a:pPr>
                      <a:r>
                        <a:rPr kumimoji="0" lang="en-US" altLang="en-US" sz="1800" b="1" i="0" u="none" strike="noStrike" cap="none" normalizeH="0" baseline="0">
                          <a:ln>
                            <a:noFill/>
                          </a:ln>
                          <a:solidFill>
                            <a:srgbClr val="FFFFFF"/>
                          </a:solidFill>
                          <a:effectLst/>
                          <a:latin typeface="Comic Sans MS" panose="030F0702030302020204" pitchFamily="66" charset="0"/>
                          <a:ea typeface="宋体" panose="02010600030101010101" pitchFamily="2" charset="-122"/>
                        </a:rPr>
                        <a:t>Code  (text)</a:t>
                      </a:r>
                      <a:endPar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0" marR="0" marT="34290" marB="0" horzOverflow="overflow">
                    <a:lnL>
                      <a:noFill/>
                    </a:lnL>
                    <a:lnR>
                      <a:noFill/>
                    </a:lnR>
                    <a:lnT>
                      <a:noFill/>
                    </a:lnT>
                    <a:lnB>
                      <a:noFill/>
                    </a:lnB>
                    <a:lnTlToBr>
                      <a:noFill/>
                    </a:lnTlToBr>
                    <a:lnBlToTr>
                      <a:noFill/>
                    </a:lnBlToTr>
                    <a:solidFill>
                      <a:srgbClr val="000000"/>
                    </a:solidFill>
                  </a:tcPr>
                </a:tc>
                <a:tc>
                  <a:txBody>
                    <a:bodyPr/>
                    <a:lstStyle>
                      <a:lvl1pPr marL="173038" indent="153988">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173038" marR="0" lvl="0" indent="153988" algn="l" defTabSz="914400" rtl="0" eaLnBrk="1" fontAlgn="base" latinLnBrk="0" hangingPunct="1">
                        <a:lnSpc>
                          <a:spcPct val="100000"/>
                        </a:lnSpc>
                        <a:spcBef>
                          <a:spcPts val="275"/>
                        </a:spcBef>
                        <a:spcAft>
                          <a:spcPct val="0"/>
                        </a:spcAft>
                        <a:buClrTx/>
                        <a:buSzTx/>
                        <a:buFontTx/>
                        <a:buNone/>
                        <a:tabLst/>
                      </a:pPr>
                      <a:r>
                        <a:rPr kumimoji="0" lang="en-US" altLang="en-US" sz="1800" b="1" i="0" u="none" strike="noStrike" cap="none" normalizeH="0" baseline="0">
                          <a:ln>
                            <a:noFill/>
                          </a:ln>
                          <a:solidFill>
                            <a:srgbClr val="FFFFFF"/>
                          </a:solidFill>
                          <a:effectLst/>
                          <a:latin typeface="Comic Sans MS" panose="030F0702030302020204" pitchFamily="66" charset="0"/>
                          <a:ea typeface="宋体" panose="02010600030101010101" pitchFamily="2" charset="-122"/>
                        </a:rPr>
                        <a:t>Hours  (integer)</a:t>
                      </a:r>
                      <a:endPar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0" marR="0" marT="34290" marB="0" horzOverflow="overflow">
                    <a:lnL>
                      <a:noFill/>
                    </a:lnL>
                    <a:lnR>
                      <a:noFill/>
                    </a:lnR>
                    <a:lnT>
                      <a:noFill/>
                    </a:lnT>
                    <a:lnB>
                      <a:noFill/>
                    </a:lnB>
                    <a:lnTlToBr>
                      <a:noFill/>
                    </a:lnTlToBr>
                    <a:lnBlToTr>
                      <a:noFill/>
                    </a:lnBlToTr>
                    <a:solidFill>
                      <a:srgbClr val="000000"/>
                    </a:solidFill>
                  </a:tcPr>
                </a:tc>
                <a:tc>
                  <a:txBody>
                    <a:bodyPr/>
                    <a:lstStyle>
                      <a:lvl1pPr marL="263525" indent="73025">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263525" marR="0" lvl="0" indent="73025" algn="l" defTabSz="914400" rtl="0" eaLnBrk="1" fontAlgn="base" latinLnBrk="0" hangingPunct="1">
                        <a:lnSpc>
                          <a:spcPct val="100000"/>
                        </a:lnSpc>
                        <a:spcBef>
                          <a:spcPts val="275"/>
                        </a:spcBef>
                        <a:spcAft>
                          <a:spcPct val="0"/>
                        </a:spcAft>
                        <a:buClrTx/>
                        <a:buSzTx/>
                        <a:buFontTx/>
                        <a:buNone/>
                        <a:tabLst/>
                      </a:pPr>
                      <a:r>
                        <a:rPr kumimoji="0" lang="en-US" altLang="en-US" sz="1800" b="1" i="0" u="none" strike="noStrike" cap="none" normalizeH="0" baseline="0">
                          <a:ln>
                            <a:noFill/>
                          </a:ln>
                          <a:solidFill>
                            <a:srgbClr val="FFFFFF"/>
                          </a:solidFill>
                          <a:effectLst/>
                          <a:latin typeface="Comic Sans MS" panose="030F0702030302020204" pitchFamily="66" charset="0"/>
                          <a:ea typeface="宋体" panose="02010600030101010101" pitchFamily="2" charset="-122"/>
                        </a:rPr>
                        <a:t>Credits  (integer)</a:t>
                      </a:r>
                      <a:endPar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0" marR="0" marT="34290" marB="0" horzOverflow="overflow">
                    <a:lnL>
                      <a:noFill/>
                    </a:lnL>
                    <a:lnR>
                      <a:noFill/>
                    </a:lnR>
                    <a:lnT>
                      <a:noFill/>
                    </a:lnT>
                    <a:lnB>
                      <a:noFill/>
                    </a:lnB>
                    <a:lnTlToBr>
                      <a:noFill/>
                    </a:lnTlToBr>
                    <a:lnBlToTr>
                      <a:noFill/>
                    </a:lnBlToTr>
                    <a:solidFill>
                      <a:srgbClr val="000000"/>
                    </a:solidFill>
                  </a:tcPr>
                </a:tc>
                <a:extLst>
                  <a:ext uri="{0D108BD9-81ED-4DB2-BD59-A6C34878D82A}">
                    <a16:rowId xmlns:a16="http://schemas.microsoft.com/office/drawing/2014/main" xmlns="" val="4293795182"/>
                  </a:ext>
                </a:extLst>
              </a:tr>
              <a:tr h="371475">
                <a:tc>
                  <a:txBody>
                    <a:bodyPr/>
                    <a:lstStyle>
                      <a:lvl1pPr>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75"/>
                        </a:spcBef>
                        <a:spcAft>
                          <a:spcPct val="0"/>
                        </a:spcAft>
                        <a:buClrTx/>
                        <a:buSzTx/>
                        <a:buFontTx/>
                        <a:buNone/>
                        <a:tabLst/>
                      </a:pPr>
                      <a:r>
                        <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IT</a:t>
                      </a:r>
                    </a:p>
                  </a:txBody>
                  <a:tcPr marL="0" marR="0" marT="3429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lnTlToBr>
                      <a:noFill/>
                    </a:lnTlToBr>
                    <a:lnBlToTr>
                      <a:noFill/>
                    </a:lnBlToTr>
                    <a:solidFill>
                      <a:srgbClr val="000000">
                        <a:alpha val="39999"/>
                      </a:srgbClr>
                    </a:solidFill>
                  </a:tcPr>
                </a:tc>
                <a:tc>
                  <a:txBody>
                    <a:bodyPr/>
                    <a:lstStyle>
                      <a:lvl1pPr>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75"/>
                        </a:spcBef>
                        <a:spcAft>
                          <a:spcPct val="0"/>
                        </a:spcAft>
                        <a:buClrTx/>
                        <a:buSzTx/>
                        <a:buFontTx/>
                        <a:buNone/>
                        <a:tabLst/>
                      </a:pPr>
                      <a:r>
                        <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GCIT1003</a:t>
                      </a:r>
                    </a:p>
                  </a:txBody>
                  <a:tcPr marL="0" marR="0" marT="3429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lnTlToBr>
                      <a:noFill/>
                    </a:lnTlToBr>
                    <a:lnBlToTr>
                      <a:noFill/>
                    </a:lnBlToTr>
                    <a:solidFill>
                      <a:srgbClr val="000000">
                        <a:alpha val="39999"/>
                      </a:srgbClr>
                    </a:solidFill>
                  </a:tcPr>
                </a:tc>
                <a:tc>
                  <a:txBody>
                    <a:bodyPr/>
                    <a:lstStyle>
                      <a:lvl1pPr>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75"/>
                        </a:spcBef>
                        <a:spcAft>
                          <a:spcPct val="0"/>
                        </a:spcAft>
                        <a:buClrTx/>
                        <a:buSzTx/>
                        <a:buFontTx/>
                        <a:buNone/>
                        <a:tabLst/>
                      </a:pPr>
                      <a:r>
                        <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a:t>
                      </a:r>
                    </a:p>
                  </a:txBody>
                  <a:tcPr marL="0" marR="0" marT="3429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lnTlToBr>
                      <a:noFill/>
                    </a:lnTlToBr>
                    <a:lnBlToTr>
                      <a:noFill/>
                    </a:lnBlToTr>
                    <a:solidFill>
                      <a:srgbClr val="000000">
                        <a:alpha val="39999"/>
                      </a:srgbClr>
                    </a:solidFill>
                  </a:tcPr>
                </a:tc>
                <a:tc>
                  <a:txBody>
                    <a:bodyPr/>
                    <a:lstStyle>
                      <a:lvl1pPr>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75"/>
                        </a:spcBef>
                        <a:spcAft>
                          <a:spcPct val="0"/>
                        </a:spcAft>
                        <a:buClrTx/>
                        <a:buSzTx/>
                        <a:buFontTx/>
                        <a:buNone/>
                        <a:tabLst/>
                      </a:pPr>
                      <a:r>
                        <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a:t>
                      </a:r>
                    </a:p>
                  </a:txBody>
                  <a:tcPr marL="0" marR="0" marT="3429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lnTlToBr>
                      <a:noFill/>
                    </a:lnTlToBr>
                    <a:lnBlToTr>
                      <a:noFill/>
                    </a:lnBlToTr>
                    <a:solidFill>
                      <a:srgbClr val="000000">
                        <a:alpha val="39999"/>
                      </a:srgbClr>
                    </a:solidFill>
                  </a:tcPr>
                </a:tc>
                <a:extLst>
                  <a:ext uri="{0D108BD9-81ED-4DB2-BD59-A6C34878D82A}">
                    <a16:rowId xmlns:a16="http://schemas.microsoft.com/office/drawing/2014/main" xmlns="" val="2986820279"/>
                  </a:ext>
                </a:extLst>
              </a:tr>
              <a:tr h="371475">
                <a:tc>
                  <a:txBody>
                    <a:bodyPr/>
                    <a:lstStyle>
                      <a:lvl1pPr>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75"/>
                        </a:spcBef>
                        <a:spcAft>
                          <a:spcPct val="0"/>
                        </a:spcAft>
                        <a:buClrTx/>
                        <a:buSzTx/>
                        <a:buFontTx/>
                        <a:buNone/>
                        <a:tabLst/>
                      </a:pPr>
                      <a:r>
                        <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English</a:t>
                      </a:r>
                    </a:p>
                  </a:txBody>
                  <a:tcPr marL="0" marR="0" marT="3429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75"/>
                        </a:spcBef>
                        <a:spcAft>
                          <a:spcPct val="0"/>
                        </a:spcAft>
                        <a:buClrTx/>
                        <a:buSzTx/>
                        <a:buFontTx/>
                        <a:buNone/>
                        <a:tabLst/>
                      </a:pPr>
                      <a:r>
                        <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ENG101</a:t>
                      </a:r>
                    </a:p>
                  </a:txBody>
                  <a:tcPr marL="0" marR="0" marT="3429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75"/>
                        </a:spcBef>
                        <a:spcAft>
                          <a:spcPct val="0"/>
                        </a:spcAft>
                        <a:buClrTx/>
                        <a:buSzTx/>
                        <a:buFontTx/>
                        <a:buNone/>
                        <a:tabLst/>
                      </a:pPr>
                      <a:r>
                        <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a:t>
                      </a:r>
                    </a:p>
                  </a:txBody>
                  <a:tcPr marL="0" marR="0" marT="3429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1588">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1588" marR="0" lvl="0" indent="0" algn="ctr" defTabSz="914400" rtl="0" eaLnBrk="1" fontAlgn="base" latinLnBrk="0" hangingPunct="1">
                        <a:lnSpc>
                          <a:spcPct val="100000"/>
                        </a:lnSpc>
                        <a:spcBef>
                          <a:spcPts val="275"/>
                        </a:spcBef>
                        <a:spcAft>
                          <a:spcPct val="0"/>
                        </a:spcAft>
                        <a:buClrTx/>
                        <a:buSzTx/>
                        <a:buFontTx/>
                        <a:buNone/>
                        <a:tabLst/>
                      </a:pPr>
                      <a:r>
                        <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a:t>
                      </a:r>
                    </a:p>
                  </a:txBody>
                  <a:tcPr marL="0" marR="0" marT="3429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201049292"/>
                  </a:ext>
                </a:extLst>
              </a:tr>
              <a:tr h="371475">
                <a:tc>
                  <a:txBody>
                    <a:bodyPr/>
                    <a:lstStyle>
                      <a:lvl1pPr marL="1588">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1588" marR="0" lvl="0" indent="0" algn="ctr" defTabSz="914400" rtl="0" eaLnBrk="1" fontAlgn="base" latinLnBrk="0" hangingPunct="1">
                        <a:lnSpc>
                          <a:spcPct val="100000"/>
                        </a:lnSpc>
                        <a:spcBef>
                          <a:spcPts val="275"/>
                        </a:spcBef>
                        <a:spcAft>
                          <a:spcPct val="0"/>
                        </a:spcAft>
                        <a:buClrTx/>
                        <a:buSzTx/>
                        <a:buFontTx/>
                        <a:buNone/>
                        <a:tabLst/>
                      </a:pPr>
                      <a:r>
                        <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Databases</a:t>
                      </a:r>
                    </a:p>
                  </a:txBody>
                  <a:tcPr marL="0" marR="0" marT="3429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alpha val="39999"/>
                      </a:srgbClr>
                    </a:solidFill>
                  </a:tcPr>
                </a:tc>
                <a:tc>
                  <a:txBody>
                    <a:bodyPr/>
                    <a:lstStyle>
                      <a:lvl1pPr>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75"/>
                        </a:spcBef>
                        <a:spcAft>
                          <a:spcPct val="0"/>
                        </a:spcAft>
                        <a:buClrTx/>
                        <a:buSzTx/>
                        <a:buFontTx/>
                        <a:buNone/>
                        <a:tabLst/>
                      </a:pPr>
                      <a:r>
                        <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COMP7023</a:t>
                      </a:r>
                    </a:p>
                  </a:txBody>
                  <a:tcPr marL="0" marR="0" marT="3429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alpha val="39999"/>
                      </a:srgbClr>
                    </a:solidFill>
                  </a:tcPr>
                </a:tc>
                <a:tc>
                  <a:txBody>
                    <a:bodyPr/>
                    <a:lstStyle>
                      <a:lvl1pPr>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275"/>
                        </a:spcBef>
                        <a:spcAft>
                          <a:spcPct val="0"/>
                        </a:spcAft>
                        <a:buClrTx/>
                        <a:buSzTx/>
                        <a:buFontTx/>
                        <a:buNone/>
                        <a:tabLst/>
                      </a:pPr>
                      <a:r>
                        <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a:t>
                      </a:r>
                    </a:p>
                  </a:txBody>
                  <a:tcPr marL="0" marR="0" marT="3429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alpha val="39999"/>
                      </a:srgbClr>
                    </a:solidFill>
                  </a:tcPr>
                </a:tc>
                <a:tc>
                  <a:txBody>
                    <a:bodyPr/>
                    <a:lstStyle>
                      <a:lvl1pPr marL="1588">
                        <a:spcBef>
                          <a:spcPct val="20000"/>
                        </a:spcBef>
                        <a:buClr>
                          <a:srgbClr val="072C62"/>
                        </a:buClr>
                        <a:buSzPct val="60000"/>
                        <a:buFont typeface="Wingdings" panose="05000000000000000000" pitchFamily="2" charset="2"/>
                        <a:defRPr sz="2800">
                          <a:solidFill>
                            <a:schemeClr val="tx1"/>
                          </a:solidFill>
                          <a:latin typeface="Georgia" panose="02040502050405020303" pitchFamily="18" charset="0"/>
                          <a:ea typeface="宋体" panose="02010600030101010101" pitchFamily="2" charset="-122"/>
                        </a:defRPr>
                      </a:lvl1pPr>
                      <a:lvl2pPr marL="742950" indent="-285750">
                        <a:spcBef>
                          <a:spcPct val="20000"/>
                        </a:spcBef>
                        <a:buSzPct val="60000"/>
                        <a:buFont typeface="Wingdings" panose="05000000000000000000" pitchFamily="2" charset="2"/>
                        <a:defRPr sz="2400">
                          <a:solidFill>
                            <a:schemeClr val="tx1"/>
                          </a:solidFill>
                          <a:latin typeface="Georgia" panose="02040502050405020303" pitchFamily="18" charset="0"/>
                          <a:ea typeface="宋体" panose="02010600030101010101" pitchFamily="2" charset="-122"/>
                        </a:defRPr>
                      </a:lvl2pPr>
                      <a:lvl3pPr marL="1143000" indent="-228600">
                        <a:spcBef>
                          <a:spcPct val="20000"/>
                        </a:spcBef>
                        <a:buClr>
                          <a:schemeClr val="tx2"/>
                        </a:buClr>
                        <a:buFont typeface="Wingdings" panose="05000000000000000000" pitchFamily="2" charset="2"/>
                        <a:defRPr sz="2000">
                          <a:solidFill>
                            <a:schemeClr val="tx1"/>
                          </a:solidFill>
                          <a:latin typeface="Georgia" panose="02040502050405020303" pitchFamily="18"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Georgia" panose="02040502050405020303"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Georgia" panose="02040502050405020303" pitchFamily="18" charset="0"/>
                          <a:ea typeface="宋体" panose="02010600030101010101" pitchFamily="2" charset="-122"/>
                        </a:defRPr>
                      </a:lvl9pPr>
                    </a:lstStyle>
                    <a:p>
                      <a:pPr marL="1588" marR="0" lvl="0" indent="0" algn="ctr" defTabSz="914400" rtl="0" eaLnBrk="1" fontAlgn="base" latinLnBrk="0" hangingPunct="1">
                        <a:lnSpc>
                          <a:spcPct val="100000"/>
                        </a:lnSpc>
                        <a:spcBef>
                          <a:spcPts val="275"/>
                        </a:spcBef>
                        <a:spcAft>
                          <a:spcPct val="0"/>
                        </a:spcAft>
                        <a:buClrTx/>
                        <a:buSzTx/>
                        <a:buFontTx/>
                        <a:buNone/>
                        <a:tabLst/>
                      </a:pPr>
                      <a:r>
                        <a:rPr kumimoji="0" lang="en-US"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a:t>
                      </a:r>
                    </a:p>
                  </a:txBody>
                  <a:tcPr marL="0" marR="0" marT="3429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alpha val="39999"/>
                      </a:srgbClr>
                    </a:solidFill>
                  </a:tcPr>
                </a:tc>
                <a:extLst>
                  <a:ext uri="{0D108BD9-81ED-4DB2-BD59-A6C34878D82A}">
                    <a16:rowId xmlns:a16="http://schemas.microsoft.com/office/drawing/2014/main" xmlns="" val="398863879"/>
                  </a:ext>
                </a:extLst>
              </a:tr>
            </a:tbl>
          </a:graphicData>
        </a:graphic>
      </p:graphicFrame>
      <p:sp>
        <p:nvSpPr>
          <p:cNvPr id="21" name="object 9">
            <a:extLst>
              <a:ext uri="{FF2B5EF4-FFF2-40B4-BE49-F238E27FC236}">
                <a16:creationId xmlns:a16="http://schemas.microsoft.com/office/drawing/2014/main" xmlns="" id="{2BB0F2FE-FB24-43EB-812D-79561D7C61D5}"/>
              </a:ext>
            </a:extLst>
          </p:cNvPr>
          <p:cNvSpPr txBox="1"/>
          <p:nvPr/>
        </p:nvSpPr>
        <p:spPr>
          <a:xfrm>
            <a:off x="2274888" y="4114800"/>
            <a:ext cx="2089150" cy="390525"/>
          </a:xfrm>
          <a:prstGeom prst="rect">
            <a:avLst/>
          </a:prstGeom>
        </p:spPr>
        <p:txBody>
          <a:bodyPr lIns="0" tIns="12700" rIns="0" bIns="0">
            <a:spAutoFit/>
          </a:bodyPr>
          <a:lstStyle/>
          <a:p>
            <a:pPr marL="12700">
              <a:spcBef>
                <a:spcPts val="100"/>
              </a:spcBef>
              <a:defRPr/>
            </a:pPr>
            <a:r>
              <a:rPr sz="2400" dirty="0">
                <a:latin typeface="Consolas"/>
                <a:cs typeface="Consolas"/>
              </a:rPr>
              <a:t>Courses</a:t>
            </a:r>
            <a:r>
              <a:rPr sz="2400" spc="-665" dirty="0">
                <a:latin typeface="Consolas"/>
                <a:cs typeface="Consolas"/>
              </a:rPr>
              <a:t> </a:t>
            </a:r>
            <a:r>
              <a:rPr sz="2400" dirty="0">
                <a:latin typeface="Comic Sans MS"/>
                <a:cs typeface="Comic Sans MS"/>
              </a:rPr>
              <a:t>Table</a:t>
            </a:r>
          </a:p>
        </p:txBody>
      </p:sp>
      <p:sp>
        <p:nvSpPr>
          <p:cNvPr id="14385" name="object 10">
            <a:extLst>
              <a:ext uri="{FF2B5EF4-FFF2-40B4-BE49-F238E27FC236}">
                <a16:creationId xmlns:a16="http://schemas.microsoft.com/office/drawing/2014/main" xmlns="" id="{639AA583-8D55-496E-9BF8-611ACCC5DB4F}"/>
              </a:ext>
            </a:extLst>
          </p:cNvPr>
          <p:cNvSpPr>
            <a:spLocks/>
          </p:cNvSpPr>
          <p:nvPr/>
        </p:nvSpPr>
        <p:spPr bwMode="auto">
          <a:xfrm>
            <a:off x="358775" y="1981200"/>
            <a:ext cx="8426450" cy="4464050"/>
          </a:xfrm>
          <a:custGeom>
            <a:avLst/>
            <a:gdLst>
              <a:gd name="T0" fmla="*/ 1582 w 8425180"/>
              <a:gd name="T1" fmla="*/ 695166 h 4464685"/>
              <a:gd name="T2" fmla="*/ 13950 w 8425180"/>
              <a:gd name="T3" fmla="*/ 599947 h 4464685"/>
              <a:gd name="T4" fmla="*/ 37933 w 8425180"/>
              <a:gd name="T5" fmla="*/ 508894 h 4464685"/>
              <a:gd name="T6" fmla="*/ 72748 w 8425180"/>
              <a:gd name="T7" fmla="*/ 422790 h 4464685"/>
              <a:gd name="T8" fmla="*/ 117610 w 8425180"/>
              <a:gd name="T9" fmla="*/ 342421 h 4464685"/>
              <a:gd name="T10" fmla="*/ 171735 w 8425180"/>
              <a:gd name="T11" fmla="*/ 268570 h 4464685"/>
              <a:gd name="T12" fmla="*/ 234339 w 8425180"/>
              <a:gd name="T13" fmla="*/ 202022 h 4464685"/>
              <a:gd name="T14" fmla="*/ 304637 w 8425180"/>
              <a:gd name="T15" fmla="*/ 143560 h 4464685"/>
              <a:gd name="T16" fmla="*/ 381846 w 8425180"/>
              <a:gd name="T17" fmla="*/ 93970 h 4464685"/>
              <a:gd name="T18" fmla="*/ 465179 w 8425180"/>
              <a:gd name="T19" fmla="*/ 54034 h 4464685"/>
              <a:gd name="T20" fmla="*/ 553855 w 8425180"/>
              <a:gd name="T21" fmla="*/ 24538 h 4464685"/>
              <a:gd name="T22" fmla="*/ 647087 w 8425180"/>
              <a:gd name="T23" fmla="*/ 6265 h 4464685"/>
              <a:gd name="T24" fmla="*/ 744093 w 8425180"/>
              <a:gd name="T25" fmla="*/ 0 h 4464685"/>
              <a:gd name="T26" fmla="*/ 7729759 w 8425180"/>
              <a:gd name="T27" fmla="*/ 1582 h 4464685"/>
              <a:gd name="T28" fmla="*/ 7824978 w 8425180"/>
              <a:gd name="T29" fmla="*/ 13949 h 4464685"/>
              <a:gd name="T30" fmla="*/ 7916031 w 8425180"/>
              <a:gd name="T31" fmla="*/ 37932 h 4464685"/>
              <a:gd name="T32" fmla="*/ 8002135 w 8425180"/>
              <a:gd name="T33" fmla="*/ 72746 h 4464685"/>
              <a:gd name="T34" fmla="*/ 8082504 w 8425180"/>
              <a:gd name="T35" fmla="*/ 117607 h 4464685"/>
              <a:gd name="T36" fmla="*/ 8156355 w 8425180"/>
              <a:gd name="T37" fmla="*/ 171731 h 4464685"/>
              <a:gd name="T38" fmla="*/ 8222903 w 8425180"/>
              <a:gd name="T39" fmla="*/ 234334 h 4464685"/>
              <a:gd name="T40" fmla="*/ 8281365 w 8425180"/>
              <a:gd name="T41" fmla="*/ 304632 h 4464685"/>
              <a:gd name="T42" fmla="*/ 8330955 w 8425180"/>
              <a:gd name="T43" fmla="*/ 381840 h 4464685"/>
              <a:gd name="T44" fmla="*/ 8370891 w 8425180"/>
              <a:gd name="T45" fmla="*/ 465174 h 4464685"/>
              <a:gd name="T46" fmla="*/ 8400387 w 8425180"/>
              <a:gd name="T47" fmla="*/ 553850 h 4464685"/>
              <a:gd name="T48" fmla="*/ 8418660 w 8425180"/>
              <a:gd name="T49" fmla="*/ 647085 h 4464685"/>
              <a:gd name="T50" fmla="*/ 8424926 w 8425180"/>
              <a:gd name="T51" fmla="*/ 744093 h 4464685"/>
              <a:gd name="T52" fmla="*/ 8423343 w 8425180"/>
              <a:gd name="T53" fmla="*/ 3769269 h 4464685"/>
              <a:gd name="T54" fmla="*/ 8410976 w 8425180"/>
              <a:gd name="T55" fmla="*/ 3864496 h 4464685"/>
              <a:gd name="T56" fmla="*/ 8386993 w 8425180"/>
              <a:gd name="T57" fmla="*/ 3955558 h 4464685"/>
              <a:gd name="T58" fmla="*/ 8352179 w 8425180"/>
              <a:gd name="T59" fmla="*/ 4041668 h 4464685"/>
              <a:gd name="T60" fmla="*/ 8307318 w 8425180"/>
              <a:gd name="T61" fmla="*/ 4122045 h 4464685"/>
              <a:gd name="T62" fmla="*/ 8253194 w 8425180"/>
              <a:gd name="T63" fmla="*/ 4195902 h 4464685"/>
              <a:gd name="T64" fmla="*/ 8190591 w 8425180"/>
              <a:gd name="T65" fmla="*/ 4262455 h 4464685"/>
              <a:gd name="T66" fmla="*/ 8120293 w 8425180"/>
              <a:gd name="T67" fmla="*/ 4320922 h 4464685"/>
              <a:gd name="T68" fmla="*/ 8043085 w 8425180"/>
              <a:gd name="T69" fmla="*/ 4370517 h 4464685"/>
              <a:gd name="T70" fmla="*/ 7959751 w 8425180"/>
              <a:gd name="T71" fmla="*/ 4410455 h 4464685"/>
              <a:gd name="T72" fmla="*/ 7871075 w 8425180"/>
              <a:gd name="T73" fmla="*/ 4439954 h 4464685"/>
              <a:gd name="T74" fmla="*/ 7777840 w 8425180"/>
              <a:gd name="T75" fmla="*/ 4458228 h 4464685"/>
              <a:gd name="T76" fmla="*/ 7680833 w 8425180"/>
              <a:gd name="T77" fmla="*/ 4464494 h 4464685"/>
              <a:gd name="T78" fmla="*/ 695167 w 8425180"/>
              <a:gd name="T79" fmla="*/ 4462911 h 4464685"/>
              <a:gd name="T80" fmla="*/ 599950 w 8425180"/>
              <a:gd name="T81" fmla="*/ 4450543 h 4464685"/>
              <a:gd name="T82" fmla="*/ 508898 w 8425180"/>
              <a:gd name="T83" fmla="*/ 4426559 h 4464685"/>
              <a:gd name="T84" fmla="*/ 422796 w 8425180"/>
              <a:gd name="T85" fmla="*/ 4391742 h 4464685"/>
              <a:gd name="T86" fmla="*/ 342427 w 8425180"/>
              <a:gd name="T87" fmla="*/ 4346877 h 4464685"/>
              <a:gd name="T88" fmla="*/ 268575 w 8425180"/>
              <a:gd name="T89" fmla="*/ 4292749 h 4464685"/>
              <a:gd name="T90" fmla="*/ 202026 w 8425180"/>
              <a:gd name="T91" fmla="*/ 4230140 h 4464685"/>
              <a:gd name="T92" fmla="*/ 143564 w 8425180"/>
              <a:gd name="T93" fmla="*/ 4159837 h 4464685"/>
              <a:gd name="T94" fmla="*/ 93972 w 8425180"/>
              <a:gd name="T95" fmla="*/ 4082622 h 4464685"/>
              <a:gd name="T96" fmla="*/ 54036 w 8425180"/>
              <a:gd name="T97" fmla="*/ 3999281 h 4464685"/>
              <a:gd name="T98" fmla="*/ 24538 w 8425180"/>
              <a:gd name="T99" fmla="*/ 3910597 h 4464685"/>
              <a:gd name="T100" fmla="*/ 6265 w 8425180"/>
              <a:gd name="T101" fmla="*/ 3817354 h 4464685"/>
              <a:gd name="T102" fmla="*/ 0 w 8425180"/>
              <a:gd name="T103" fmla="*/ 3720338 h 4464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25180" h="4464685">
                <a:moveTo>
                  <a:pt x="0" y="744093"/>
                </a:moveTo>
                <a:lnTo>
                  <a:pt x="1582" y="695166"/>
                </a:lnTo>
                <a:lnTo>
                  <a:pt x="6265" y="647085"/>
                </a:lnTo>
                <a:lnTo>
                  <a:pt x="13950" y="599947"/>
                </a:lnTo>
                <a:lnTo>
                  <a:pt x="24538" y="553850"/>
                </a:lnTo>
                <a:lnTo>
                  <a:pt x="37933" y="508894"/>
                </a:lnTo>
                <a:lnTo>
                  <a:pt x="54036" y="465174"/>
                </a:lnTo>
                <a:lnTo>
                  <a:pt x="72748" y="422790"/>
                </a:lnTo>
                <a:lnTo>
                  <a:pt x="93972" y="381840"/>
                </a:lnTo>
                <a:lnTo>
                  <a:pt x="117610" y="342421"/>
                </a:lnTo>
                <a:lnTo>
                  <a:pt x="143564" y="304632"/>
                </a:lnTo>
                <a:lnTo>
                  <a:pt x="171735" y="268570"/>
                </a:lnTo>
                <a:lnTo>
                  <a:pt x="202026" y="234334"/>
                </a:lnTo>
                <a:lnTo>
                  <a:pt x="234339" y="202022"/>
                </a:lnTo>
                <a:lnTo>
                  <a:pt x="268575" y="171731"/>
                </a:lnTo>
                <a:lnTo>
                  <a:pt x="304637" y="143560"/>
                </a:lnTo>
                <a:lnTo>
                  <a:pt x="342427" y="117607"/>
                </a:lnTo>
                <a:lnTo>
                  <a:pt x="381846" y="93970"/>
                </a:lnTo>
                <a:lnTo>
                  <a:pt x="422796" y="72746"/>
                </a:lnTo>
                <a:lnTo>
                  <a:pt x="465179" y="54034"/>
                </a:lnTo>
                <a:lnTo>
                  <a:pt x="508898" y="37932"/>
                </a:lnTo>
                <a:lnTo>
                  <a:pt x="553855" y="24538"/>
                </a:lnTo>
                <a:lnTo>
                  <a:pt x="599950" y="13949"/>
                </a:lnTo>
                <a:lnTo>
                  <a:pt x="647087" y="6265"/>
                </a:lnTo>
                <a:lnTo>
                  <a:pt x="695167" y="1582"/>
                </a:lnTo>
                <a:lnTo>
                  <a:pt x="744093" y="0"/>
                </a:lnTo>
                <a:lnTo>
                  <a:pt x="7680833" y="0"/>
                </a:lnTo>
                <a:lnTo>
                  <a:pt x="7729759" y="1582"/>
                </a:lnTo>
                <a:lnTo>
                  <a:pt x="7777840" y="6265"/>
                </a:lnTo>
                <a:lnTo>
                  <a:pt x="7824978" y="13949"/>
                </a:lnTo>
                <a:lnTo>
                  <a:pt x="7871075" y="24538"/>
                </a:lnTo>
                <a:lnTo>
                  <a:pt x="7916031" y="37932"/>
                </a:lnTo>
                <a:lnTo>
                  <a:pt x="7959751" y="54034"/>
                </a:lnTo>
                <a:lnTo>
                  <a:pt x="8002135" y="72746"/>
                </a:lnTo>
                <a:lnTo>
                  <a:pt x="8043085" y="93970"/>
                </a:lnTo>
                <a:lnTo>
                  <a:pt x="8082504" y="117607"/>
                </a:lnTo>
                <a:lnTo>
                  <a:pt x="8120293" y="143560"/>
                </a:lnTo>
                <a:lnTo>
                  <a:pt x="8156355" y="171731"/>
                </a:lnTo>
                <a:lnTo>
                  <a:pt x="8190591" y="202022"/>
                </a:lnTo>
                <a:lnTo>
                  <a:pt x="8222903" y="234334"/>
                </a:lnTo>
                <a:lnTo>
                  <a:pt x="8253194" y="268570"/>
                </a:lnTo>
                <a:lnTo>
                  <a:pt x="8281365" y="304632"/>
                </a:lnTo>
                <a:lnTo>
                  <a:pt x="8307318" y="342421"/>
                </a:lnTo>
                <a:lnTo>
                  <a:pt x="8330955" y="381840"/>
                </a:lnTo>
                <a:lnTo>
                  <a:pt x="8352179" y="422790"/>
                </a:lnTo>
                <a:lnTo>
                  <a:pt x="8370891" y="465174"/>
                </a:lnTo>
                <a:lnTo>
                  <a:pt x="8386993" y="508894"/>
                </a:lnTo>
                <a:lnTo>
                  <a:pt x="8400387" y="553850"/>
                </a:lnTo>
                <a:lnTo>
                  <a:pt x="8410976" y="599947"/>
                </a:lnTo>
                <a:lnTo>
                  <a:pt x="8418660" y="647085"/>
                </a:lnTo>
                <a:lnTo>
                  <a:pt x="8423343" y="695166"/>
                </a:lnTo>
                <a:lnTo>
                  <a:pt x="8424926" y="744093"/>
                </a:lnTo>
                <a:lnTo>
                  <a:pt x="8424926" y="3720338"/>
                </a:lnTo>
                <a:lnTo>
                  <a:pt x="8423343" y="3769269"/>
                </a:lnTo>
                <a:lnTo>
                  <a:pt x="8418660" y="3817354"/>
                </a:lnTo>
                <a:lnTo>
                  <a:pt x="8410976" y="3864496"/>
                </a:lnTo>
                <a:lnTo>
                  <a:pt x="8400387" y="3910597"/>
                </a:lnTo>
                <a:lnTo>
                  <a:pt x="8386993" y="3955558"/>
                </a:lnTo>
                <a:lnTo>
                  <a:pt x="8370891" y="3999281"/>
                </a:lnTo>
                <a:lnTo>
                  <a:pt x="8352179" y="4041668"/>
                </a:lnTo>
                <a:lnTo>
                  <a:pt x="8330955" y="4082622"/>
                </a:lnTo>
                <a:lnTo>
                  <a:pt x="8307318" y="4122045"/>
                </a:lnTo>
                <a:lnTo>
                  <a:pt x="8281365" y="4159837"/>
                </a:lnTo>
                <a:lnTo>
                  <a:pt x="8253194" y="4195902"/>
                </a:lnTo>
                <a:lnTo>
                  <a:pt x="8222903" y="4230140"/>
                </a:lnTo>
                <a:lnTo>
                  <a:pt x="8190591" y="4262455"/>
                </a:lnTo>
                <a:lnTo>
                  <a:pt x="8156355" y="4292749"/>
                </a:lnTo>
                <a:lnTo>
                  <a:pt x="8120293" y="4320922"/>
                </a:lnTo>
                <a:lnTo>
                  <a:pt x="8082504" y="4346877"/>
                </a:lnTo>
                <a:lnTo>
                  <a:pt x="8043085" y="4370517"/>
                </a:lnTo>
                <a:lnTo>
                  <a:pt x="8002135" y="4391742"/>
                </a:lnTo>
                <a:lnTo>
                  <a:pt x="7959751" y="4410455"/>
                </a:lnTo>
                <a:lnTo>
                  <a:pt x="7916031" y="4426559"/>
                </a:lnTo>
                <a:lnTo>
                  <a:pt x="7871075" y="4439954"/>
                </a:lnTo>
                <a:lnTo>
                  <a:pt x="7824978" y="4450543"/>
                </a:lnTo>
                <a:lnTo>
                  <a:pt x="7777840" y="4458228"/>
                </a:lnTo>
                <a:lnTo>
                  <a:pt x="7729759" y="4462911"/>
                </a:lnTo>
                <a:lnTo>
                  <a:pt x="7680833" y="4464494"/>
                </a:lnTo>
                <a:lnTo>
                  <a:pt x="744093" y="4464494"/>
                </a:lnTo>
                <a:lnTo>
                  <a:pt x="695167" y="4462911"/>
                </a:lnTo>
                <a:lnTo>
                  <a:pt x="647087" y="4458228"/>
                </a:lnTo>
                <a:lnTo>
                  <a:pt x="599950" y="4450543"/>
                </a:lnTo>
                <a:lnTo>
                  <a:pt x="553855" y="4439954"/>
                </a:lnTo>
                <a:lnTo>
                  <a:pt x="508898" y="4426559"/>
                </a:lnTo>
                <a:lnTo>
                  <a:pt x="465179" y="4410455"/>
                </a:lnTo>
                <a:lnTo>
                  <a:pt x="422796" y="4391742"/>
                </a:lnTo>
                <a:lnTo>
                  <a:pt x="381846" y="4370517"/>
                </a:lnTo>
                <a:lnTo>
                  <a:pt x="342427" y="4346877"/>
                </a:lnTo>
                <a:lnTo>
                  <a:pt x="304637" y="4320922"/>
                </a:lnTo>
                <a:lnTo>
                  <a:pt x="268575" y="4292749"/>
                </a:lnTo>
                <a:lnTo>
                  <a:pt x="234339" y="4262455"/>
                </a:lnTo>
                <a:lnTo>
                  <a:pt x="202026" y="4230140"/>
                </a:lnTo>
                <a:lnTo>
                  <a:pt x="171735" y="4195902"/>
                </a:lnTo>
                <a:lnTo>
                  <a:pt x="143564" y="4159837"/>
                </a:lnTo>
                <a:lnTo>
                  <a:pt x="117610" y="4122045"/>
                </a:lnTo>
                <a:lnTo>
                  <a:pt x="93972" y="4082622"/>
                </a:lnTo>
                <a:lnTo>
                  <a:pt x="72748" y="4041668"/>
                </a:lnTo>
                <a:lnTo>
                  <a:pt x="54036" y="3999281"/>
                </a:lnTo>
                <a:lnTo>
                  <a:pt x="37933" y="3955558"/>
                </a:lnTo>
                <a:lnTo>
                  <a:pt x="24538" y="3910597"/>
                </a:lnTo>
                <a:lnTo>
                  <a:pt x="13950" y="3864496"/>
                </a:lnTo>
                <a:lnTo>
                  <a:pt x="6265" y="3817354"/>
                </a:lnTo>
                <a:lnTo>
                  <a:pt x="1582" y="3769269"/>
                </a:lnTo>
                <a:lnTo>
                  <a:pt x="0" y="3720338"/>
                </a:lnTo>
                <a:lnTo>
                  <a:pt x="0" y="744093"/>
                </a:lnTo>
                <a:close/>
              </a:path>
            </a:pathLst>
          </a:custGeom>
          <a:noFill/>
          <a:ln w="508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 name="object 11">
            <a:extLst>
              <a:ext uri="{FF2B5EF4-FFF2-40B4-BE49-F238E27FC236}">
                <a16:creationId xmlns:a16="http://schemas.microsoft.com/office/drawing/2014/main" xmlns="" id="{54E4D504-1D9E-43AE-9AEB-FBB72AF2822D}"/>
              </a:ext>
            </a:extLst>
          </p:cNvPr>
          <p:cNvSpPr txBox="1"/>
          <p:nvPr/>
        </p:nvSpPr>
        <p:spPr>
          <a:xfrm>
            <a:off x="430213" y="1401763"/>
            <a:ext cx="2698750" cy="1028700"/>
          </a:xfrm>
          <a:prstGeom prst="rect">
            <a:avLst/>
          </a:prstGeom>
        </p:spPr>
        <p:txBody>
          <a:bodyPr lIns="0" tIns="147955" rIns="0" bIns="0">
            <a:spAutoFit/>
          </a:bodyPr>
          <a:lstStyle/>
          <a:p>
            <a:pPr marL="12700">
              <a:spcBef>
                <a:spcPts val="1165"/>
              </a:spcBef>
              <a:defRPr/>
            </a:pPr>
            <a:r>
              <a:rPr sz="2400" spc="-5" dirty="0">
                <a:latin typeface="Comic Sans MS"/>
                <a:cs typeface="Comic Sans MS"/>
              </a:rPr>
              <a:t>UIC</a:t>
            </a:r>
            <a:r>
              <a:rPr sz="2400" spc="-10" dirty="0">
                <a:latin typeface="Comic Sans MS"/>
                <a:cs typeface="Comic Sans MS"/>
              </a:rPr>
              <a:t> </a:t>
            </a:r>
            <a:r>
              <a:rPr sz="2400" spc="-5" dirty="0">
                <a:latin typeface="Comic Sans MS"/>
                <a:cs typeface="Comic Sans MS"/>
              </a:rPr>
              <a:t>Database</a:t>
            </a:r>
            <a:endParaRPr sz="2400" dirty="0">
              <a:latin typeface="Comic Sans MS"/>
              <a:cs typeface="Comic Sans MS"/>
            </a:endParaRPr>
          </a:p>
          <a:p>
            <a:pPr marL="452755">
              <a:spcBef>
                <a:spcPts val="1070"/>
              </a:spcBef>
              <a:defRPr/>
            </a:pPr>
            <a:r>
              <a:rPr sz="2400" dirty="0">
                <a:latin typeface="Consolas"/>
                <a:cs typeface="Consolas"/>
              </a:rPr>
              <a:t>Students</a:t>
            </a:r>
            <a:r>
              <a:rPr sz="2400" spc="-655" dirty="0">
                <a:latin typeface="Consolas"/>
                <a:cs typeface="Consolas"/>
              </a:rPr>
              <a:t> </a:t>
            </a:r>
            <a:r>
              <a:rPr sz="2400" dirty="0">
                <a:latin typeface="Comic Sans MS"/>
                <a:cs typeface="Comic Sans MS"/>
              </a:rPr>
              <a:t>Table</a:t>
            </a:r>
          </a:p>
        </p:txBody>
      </p:sp>
      <p:sp>
        <p:nvSpPr>
          <p:cNvPr id="24" name="object 12">
            <a:extLst>
              <a:ext uri="{FF2B5EF4-FFF2-40B4-BE49-F238E27FC236}">
                <a16:creationId xmlns:a16="http://schemas.microsoft.com/office/drawing/2014/main" xmlns="" id="{FDAE2D08-487A-4966-AF37-AB25771E693B}"/>
              </a:ext>
            </a:extLst>
          </p:cNvPr>
          <p:cNvSpPr txBox="1"/>
          <p:nvPr/>
        </p:nvSpPr>
        <p:spPr>
          <a:xfrm>
            <a:off x="5673725" y="3117850"/>
            <a:ext cx="979488" cy="390525"/>
          </a:xfrm>
          <a:prstGeom prst="rect">
            <a:avLst/>
          </a:prstGeom>
        </p:spPr>
        <p:txBody>
          <a:bodyPr lIns="0" tIns="12700" rIns="0" bIns="0">
            <a:spAutoFit/>
          </a:bodyPr>
          <a:lstStyle/>
          <a:p>
            <a:pPr marL="12700">
              <a:spcBef>
                <a:spcPts val="100"/>
              </a:spcBef>
              <a:defRPr/>
            </a:pPr>
            <a:r>
              <a:rPr sz="2400" dirty="0">
                <a:latin typeface="Times New Roman"/>
                <a:cs typeface="Times New Roman"/>
              </a:rPr>
              <a:t>←</a:t>
            </a:r>
            <a:r>
              <a:rPr sz="2400" spc="15" dirty="0">
                <a:latin typeface="Times New Roman"/>
                <a:cs typeface="Times New Roman"/>
              </a:rPr>
              <a:t> </a:t>
            </a:r>
            <a:r>
              <a:rPr sz="2400" spc="-5" dirty="0">
                <a:latin typeface="Comic Sans MS"/>
                <a:cs typeface="Comic Sans MS"/>
              </a:rPr>
              <a:t>Row</a:t>
            </a:r>
            <a:endParaRPr sz="2400">
              <a:latin typeface="Comic Sans MS"/>
              <a:cs typeface="Comic Sans MS"/>
            </a:endParaRPr>
          </a:p>
        </p:txBody>
      </p:sp>
      <p:sp>
        <p:nvSpPr>
          <p:cNvPr id="14388" name="object 13">
            <a:extLst>
              <a:ext uri="{FF2B5EF4-FFF2-40B4-BE49-F238E27FC236}">
                <a16:creationId xmlns:a16="http://schemas.microsoft.com/office/drawing/2014/main" xmlns="" id="{55E6CCA6-BDF9-4494-BAEC-7FADB4FDA622}"/>
              </a:ext>
            </a:extLst>
          </p:cNvPr>
          <p:cNvSpPr txBox="1">
            <a:spLocks noChangeArrowheads="1"/>
          </p:cNvSpPr>
          <p:nvPr/>
        </p:nvSpPr>
        <p:spPr bwMode="auto">
          <a:xfrm>
            <a:off x="6983413" y="3700463"/>
            <a:ext cx="1009650" cy="1120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Bef>
                <a:spcPts val="100"/>
              </a:spcBef>
            </a:pPr>
            <a:r>
              <a:rPr lang="en-US" altLang="en-US" sz="2400" dirty="0">
                <a:latin typeface="Comic Sans MS" panose="030F0702030302020204" pitchFamily="66" charset="0"/>
              </a:rPr>
              <a:t>Column(field)</a:t>
            </a:r>
          </a:p>
          <a:p>
            <a:pPr algn="ctr">
              <a:spcBef>
                <a:spcPts val="13"/>
              </a:spcBef>
            </a:pPr>
            <a:r>
              <a:rPr lang="en-US" altLang="en-US" sz="24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2A5730-EDD4-4103-B53E-4ACCF22AFD75}"/>
              </a:ext>
            </a:extLst>
          </p:cNvPr>
          <p:cNvSpPr>
            <a:spLocks noGrp="1"/>
          </p:cNvSpPr>
          <p:nvPr>
            <p:ph type="title"/>
          </p:nvPr>
        </p:nvSpPr>
        <p:spPr>
          <a:xfrm>
            <a:off x="323850" y="549275"/>
            <a:ext cx="8229600" cy="719138"/>
          </a:xfrm>
        </p:spPr>
        <p:txBody>
          <a:bodyPr/>
          <a:lstStyle/>
          <a:p>
            <a:pPr>
              <a:defRPr/>
            </a:pPr>
            <a:r>
              <a:rPr lang="en-US" dirty="0"/>
              <a:t>MS Access</a:t>
            </a:r>
          </a:p>
        </p:txBody>
      </p:sp>
      <p:sp>
        <p:nvSpPr>
          <p:cNvPr id="15363" name="Content Placeholder 2">
            <a:extLst>
              <a:ext uri="{FF2B5EF4-FFF2-40B4-BE49-F238E27FC236}">
                <a16:creationId xmlns:a16="http://schemas.microsoft.com/office/drawing/2014/main" xmlns="" id="{E39F17FD-E22A-49AD-A720-148167BC6F36}"/>
              </a:ext>
            </a:extLst>
          </p:cNvPr>
          <p:cNvSpPr>
            <a:spLocks noGrp="1"/>
          </p:cNvSpPr>
          <p:nvPr>
            <p:ph idx="1"/>
          </p:nvPr>
        </p:nvSpPr>
        <p:spPr/>
        <p:txBody>
          <a:bodyPr/>
          <a:lstStyle/>
          <a:p>
            <a:r>
              <a:rPr lang="en-US" altLang="en-US">
                <a:ea typeface="宋体" panose="02010600030101010101" pitchFamily="2" charset="-122"/>
              </a:rPr>
              <a:t>A DBMS can be commercial software</a:t>
            </a:r>
          </a:p>
          <a:p>
            <a:pPr lvl="1"/>
            <a:r>
              <a:rPr lang="en-US" altLang="en-US">
                <a:ea typeface="宋体" panose="02010600030101010101" pitchFamily="2" charset="-122"/>
              </a:rPr>
              <a:t>MS Access</a:t>
            </a:r>
          </a:p>
          <a:p>
            <a:pPr lvl="1"/>
            <a:r>
              <a:rPr lang="en-US" altLang="en-US">
                <a:ea typeface="宋体" panose="02010600030101010101" pitchFamily="2" charset="-122"/>
              </a:rPr>
              <a:t>Oracle Database</a:t>
            </a:r>
          </a:p>
          <a:p>
            <a:r>
              <a:rPr lang="en-US" altLang="en-US">
                <a:ea typeface="宋体" panose="02010600030101010101" pitchFamily="2" charset="-122"/>
              </a:rPr>
              <a:t>or it can be open source (free) software</a:t>
            </a:r>
          </a:p>
          <a:p>
            <a:pPr lvl="1"/>
            <a:r>
              <a:rPr lang="en-US" altLang="en-US">
                <a:ea typeface="宋体" panose="02010600030101010101" pitchFamily="2" charset="-122"/>
              </a:rPr>
              <a:t>MySQL</a:t>
            </a:r>
          </a:p>
          <a:p>
            <a:pPr lvl="1"/>
            <a:r>
              <a:rPr lang="en-US" altLang="en-US">
                <a:ea typeface="宋体" panose="02010600030101010101" pitchFamily="2" charset="-122"/>
              </a:rPr>
              <a:t>PostgreSQL</a:t>
            </a:r>
          </a:p>
        </p:txBody>
      </p:sp>
    </p:spTree>
  </p:cSld>
  <p:clrMapOvr>
    <a:masterClrMapping/>
  </p:clrMapOvr>
</p:sld>
</file>

<file path=ppt/theme/theme1.xml><?xml version="1.0" encoding="utf-8"?>
<a:theme xmlns:a="http://schemas.openxmlformats.org/drawingml/2006/main" name="IT1010">
  <a:themeElements>
    <a:clrScheme name="따뜻한 파란색">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10352</TotalTime>
  <Words>1742</Words>
  <Application>Microsoft Office PowerPoint</Application>
  <PresentationFormat>화면 슬라이드 쇼(4:3)</PresentationFormat>
  <Paragraphs>216</Paragraphs>
  <Slides>50</Slides>
  <Notes>0</Notes>
  <HiddenSlides>0</HiddenSlides>
  <MMClips>0</MMClips>
  <ScaleCrop>false</ScaleCrop>
  <HeadingPairs>
    <vt:vector size="6" baseType="variant">
      <vt:variant>
        <vt:lpstr>사용한 글꼴</vt:lpstr>
      </vt:variant>
      <vt:variant>
        <vt:i4>12</vt:i4>
      </vt:variant>
      <vt:variant>
        <vt:lpstr>테마</vt:lpstr>
      </vt:variant>
      <vt:variant>
        <vt:i4>1</vt:i4>
      </vt:variant>
      <vt:variant>
        <vt:lpstr>슬라이드 제목</vt:lpstr>
      </vt:variant>
      <vt:variant>
        <vt:i4>50</vt:i4>
      </vt:variant>
    </vt:vector>
  </HeadingPairs>
  <TitlesOfParts>
    <vt:vector size="63" baseType="lpstr">
      <vt:lpstr>MS UI Gothic</vt:lpstr>
      <vt:lpstr>宋体</vt:lpstr>
      <vt:lpstr>맑은 고딕</vt:lpstr>
      <vt:lpstr>Arial</vt:lpstr>
      <vt:lpstr>Calibri</vt:lpstr>
      <vt:lpstr>Cambria Math</vt:lpstr>
      <vt:lpstr>Comic Sans MS</vt:lpstr>
      <vt:lpstr>Consolas</vt:lpstr>
      <vt:lpstr>Georgia</vt:lpstr>
      <vt:lpstr>Tahoma</vt:lpstr>
      <vt:lpstr>Times New Roman</vt:lpstr>
      <vt:lpstr>Wingdings</vt:lpstr>
      <vt:lpstr>IT1010</vt:lpstr>
      <vt:lpstr>A Journey with Data -MS Access</vt:lpstr>
      <vt:lpstr>Outlines</vt:lpstr>
      <vt:lpstr>Introduction</vt:lpstr>
      <vt:lpstr>Introduction</vt:lpstr>
      <vt:lpstr>Databases</vt:lpstr>
      <vt:lpstr>Tables 1</vt:lpstr>
      <vt:lpstr>Tables 2</vt:lpstr>
      <vt:lpstr>Example</vt:lpstr>
      <vt:lpstr>MS Access</vt:lpstr>
      <vt:lpstr>MS Access</vt:lpstr>
      <vt:lpstr>Start a new database</vt:lpstr>
      <vt:lpstr>Start a new database</vt:lpstr>
      <vt:lpstr>Create tables</vt:lpstr>
      <vt:lpstr>Primary Key 1</vt:lpstr>
      <vt:lpstr>Primary Key 2</vt:lpstr>
      <vt:lpstr>Rename fields 1</vt:lpstr>
      <vt:lpstr>Rename fields 2</vt:lpstr>
      <vt:lpstr>Rename fields 3</vt:lpstr>
      <vt:lpstr>Add fields</vt:lpstr>
      <vt:lpstr>Insert data 1</vt:lpstr>
      <vt:lpstr>Insert data 2</vt:lpstr>
      <vt:lpstr>Rename a table</vt:lpstr>
      <vt:lpstr>Outcome</vt:lpstr>
      <vt:lpstr>Exercise</vt:lpstr>
      <vt:lpstr>! Primary Key !</vt:lpstr>
      <vt:lpstr>Change Primary Key 1</vt:lpstr>
      <vt:lpstr>Change Primary Key 2</vt:lpstr>
      <vt:lpstr>Change Primary Key 3</vt:lpstr>
      <vt:lpstr>Change Primary Key 4</vt:lpstr>
      <vt:lpstr>Change Primary Key 5</vt:lpstr>
      <vt:lpstr>Change Primary Key 6</vt:lpstr>
      <vt:lpstr>Create relations 1</vt:lpstr>
      <vt:lpstr>Create relations 2</vt:lpstr>
      <vt:lpstr>Create relations 3</vt:lpstr>
      <vt:lpstr>Create relations 3</vt:lpstr>
      <vt:lpstr>Query 1</vt:lpstr>
      <vt:lpstr>Query 2</vt:lpstr>
      <vt:lpstr>Query 3</vt:lpstr>
      <vt:lpstr>Query 4</vt:lpstr>
      <vt:lpstr>Query 5</vt:lpstr>
      <vt:lpstr>Query 6</vt:lpstr>
      <vt:lpstr>Query 7</vt:lpstr>
      <vt:lpstr>Query 8</vt:lpstr>
      <vt:lpstr>Query 9</vt:lpstr>
      <vt:lpstr>Query 10</vt:lpstr>
      <vt:lpstr>Query 11</vt:lpstr>
      <vt:lpstr>Delete rows 1</vt:lpstr>
      <vt:lpstr>Delete rows 2</vt:lpstr>
      <vt:lpstr>Summary</vt:lpstr>
      <vt:lpstr>References and Further Reading</vt:lpstr>
    </vt:vector>
  </TitlesOfParts>
  <Company>ITSC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UIC</dc:creator>
  <cp:lastModifiedBy>J</cp:lastModifiedBy>
  <cp:revision>162</cp:revision>
  <dcterms:created xsi:type="dcterms:W3CDTF">2017-11-10T04:27:01Z</dcterms:created>
  <dcterms:modified xsi:type="dcterms:W3CDTF">2021-10-06T16:14:09Z</dcterms:modified>
</cp:coreProperties>
</file>