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9" r:id="rId6"/>
    <p:sldId id="292" r:id="rId7"/>
    <p:sldId id="258" r:id="rId8"/>
    <p:sldId id="264" r:id="rId9"/>
    <p:sldId id="265" r:id="rId10"/>
    <p:sldId id="266" r:id="rId11"/>
    <p:sldId id="259" r:id="rId12"/>
    <p:sldId id="270" r:id="rId13"/>
    <p:sldId id="271" r:id="rId14"/>
    <p:sldId id="27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0E1"/>
    <a:srgbClr val="DBDFEF"/>
    <a:srgbClr val="FFE2BB"/>
    <a:srgbClr val="E9ECEF"/>
    <a:srgbClr val="C2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2613"/>
            <a:ext cx="9144000" cy="23876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LLM analysis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72460"/>
            <a:ext cx="9144000" cy="66484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Principle &amp; Models in market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311650" y="3837305"/>
            <a:ext cx="3569335" cy="51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Pengyao Zhao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Models in market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popular 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Capability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chat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6270" y="2221865"/>
            <a:ext cx="15412720" cy="4636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851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1590"/>
            <a:ext cx="12191365" cy="6836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0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 (LLM)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 Learning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56960" cy="4351655"/>
          </a:xfrm>
        </p:spPr>
        <p:txBody>
          <a:bodyPr/>
          <a:lstStyle/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learning model is based on artificial neural networks with multiple layers between the input and output layers. 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are capable of learning hierarchical representations of data through the process of training on large amounts of labeled data.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1085" y="1691005"/>
            <a:ext cx="3561080" cy="448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Language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928360" cy="435165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modern language model is a deep learning model that is trained to predict the probability of output words. There are three key components of the language model pipeline as following.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which is used in nearly every modern LLM. 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Tokenizer: Convert text data into a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that the model can understand.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generator: Generate output sequences from probability of words. Common strategies include greedy decoding, beam search.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5755" y="2470025"/>
            <a:ext cx="4724809" cy="287298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Large Language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5"/>
            <a:ext cx="10515600" cy="2308225"/>
          </a:xfrm>
        </p:spPr>
        <p:txBody>
          <a:bodyPr>
            <a:normAutofit lnSpcReduction="10000"/>
          </a:bodyPr>
          <a:lstStyle/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large language model (LLM) :  A language model that achieves the emergent abilities that are not present in small models but arise when the scale reaches a certain level.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emergent abilities specifically refer to in-context learning (understand prompt), instruction following, and step-by-step reasoning (involve intermediate reasoning steps).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scale specifically refers to the parameter count and the amount of text training data. An example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Table 1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shows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scale difference between LLM and small language model (SLM).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2430780" y="4729559"/>
          <a:ext cx="71069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026"/>
                <a:gridCol w="1913416"/>
                <a:gridCol w="2802478"/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parameter count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amount of training data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340M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3300M words</a:t>
                      </a:r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Llama3 (large model)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70B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15T tokens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39820" y="4268945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 Scale difference between LLM and SLM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5872559"/>
            <a:ext cx="241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1 token ~= ¾ words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LLM’s Principles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Supervised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Pre-training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Fine-Tuning (SFT)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lignment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Supervised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pretrain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1856"/>
          </a:xfrm>
        </p:spPr>
        <p:txBody>
          <a:bodyPr/>
          <a:lstStyle/>
          <a:p>
            <a:pPr algn="l">
              <a:buClrTx/>
              <a:buSzTx/>
            </a:pP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p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re-training is a very long and costly process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models are only trained on a next-token prediction task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517" y="3186590"/>
            <a:ext cx="5626023" cy="20770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Supervised Fine-Tuning (SFT)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9365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re-trained model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helpful assistants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Supervised Fine-Tuning (SFT) can enhance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respond to instructions.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SFT achieves this by using datasets that contain instruction-answer pairs for training.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876" y="3584352"/>
            <a:ext cx="7483488" cy="20042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 alignment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(optional)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885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l">
              <a:buClrTx/>
              <a:buSzTx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 alignment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next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step used to align the LLM's answers with human expectations. It is more complex than SFT and often seen as optional.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 strategy is RLHF.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RLHF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Reinforcement Learning from Human Feedback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leverages a reward model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reinforcement learning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optimize the SFT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model,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ensuring that its output answers closely match those rated highly by humans.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52090" y="3714115"/>
            <a:ext cx="6370320" cy="2522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2FiZDIzMjBhYjY3YjcwYmIxYWI1NjM4YzVmYjEyMD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WPS 演示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-apple-system</vt:lpstr>
      <vt:lpstr>Segoe Print</vt:lpstr>
      <vt:lpstr>WPS</vt:lpstr>
      <vt:lpstr>LLM analysis</vt:lpstr>
      <vt:lpstr>Introduction</vt:lpstr>
      <vt:lpstr>Deep Learning Model</vt:lpstr>
      <vt:lpstr>Language Model</vt:lpstr>
      <vt:lpstr>Large Language Model</vt:lpstr>
      <vt:lpstr>LLM’s Principles</vt:lpstr>
      <vt:lpstr>Supervised pretrain</vt:lpstr>
      <vt:lpstr>Supervised Fine-Tuning (SFT)</vt:lpstr>
      <vt:lpstr>Preference alignment (optional)</vt:lpstr>
      <vt:lpstr>Models in market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Pengyao Zhao</dc:creator>
  <cp:lastModifiedBy>尊重</cp:lastModifiedBy>
  <cp:revision>227</cp:revision>
  <dcterms:created xsi:type="dcterms:W3CDTF">2023-08-09T12:44:00Z</dcterms:created>
  <dcterms:modified xsi:type="dcterms:W3CDTF">2024-06-30T17:24:58Z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2052-12.1.0.16364</vt:lpwstr>
  </property>
</Properties>
</file>