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8"/>
  </p:handoutMasterIdLst>
  <p:sldIdLst>
    <p:sldId id="256" r:id="rId3"/>
    <p:sldId id="257" r:id="rId5"/>
    <p:sldId id="258" r:id="rId6"/>
    <p:sldId id="259" r:id="rId7"/>
    <p:sldId id="260" r:id="rId8"/>
    <p:sldId id="261" r:id="rId9"/>
    <p:sldId id="262" r:id="rId10"/>
    <p:sldId id="267" r:id="rId11"/>
    <p:sldId id="263" r:id="rId12"/>
    <p:sldId id="264" r:id="rId13"/>
    <p:sldId id="265" r:id="rId14"/>
    <p:sldId id="266"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96E193-E109-4B80-90DA-7EB7DF19E7F0}"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747F5E3B-CB09-45C0-84A4-932D86627BCA}">
      <dgm:prSet phldrT="[文本]"/>
      <dgm:spPr/>
      <dgm:t>
        <a:bodyPr/>
        <a:lstStyle/>
        <a:p>
          <a:r>
            <a:rPr lang="zh-CN" altLang="en-US"/>
            <a:t>抽样</a:t>
          </a:r>
        </a:p>
      </dgm:t>
    </dgm:pt>
    <dgm:pt modelId="{049AF879-4BC9-43F6-836E-A74B2B974700}" cxnId="{05E18972-E4C9-42B3-B331-9CE1CA495840}" type="parTrans">
      <dgm:prSet/>
      <dgm:spPr/>
      <dgm:t>
        <a:bodyPr/>
        <a:lstStyle/>
        <a:p>
          <a:endParaRPr lang="zh-CN" altLang="en-US"/>
        </a:p>
      </dgm:t>
    </dgm:pt>
    <dgm:pt modelId="{DB2BF114-32C8-4F0E-9EF4-00D29614E0A5}" cxnId="{05E18972-E4C9-42B3-B331-9CE1CA495840}" type="sibTrans">
      <dgm:prSet/>
      <dgm:spPr/>
      <dgm:t>
        <a:bodyPr/>
        <a:lstStyle/>
        <a:p>
          <a:endParaRPr lang="zh-CN" altLang="en-US"/>
        </a:p>
      </dgm:t>
    </dgm:pt>
    <dgm:pt modelId="{CB7EAD1E-23F8-4122-8FAD-16F53E0E9859}">
      <dgm:prSet phldrT="[文本]" custT="1"/>
      <dgm:spPr/>
      <dgm:t>
        <a:bodyPr/>
        <a:lstStyle/>
        <a:p>
          <a:r>
            <a:rPr lang="zh-CN" altLang="en-US" sz="1050"/>
            <a:t>数据导入</a:t>
          </a:r>
        </a:p>
      </dgm:t>
    </dgm:pt>
    <dgm:pt modelId="{537380E9-B649-493B-BC36-8FB70E03B76A}" cxnId="{E0AEDCF9-0C3A-4193-91EB-AD05BF8B4B28}" type="parTrans">
      <dgm:prSet/>
      <dgm:spPr/>
      <dgm:t>
        <a:bodyPr/>
        <a:lstStyle/>
        <a:p>
          <a:endParaRPr lang="zh-CN" altLang="en-US"/>
        </a:p>
      </dgm:t>
    </dgm:pt>
    <dgm:pt modelId="{457912E9-7D12-47CC-AC3A-3CFF5CF87598}" cxnId="{E0AEDCF9-0C3A-4193-91EB-AD05BF8B4B28}" type="sibTrans">
      <dgm:prSet/>
      <dgm:spPr/>
      <dgm:t>
        <a:bodyPr/>
        <a:lstStyle/>
        <a:p>
          <a:endParaRPr lang="zh-CN" altLang="en-US"/>
        </a:p>
      </dgm:t>
    </dgm:pt>
    <dgm:pt modelId="{C581B3A4-2B69-426B-9FE4-D7B635FAFBC9}">
      <dgm:prSet phldrT="[文本]"/>
      <dgm:spPr/>
      <dgm:t>
        <a:bodyPr/>
        <a:lstStyle/>
        <a:p>
          <a:r>
            <a:rPr lang="zh-CN" altLang="en-US" dirty="0"/>
            <a:t>探索</a:t>
          </a:r>
        </a:p>
      </dgm:t>
    </dgm:pt>
    <dgm:pt modelId="{119119CF-33E9-41D6-9080-03906F8FE5B1}" cxnId="{343A8029-0111-4322-839A-8B4F567A063F}" type="parTrans">
      <dgm:prSet/>
      <dgm:spPr/>
      <dgm:t>
        <a:bodyPr/>
        <a:lstStyle/>
        <a:p>
          <a:endParaRPr lang="zh-CN" altLang="en-US"/>
        </a:p>
      </dgm:t>
    </dgm:pt>
    <dgm:pt modelId="{D557FEF6-701B-4D31-A5BD-2CE664E15018}" cxnId="{343A8029-0111-4322-839A-8B4F567A063F}" type="sibTrans">
      <dgm:prSet/>
      <dgm:spPr/>
      <dgm:t>
        <a:bodyPr/>
        <a:lstStyle/>
        <a:p>
          <a:endParaRPr lang="zh-CN" altLang="en-US"/>
        </a:p>
      </dgm:t>
    </dgm:pt>
    <dgm:pt modelId="{B200EC81-ACDD-4D57-8089-F934612F9066}">
      <dgm:prSet phldrT="[文本]" custT="1"/>
      <dgm:spPr/>
      <dgm:t>
        <a:bodyPr/>
        <a:lstStyle/>
        <a:p>
          <a:r>
            <a:rPr lang="zh-CN" altLang="en-US" sz="1050"/>
            <a:t>图形探索</a:t>
          </a:r>
        </a:p>
      </dgm:t>
    </dgm:pt>
    <dgm:pt modelId="{632A0342-147F-4A65-9FC4-0889DD7E334E}" cxnId="{6993024B-7953-475E-8E64-9786D7FD5415}" type="parTrans">
      <dgm:prSet/>
      <dgm:spPr/>
      <dgm:t>
        <a:bodyPr/>
        <a:lstStyle/>
        <a:p>
          <a:endParaRPr lang="zh-CN" altLang="en-US"/>
        </a:p>
      </dgm:t>
    </dgm:pt>
    <dgm:pt modelId="{E069841E-CE4B-4F0F-BD53-8C089C17B00E}" cxnId="{6993024B-7953-475E-8E64-9786D7FD5415}" type="sibTrans">
      <dgm:prSet/>
      <dgm:spPr/>
      <dgm:t>
        <a:bodyPr/>
        <a:lstStyle/>
        <a:p>
          <a:endParaRPr lang="zh-CN" altLang="en-US"/>
        </a:p>
      </dgm:t>
    </dgm:pt>
    <dgm:pt modelId="{22A90A9F-0B59-4E96-8756-7A2ADEC2B2F6}">
      <dgm:prSet phldrT="[文本]"/>
      <dgm:spPr/>
      <dgm:t>
        <a:bodyPr/>
        <a:lstStyle/>
        <a:p>
          <a:r>
            <a:rPr lang="zh-CN" altLang="en-US"/>
            <a:t>修改</a:t>
          </a:r>
        </a:p>
      </dgm:t>
    </dgm:pt>
    <dgm:pt modelId="{5666EB84-162F-4AC9-BDB3-441C1B8FC4CB}" cxnId="{994267F9-0D48-4AFE-8C27-567491B2CC23}" type="parTrans">
      <dgm:prSet/>
      <dgm:spPr/>
      <dgm:t>
        <a:bodyPr/>
        <a:lstStyle/>
        <a:p>
          <a:endParaRPr lang="zh-CN" altLang="en-US"/>
        </a:p>
      </dgm:t>
    </dgm:pt>
    <dgm:pt modelId="{C9B40F7C-6B2C-4AE9-9FB8-77C643CA9DD1}" cxnId="{994267F9-0D48-4AFE-8C27-567491B2CC23}" type="sibTrans">
      <dgm:prSet/>
      <dgm:spPr/>
      <dgm:t>
        <a:bodyPr/>
        <a:lstStyle/>
        <a:p>
          <a:endParaRPr lang="zh-CN" altLang="en-US"/>
        </a:p>
      </dgm:t>
    </dgm:pt>
    <dgm:pt modelId="{76046B15-3D57-460D-9783-22437096CC6C}">
      <dgm:prSet phldrT="[文本]" custT="1"/>
      <dgm:spPr/>
      <dgm:t>
        <a:bodyPr/>
        <a:lstStyle/>
        <a:p>
          <a:r>
            <a:rPr lang="zh-CN" altLang="en-US" sz="1050"/>
            <a:t>删除</a:t>
          </a:r>
        </a:p>
      </dgm:t>
    </dgm:pt>
    <dgm:pt modelId="{FA44F931-69B6-4E7D-853A-762D9BEF4E6D}" cxnId="{F967937D-191F-42AE-87E3-3EEA12CB44F4}" type="parTrans">
      <dgm:prSet/>
      <dgm:spPr/>
      <dgm:t>
        <a:bodyPr/>
        <a:lstStyle/>
        <a:p>
          <a:endParaRPr lang="zh-CN" altLang="en-US"/>
        </a:p>
      </dgm:t>
    </dgm:pt>
    <dgm:pt modelId="{EC8BCCC7-5544-4A63-9EFF-6806393024E9}" cxnId="{F967937D-191F-42AE-87E3-3EEA12CB44F4}" type="sibTrans">
      <dgm:prSet/>
      <dgm:spPr/>
      <dgm:t>
        <a:bodyPr/>
        <a:lstStyle/>
        <a:p>
          <a:endParaRPr lang="zh-CN" altLang="en-US"/>
        </a:p>
      </dgm:t>
    </dgm:pt>
    <dgm:pt modelId="{312DF227-AF82-4AE6-94E9-3E5656897981}">
      <dgm:prSet/>
      <dgm:spPr/>
      <dgm:t>
        <a:bodyPr/>
        <a:lstStyle/>
        <a:p>
          <a:r>
            <a:rPr lang="zh-CN" altLang="en-US"/>
            <a:t>建模</a:t>
          </a:r>
        </a:p>
      </dgm:t>
    </dgm:pt>
    <dgm:pt modelId="{F78BC854-81E4-4DA1-9EA3-E8BDBF0A09C7}" cxnId="{D56D2340-5CAF-4653-8A53-5004AAC4DF2D}" type="parTrans">
      <dgm:prSet/>
      <dgm:spPr/>
      <dgm:t>
        <a:bodyPr/>
        <a:lstStyle/>
        <a:p>
          <a:endParaRPr lang="zh-CN" altLang="en-US"/>
        </a:p>
      </dgm:t>
    </dgm:pt>
    <dgm:pt modelId="{0A151106-79D9-4EE6-84D9-1ECC63592935}" cxnId="{D56D2340-5CAF-4653-8A53-5004AAC4DF2D}" type="sibTrans">
      <dgm:prSet/>
      <dgm:spPr/>
      <dgm:t>
        <a:bodyPr/>
        <a:lstStyle/>
        <a:p>
          <a:endParaRPr lang="zh-CN" altLang="en-US"/>
        </a:p>
      </dgm:t>
    </dgm:pt>
    <dgm:pt modelId="{137D1953-28F5-4FAA-AF55-E2E5CE33BA61}">
      <dgm:prSet/>
      <dgm:spPr/>
      <dgm:t>
        <a:bodyPr/>
        <a:lstStyle/>
        <a:p>
          <a:r>
            <a:rPr lang="zh-CN" altLang="en-US"/>
            <a:t>评估</a:t>
          </a:r>
        </a:p>
      </dgm:t>
    </dgm:pt>
    <dgm:pt modelId="{C2637C43-DC70-4452-A96E-1B6190996699}" cxnId="{23E8B5E9-23E4-454F-8ECE-9B2908121914}" type="parTrans">
      <dgm:prSet/>
      <dgm:spPr/>
      <dgm:t>
        <a:bodyPr/>
        <a:lstStyle/>
        <a:p>
          <a:endParaRPr lang="zh-CN" altLang="en-US"/>
        </a:p>
      </dgm:t>
    </dgm:pt>
    <dgm:pt modelId="{A7F72648-9FF3-479D-93E5-A471A0A7766D}" cxnId="{23E8B5E9-23E4-454F-8ECE-9B2908121914}" type="sibTrans">
      <dgm:prSet/>
      <dgm:spPr/>
      <dgm:t>
        <a:bodyPr/>
        <a:lstStyle/>
        <a:p>
          <a:endParaRPr lang="zh-CN" altLang="en-US"/>
        </a:p>
      </dgm:t>
    </dgm:pt>
    <dgm:pt modelId="{9D626879-4D07-46BF-B099-D59E0CA66E81}">
      <dgm:prSet phldrT="[文本]" custT="1"/>
      <dgm:spPr/>
      <dgm:t>
        <a:bodyPr/>
        <a:lstStyle/>
        <a:p>
          <a:r>
            <a:rPr lang="zh-CN" altLang="en-US" sz="1050"/>
            <a:t>数据分裂</a:t>
          </a:r>
        </a:p>
      </dgm:t>
    </dgm:pt>
    <dgm:pt modelId="{FA5F6189-3A55-455D-998E-9C736C3E51AE}" cxnId="{CB58422E-9888-400D-A5ED-FCCAF623F4D0}" type="parTrans">
      <dgm:prSet/>
      <dgm:spPr/>
      <dgm:t>
        <a:bodyPr/>
        <a:lstStyle/>
        <a:p>
          <a:endParaRPr lang="zh-CN" altLang="en-US"/>
        </a:p>
      </dgm:t>
    </dgm:pt>
    <dgm:pt modelId="{F25EA29C-4ACD-4AC2-B70F-D7B7DFC9852F}" cxnId="{CB58422E-9888-400D-A5ED-FCCAF623F4D0}" type="sibTrans">
      <dgm:prSet/>
      <dgm:spPr/>
      <dgm:t>
        <a:bodyPr/>
        <a:lstStyle/>
        <a:p>
          <a:endParaRPr lang="zh-CN" altLang="en-US"/>
        </a:p>
      </dgm:t>
    </dgm:pt>
    <dgm:pt modelId="{C0F344F2-5AD0-4020-AD70-4624D5ADCA41}">
      <dgm:prSet phldrT="[文本]" custT="1"/>
      <dgm:spPr/>
      <dgm:t>
        <a:bodyPr/>
        <a:lstStyle/>
        <a:p>
          <a:r>
            <a:rPr lang="zh-CN" altLang="en-US" sz="1050"/>
            <a:t>过滤</a:t>
          </a:r>
        </a:p>
      </dgm:t>
    </dgm:pt>
    <dgm:pt modelId="{78390180-3FB6-428A-99B5-8D9F8D575ED5}" cxnId="{3C35296B-980C-4098-8DD5-7F9BF59D528A}" type="parTrans">
      <dgm:prSet/>
      <dgm:spPr/>
      <dgm:t>
        <a:bodyPr/>
        <a:lstStyle/>
        <a:p>
          <a:endParaRPr lang="zh-CN" altLang="en-US"/>
        </a:p>
      </dgm:t>
    </dgm:pt>
    <dgm:pt modelId="{48C09E0C-91EE-4C3B-BE64-316B948175AF}" cxnId="{3C35296B-980C-4098-8DD5-7F9BF59D528A}" type="sibTrans">
      <dgm:prSet/>
      <dgm:spPr/>
      <dgm:t>
        <a:bodyPr/>
        <a:lstStyle/>
        <a:p>
          <a:endParaRPr lang="zh-CN" altLang="en-US"/>
        </a:p>
      </dgm:t>
    </dgm:pt>
    <dgm:pt modelId="{F9171604-3134-4688-9682-4096DF28A903}">
      <dgm:prSet phldrT="[文本]" custT="1"/>
      <dgm:spPr/>
      <dgm:t>
        <a:bodyPr/>
        <a:lstStyle/>
        <a:p>
          <a:r>
            <a:rPr lang="zh-CN" altLang="en-US" sz="1050"/>
            <a:t>抽样</a:t>
          </a:r>
        </a:p>
      </dgm:t>
    </dgm:pt>
    <dgm:pt modelId="{984D9D69-D479-4CE0-9B97-17262A7957E0}" cxnId="{4520AE50-1E64-44E9-BB73-DC4AF575F818}" type="parTrans">
      <dgm:prSet/>
      <dgm:spPr/>
      <dgm:t>
        <a:bodyPr/>
        <a:lstStyle/>
        <a:p>
          <a:endParaRPr lang="zh-CN" altLang="en-US"/>
        </a:p>
      </dgm:t>
    </dgm:pt>
    <dgm:pt modelId="{011F5FC0-B1C2-49D9-8FEF-7E44639E57C5}" cxnId="{4520AE50-1E64-44E9-BB73-DC4AF575F818}" type="sibTrans">
      <dgm:prSet/>
      <dgm:spPr/>
      <dgm:t>
        <a:bodyPr/>
        <a:lstStyle/>
        <a:p>
          <a:endParaRPr lang="zh-CN" altLang="en-US"/>
        </a:p>
      </dgm:t>
    </dgm:pt>
    <dgm:pt modelId="{D3070245-3BF5-437A-A4B2-327CA4D9BC69}">
      <dgm:prSet phldrT="[文本]" custT="1"/>
      <dgm:spPr/>
      <dgm:t>
        <a:bodyPr/>
        <a:lstStyle/>
        <a:p>
          <a:r>
            <a:rPr lang="zh-CN" altLang="en-US" sz="1050"/>
            <a:t>数值探索</a:t>
          </a:r>
        </a:p>
      </dgm:t>
    </dgm:pt>
    <dgm:pt modelId="{396D330E-9BEB-4944-9743-E62BC32E719F}" cxnId="{FCB3B278-2B03-42F6-BB6B-FC35F52C3952}" type="parTrans">
      <dgm:prSet/>
      <dgm:spPr/>
      <dgm:t>
        <a:bodyPr/>
        <a:lstStyle/>
        <a:p>
          <a:endParaRPr lang="zh-CN" altLang="en-US"/>
        </a:p>
      </dgm:t>
    </dgm:pt>
    <dgm:pt modelId="{2E8E292A-4236-4D09-A2B4-66F292104488}" cxnId="{FCB3B278-2B03-42F6-BB6B-FC35F52C3952}" type="sibTrans">
      <dgm:prSet/>
      <dgm:spPr/>
      <dgm:t>
        <a:bodyPr/>
        <a:lstStyle/>
        <a:p>
          <a:endParaRPr lang="zh-CN" altLang="en-US"/>
        </a:p>
      </dgm:t>
    </dgm:pt>
    <dgm:pt modelId="{7BF16D86-4205-486D-85DC-320BB141CA90}">
      <dgm:prSet phldrT="[文本]" custT="1"/>
      <dgm:spPr/>
      <dgm:t>
        <a:bodyPr/>
        <a:lstStyle/>
        <a:p>
          <a:r>
            <a:rPr lang="zh-CN" altLang="en-US" sz="1050"/>
            <a:t>聚类分析</a:t>
          </a:r>
        </a:p>
      </dgm:t>
    </dgm:pt>
    <dgm:pt modelId="{0597A90A-3A41-4A4F-AE29-A5B0C8BEAAF3}" cxnId="{FF58B881-064D-40B8-A61A-06EFC4A37E27}" type="parTrans">
      <dgm:prSet/>
      <dgm:spPr/>
      <dgm:t>
        <a:bodyPr/>
        <a:lstStyle/>
        <a:p>
          <a:endParaRPr lang="zh-CN" altLang="en-US"/>
        </a:p>
      </dgm:t>
    </dgm:pt>
    <dgm:pt modelId="{80EC248C-2D78-4BAC-9B00-0A3DB6BE1980}" cxnId="{FF58B881-064D-40B8-A61A-06EFC4A37E27}" type="sibTrans">
      <dgm:prSet/>
      <dgm:spPr/>
      <dgm:t>
        <a:bodyPr/>
        <a:lstStyle/>
        <a:p>
          <a:endParaRPr lang="zh-CN" altLang="en-US"/>
        </a:p>
      </dgm:t>
    </dgm:pt>
    <dgm:pt modelId="{DF526F4A-5CFC-42B4-89DC-75F00C369E52}">
      <dgm:prSet phldrT="[文本]" custT="1"/>
      <dgm:spPr/>
      <dgm:t>
        <a:bodyPr/>
        <a:lstStyle/>
        <a:p>
          <a:r>
            <a:rPr lang="zh-CN" altLang="en-US" sz="1050"/>
            <a:t>特征选择</a:t>
          </a:r>
        </a:p>
      </dgm:t>
    </dgm:pt>
    <dgm:pt modelId="{A37CA780-1A7F-4942-B257-A37A3169A037}" cxnId="{FB6D70A9-FA8F-4A73-845D-1E5BACA2CA91}" type="parTrans">
      <dgm:prSet/>
      <dgm:spPr/>
      <dgm:t>
        <a:bodyPr/>
        <a:lstStyle/>
        <a:p>
          <a:endParaRPr lang="zh-CN" altLang="en-US"/>
        </a:p>
      </dgm:t>
    </dgm:pt>
    <dgm:pt modelId="{AF464226-E775-4AFB-AD58-CE05391B7F89}" cxnId="{FB6D70A9-FA8F-4A73-845D-1E5BACA2CA91}" type="sibTrans">
      <dgm:prSet/>
      <dgm:spPr/>
      <dgm:t>
        <a:bodyPr/>
        <a:lstStyle/>
        <a:p>
          <a:endParaRPr lang="zh-CN" altLang="en-US"/>
        </a:p>
      </dgm:t>
    </dgm:pt>
    <dgm:pt modelId="{19B19657-B46B-48F3-8AE6-CEF3E0736F33}">
      <dgm:prSet phldrT="[文本]" custT="1"/>
      <dgm:spPr/>
      <dgm:t>
        <a:bodyPr/>
        <a:lstStyle/>
        <a:p>
          <a:r>
            <a:rPr lang="zh-CN" altLang="en-US" sz="1050"/>
            <a:t>主成分</a:t>
          </a:r>
        </a:p>
      </dgm:t>
    </dgm:pt>
    <dgm:pt modelId="{445284D3-B377-4489-A5DC-4A0F26DA7B90}" cxnId="{6B0B7285-E56D-44C1-80A8-BF8E072D8772}" type="parTrans">
      <dgm:prSet/>
      <dgm:spPr/>
      <dgm:t>
        <a:bodyPr/>
        <a:lstStyle/>
        <a:p>
          <a:endParaRPr lang="zh-CN" altLang="en-US"/>
        </a:p>
      </dgm:t>
    </dgm:pt>
    <dgm:pt modelId="{0C6AFA2B-7DEB-4C4D-AC95-E1173741AD8C}" cxnId="{6B0B7285-E56D-44C1-80A8-BF8E072D8772}" type="sibTrans">
      <dgm:prSet/>
      <dgm:spPr/>
      <dgm:t>
        <a:bodyPr/>
        <a:lstStyle/>
        <a:p>
          <a:endParaRPr lang="zh-CN" altLang="en-US"/>
        </a:p>
      </dgm:t>
    </dgm:pt>
    <dgm:pt modelId="{7BEB3516-9D9E-4523-936B-EBDFD563A996}">
      <dgm:prSet custT="1"/>
      <dgm:spPr/>
      <dgm:t>
        <a:bodyPr/>
        <a:lstStyle/>
        <a:p>
          <a:r>
            <a:rPr lang="zh-CN" altLang="en-US" sz="1050"/>
            <a:t>逻辑回归</a:t>
          </a:r>
        </a:p>
      </dgm:t>
    </dgm:pt>
    <dgm:pt modelId="{83790728-7194-4A56-BED7-979CA4847EB1}" cxnId="{8D2FF143-B3FD-4DDA-A8BE-C911F29C90F8}" type="parTrans">
      <dgm:prSet/>
      <dgm:spPr/>
      <dgm:t>
        <a:bodyPr/>
        <a:lstStyle/>
        <a:p>
          <a:endParaRPr lang="zh-CN" altLang="en-US"/>
        </a:p>
      </dgm:t>
    </dgm:pt>
    <dgm:pt modelId="{E81DC812-7B1E-4246-B849-5DEB3804535F}" cxnId="{8D2FF143-B3FD-4DDA-A8BE-C911F29C90F8}" type="sibTrans">
      <dgm:prSet/>
      <dgm:spPr/>
      <dgm:t>
        <a:bodyPr/>
        <a:lstStyle/>
        <a:p>
          <a:endParaRPr lang="zh-CN" altLang="en-US"/>
        </a:p>
      </dgm:t>
    </dgm:pt>
    <dgm:pt modelId="{A9A02699-7463-4DF6-BA7C-530E3DB3FE4B}">
      <dgm:prSet custT="1"/>
      <dgm:spPr/>
      <dgm:t>
        <a:bodyPr/>
        <a:lstStyle/>
        <a:p>
          <a:r>
            <a:rPr lang="en-US" altLang="zh-CN" sz="1050"/>
            <a:t>SVM</a:t>
          </a:r>
          <a:endParaRPr lang="zh-CN" altLang="en-US" sz="1050"/>
        </a:p>
      </dgm:t>
    </dgm:pt>
    <dgm:pt modelId="{4DAC1AF2-E18B-4F61-A32A-9F9B8465628B}" cxnId="{3536D04F-F6C4-436E-85F8-B499275E5C04}" type="parTrans">
      <dgm:prSet/>
      <dgm:spPr/>
      <dgm:t>
        <a:bodyPr/>
        <a:lstStyle/>
        <a:p>
          <a:endParaRPr lang="zh-CN" altLang="en-US"/>
        </a:p>
      </dgm:t>
    </dgm:pt>
    <dgm:pt modelId="{674B79CF-126A-4EAD-9CCE-378414769D43}" cxnId="{3536D04F-F6C4-436E-85F8-B499275E5C04}" type="sibTrans">
      <dgm:prSet/>
      <dgm:spPr/>
      <dgm:t>
        <a:bodyPr/>
        <a:lstStyle/>
        <a:p>
          <a:endParaRPr lang="zh-CN" altLang="en-US"/>
        </a:p>
      </dgm:t>
    </dgm:pt>
    <dgm:pt modelId="{251B0D65-EEFA-44C3-9EE2-DCB9086E45B8}">
      <dgm:prSet custT="1"/>
      <dgm:spPr/>
      <dgm:t>
        <a:bodyPr/>
        <a:lstStyle/>
        <a:p>
          <a:r>
            <a:rPr lang="zh-CN" altLang="en-US" sz="1050"/>
            <a:t>神经网络</a:t>
          </a:r>
        </a:p>
      </dgm:t>
    </dgm:pt>
    <dgm:pt modelId="{95AEA8EB-13EC-41C4-ADC3-CB4410E1FD09}" cxnId="{E016A42A-217C-42C4-B07D-D1396E93287A}" type="parTrans">
      <dgm:prSet/>
      <dgm:spPr/>
      <dgm:t>
        <a:bodyPr/>
        <a:lstStyle/>
        <a:p>
          <a:endParaRPr lang="zh-CN" altLang="en-US"/>
        </a:p>
      </dgm:t>
    </dgm:pt>
    <dgm:pt modelId="{5A9D5216-721A-4C60-90E1-F323A0C40840}" cxnId="{E016A42A-217C-42C4-B07D-D1396E93287A}" type="sibTrans">
      <dgm:prSet/>
      <dgm:spPr/>
      <dgm:t>
        <a:bodyPr/>
        <a:lstStyle/>
        <a:p>
          <a:endParaRPr lang="zh-CN" altLang="en-US"/>
        </a:p>
      </dgm:t>
    </dgm:pt>
    <dgm:pt modelId="{D066AA73-432B-4D61-A919-0160D1E7A85A}">
      <dgm:prSet custT="1"/>
      <dgm:spPr/>
      <dgm:t>
        <a:bodyPr/>
        <a:lstStyle/>
        <a:p>
          <a:r>
            <a:rPr lang="zh-CN" altLang="en-US" sz="1050"/>
            <a:t>模型比较</a:t>
          </a:r>
        </a:p>
      </dgm:t>
    </dgm:pt>
    <dgm:pt modelId="{A17FD03D-179C-47E6-A1B0-899A5D0826C9}" cxnId="{1F0D85B5-96FA-45C5-9E2A-33E8B8E031AD}" type="parTrans">
      <dgm:prSet/>
      <dgm:spPr/>
      <dgm:t>
        <a:bodyPr/>
        <a:lstStyle/>
        <a:p>
          <a:endParaRPr lang="zh-CN" altLang="en-US"/>
        </a:p>
      </dgm:t>
    </dgm:pt>
    <dgm:pt modelId="{FB305F64-01FE-4C3D-AB8E-769581F87797}" cxnId="{1F0D85B5-96FA-45C5-9E2A-33E8B8E031AD}" type="sibTrans">
      <dgm:prSet/>
      <dgm:spPr/>
      <dgm:t>
        <a:bodyPr/>
        <a:lstStyle/>
        <a:p>
          <a:endParaRPr lang="zh-CN" altLang="en-US"/>
        </a:p>
      </dgm:t>
    </dgm:pt>
    <dgm:pt modelId="{444280F7-53ED-4B53-8B24-FCF60E8E0E90}">
      <dgm:prSet custT="1"/>
      <dgm:spPr/>
      <dgm:t>
        <a:bodyPr/>
        <a:lstStyle/>
        <a:p>
          <a:r>
            <a:rPr lang="zh-CN" altLang="en-US" sz="1050"/>
            <a:t>模型评分</a:t>
          </a:r>
        </a:p>
      </dgm:t>
    </dgm:pt>
    <dgm:pt modelId="{87D26D86-23DF-458C-9D8D-83A4DC9FEE98}" cxnId="{9B587A8B-2686-42A8-A85D-95A7D6AD27B8}" type="parTrans">
      <dgm:prSet/>
      <dgm:spPr/>
      <dgm:t>
        <a:bodyPr/>
        <a:lstStyle/>
        <a:p>
          <a:endParaRPr lang="zh-CN" altLang="en-US"/>
        </a:p>
      </dgm:t>
    </dgm:pt>
    <dgm:pt modelId="{1742FB65-A3E0-4A1C-80B0-1AD070CA6D60}" cxnId="{9B587A8B-2686-42A8-A85D-95A7D6AD27B8}" type="sibTrans">
      <dgm:prSet/>
      <dgm:spPr/>
      <dgm:t>
        <a:bodyPr/>
        <a:lstStyle/>
        <a:p>
          <a:endParaRPr lang="zh-CN" altLang="en-US"/>
        </a:p>
      </dgm:t>
    </dgm:pt>
    <dgm:pt modelId="{5751AE0E-303C-4FC7-B316-FB2BFC49A9CC}" type="pres">
      <dgm:prSet presAssocID="{DF96E193-E109-4B80-90DA-7EB7DF19E7F0}" presName="linearFlow" presStyleCnt="0">
        <dgm:presLayoutVars>
          <dgm:dir/>
          <dgm:animLvl val="lvl"/>
          <dgm:resizeHandles val="exact"/>
        </dgm:presLayoutVars>
      </dgm:prSet>
      <dgm:spPr/>
      <dgm:t>
        <a:bodyPr/>
        <a:lstStyle/>
        <a:p>
          <a:endParaRPr lang="zh-CN" altLang="en-US"/>
        </a:p>
      </dgm:t>
    </dgm:pt>
    <dgm:pt modelId="{0E58DF3F-9C39-4325-A6F2-2A1486115E89}" type="pres">
      <dgm:prSet presAssocID="{747F5E3B-CB09-45C0-84A4-932D86627BCA}" presName="composite" presStyleCnt="0"/>
      <dgm:spPr/>
    </dgm:pt>
    <dgm:pt modelId="{B4D70331-11AB-4EE7-AF05-71167A25718E}" type="pres">
      <dgm:prSet presAssocID="{747F5E3B-CB09-45C0-84A4-932D86627BCA}" presName="parTx" presStyleLbl="node1" presStyleIdx="0" presStyleCnt="5">
        <dgm:presLayoutVars>
          <dgm:chMax val="0"/>
          <dgm:chPref val="0"/>
          <dgm:bulletEnabled val="1"/>
        </dgm:presLayoutVars>
      </dgm:prSet>
      <dgm:spPr/>
      <dgm:t>
        <a:bodyPr/>
        <a:lstStyle/>
        <a:p>
          <a:endParaRPr lang="zh-CN" altLang="en-US"/>
        </a:p>
      </dgm:t>
    </dgm:pt>
    <dgm:pt modelId="{B8237620-1827-492B-8655-C10FD05EEDBD}" type="pres">
      <dgm:prSet presAssocID="{747F5E3B-CB09-45C0-84A4-932D86627BCA}" presName="parSh" presStyleLbl="node1" presStyleIdx="0" presStyleCnt="5"/>
      <dgm:spPr/>
      <dgm:t>
        <a:bodyPr/>
        <a:lstStyle/>
        <a:p>
          <a:endParaRPr lang="zh-CN" altLang="en-US"/>
        </a:p>
      </dgm:t>
    </dgm:pt>
    <dgm:pt modelId="{11C697F2-88AB-4A54-AD0B-A7D8CC6E1C9C}" type="pres">
      <dgm:prSet presAssocID="{747F5E3B-CB09-45C0-84A4-932D86627BCA}" presName="desTx" presStyleLbl="fgAcc1" presStyleIdx="0" presStyleCnt="5">
        <dgm:presLayoutVars>
          <dgm:bulletEnabled val="1"/>
        </dgm:presLayoutVars>
      </dgm:prSet>
      <dgm:spPr/>
      <dgm:t>
        <a:bodyPr/>
        <a:lstStyle/>
        <a:p>
          <a:endParaRPr lang="zh-CN" altLang="en-US"/>
        </a:p>
      </dgm:t>
    </dgm:pt>
    <dgm:pt modelId="{AF73C301-FD49-4749-A939-92916DAC135C}" type="pres">
      <dgm:prSet presAssocID="{DB2BF114-32C8-4F0E-9EF4-00D29614E0A5}" presName="sibTrans" presStyleLbl="sibTrans2D1" presStyleIdx="0" presStyleCnt="4"/>
      <dgm:spPr/>
      <dgm:t>
        <a:bodyPr/>
        <a:lstStyle/>
        <a:p>
          <a:endParaRPr lang="zh-CN" altLang="en-US"/>
        </a:p>
      </dgm:t>
    </dgm:pt>
    <dgm:pt modelId="{CAEE8AEB-925F-4574-B987-3E5A71241F09}" type="pres">
      <dgm:prSet presAssocID="{DB2BF114-32C8-4F0E-9EF4-00D29614E0A5}" presName="connTx" presStyleLbl="sibTrans2D1" presStyleIdx="0" presStyleCnt="4"/>
      <dgm:spPr/>
      <dgm:t>
        <a:bodyPr/>
        <a:lstStyle/>
        <a:p>
          <a:endParaRPr lang="zh-CN" altLang="en-US"/>
        </a:p>
      </dgm:t>
    </dgm:pt>
    <dgm:pt modelId="{615D0D43-EBFE-4746-AA7F-1609C9C9674B}" type="pres">
      <dgm:prSet presAssocID="{C581B3A4-2B69-426B-9FE4-D7B635FAFBC9}" presName="composite" presStyleCnt="0"/>
      <dgm:spPr/>
    </dgm:pt>
    <dgm:pt modelId="{68371EE1-E357-41D4-89BE-735455B589E8}" type="pres">
      <dgm:prSet presAssocID="{C581B3A4-2B69-426B-9FE4-D7B635FAFBC9}" presName="parTx" presStyleLbl="node1" presStyleIdx="0" presStyleCnt="5">
        <dgm:presLayoutVars>
          <dgm:chMax val="0"/>
          <dgm:chPref val="0"/>
          <dgm:bulletEnabled val="1"/>
        </dgm:presLayoutVars>
      </dgm:prSet>
      <dgm:spPr/>
      <dgm:t>
        <a:bodyPr/>
        <a:lstStyle/>
        <a:p>
          <a:endParaRPr lang="zh-CN" altLang="en-US"/>
        </a:p>
      </dgm:t>
    </dgm:pt>
    <dgm:pt modelId="{DB2AC437-9BA3-4AC5-AE55-F803CA30691E}" type="pres">
      <dgm:prSet presAssocID="{C581B3A4-2B69-426B-9FE4-D7B635FAFBC9}" presName="parSh" presStyleLbl="node1" presStyleIdx="1" presStyleCnt="5"/>
      <dgm:spPr/>
      <dgm:t>
        <a:bodyPr/>
        <a:lstStyle/>
        <a:p>
          <a:endParaRPr lang="zh-CN" altLang="en-US"/>
        </a:p>
      </dgm:t>
    </dgm:pt>
    <dgm:pt modelId="{8DC2B30C-6505-423E-849B-77374D5A0972}" type="pres">
      <dgm:prSet presAssocID="{C581B3A4-2B69-426B-9FE4-D7B635FAFBC9}" presName="desTx" presStyleLbl="fgAcc1" presStyleIdx="1" presStyleCnt="5">
        <dgm:presLayoutVars>
          <dgm:bulletEnabled val="1"/>
        </dgm:presLayoutVars>
      </dgm:prSet>
      <dgm:spPr/>
      <dgm:t>
        <a:bodyPr/>
        <a:lstStyle/>
        <a:p>
          <a:endParaRPr lang="zh-CN" altLang="en-US"/>
        </a:p>
      </dgm:t>
    </dgm:pt>
    <dgm:pt modelId="{E4F84F33-DD55-4F07-94AE-271F9CB00438}" type="pres">
      <dgm:prSet presAssocID="{D557FEF6-701B-4D31-A5BD-2CE664E15018}" presName="sibTrans" presStyleLbl="sibTrans2D1" presStyleIdx="1" presStyleCnt="4"/>
      <dgm:spPr/>
      <dgm:t>
        <a:bodyPr/>
        <a:lstStyle/>
        <a:p>
          <a:endParaRPr lang="zh-CN" altLang="en-US"/>
        </a:p>
      </dgm:t>
    </dgm:pt>
    <dgm:pt modelId="{457294AE-BB83-4C3E-8007-FBF2C4817099}" type="pres">
      <dgm:prSet presAssocID="{D557FEF6-701B-4D31-A5BD-2CE664E15018}" presName="connTx" presStyleLbl="sibTrans2D1" presStyleIdx="1" presStyleCnt="4"/>
      <dgm:spPr/>
      <dgm:t>
        <a:bodyPr/>
        <a:lstStyle/>
        <a:p>
          <a:endParaRPr lang="zh-CN" altLang="en-US"/>
        </a:p>
      </dgm:t>
    </dgm:pt>
    <dgm:pt modelId="{459CC669-0473-43EE-BE64-140FB5A438F6}" type="pres">
      <dgm:prSet presAssocID="{22A90A9F-0B59-4E96-8756-7A2ADEC2B2F6}" presName="composite" presStyleCnt="0"/>
      <dgm:spPr/>
    </dgm:pt>
    <dgm:pt modelId="{8A4FEB50-D085-4B6D-8897-C6F3DFD22DF4}" type="pres">
      <dgm:prSet presAssocID="{22A90A9F-0B59-4E96-8756-7A2ADEC2B2F6}" presName="parTx" presStyleLbl="node1" presStyleIdx="1" presStyleCnt="5">
        <dgm:presLayoutVars>
          <dgm:chMax val="0"/>
          <dgm:chPref val="0"/>
          <dgm:bulletEnabled val="1"/>
        </dgm:presLayoutVars>
      </dgm:prSet>
      <dgm:spPr/>
      <dgm:t>
        <a:bodyPr/>
        <a:lstStyle/>
        <a:p>
          <a:endParaRPr lang="zh-CN" altLang="en-US"/>
        </a:p>
      </dgm:t>
    </dgm:pt>
    <dgm:pt modelId="{B5F4E7F0-37FD-4DCA-8359-1E777FE86ACF}" type="pres">
      <dgm:prSet presAssocID="{22A90A9F-0B59-4E96-8756-7A2ADEC2B2F6}" presName="parSh" presStyleLbl="node1" presStyleIdx="2" presStyleCnt="5"/>
      <dgm:spPr/>
      <dgm:t>
        <a:bodyPr/>
        <a:lstStyle/>
        <a:p>
          <a:endParaRPr lang="zh-CN" altLang="en-US"/>
        </a:p>
      </dgm:t>
    </dgm:pt>
    <dgm:pt modelId="{BFFE293F-CC43-4B83-A9A9-ACDED9AF5D4A}" type="pres">
      <dgm:prSet presAssocID="{22A90A9F-0B59-4E96-8756-7A2ADEC2B2F6}" presName="desTx" presStyleLbl="fgAcc1" presStyleIdx="2" presStyleCnt="5">
        <dgm:presLayoutVars>
          <dgm:bulletEnabled val="1"/>
        </dgm:presLayoutVars>
      </dgm:prSet>
      <dgm:spPr/>
      <dgm:t>
        <a:bodyPr/>
        <a:lstStyle/>
        <a:p>
          <a:endParaRPr lang="zh-CN" altLang="en-US"/>
        </a:p>
      </dgm:t>
    </dgm:pt>
    <dgm:pt modelId="{43BCAF0B-FB31-4471-B7FC-8AF3D21490B3}" type="pres">
      <dgm:prSet presAssocID="{C9B40F7C-6B2C-4AE9-9FB8-77C643CA9DD1}" presName="sibTrans" presStyleLbl="sibTrans2D1" presStyleIdx="2" presStyleCnt="4"/>
      <dgm:spPr/>
      <dgm:t>
        <a:bodyPr/>
        <a:lstStyle/>
        <a:p>
          <a:endParaRPr lang="zh-CN" altLang="en-US"/>
        </a:p>
      </dgm:t>
    </dgm:pt>
    <dgm:pt modelId="{DAD837DA-A4C5-4DFA-A075-D93504725CB0}" type="pres">
      <dgm:prSet presAssocID="{C9B40F7C-6B2C-4AE9-9FB8-77C643CA9DD1}" presName="connTx" presStyleLbl="sibTrans2D1" presStyleIdx="2" presStyleCnt="4"/>
      <dgm:spPr/>
      <dgm:t>
        <a:bodyPr/>
        <a:lstStyle/>
        <a:p>
          <a:endParaRPr lang="zh-CN" altLang="en-US"/>
        </a:p>
      </dgm:t>
    </dgm:pt>
    <dgm:pt modelId="{43870775-50BC-490B-8B60-202A18E1C9F7}" type="pres">
      <dgm:prSet presAssocID="{312DF227-AF82-4AE6-94E9-3E5656897981}" presName="composite" presStyleCnt="0"/>
      <dgm:spPr/>
    </dgm:pt>
    <dgm:pt modelId="{2DBA9C75-FEBE-45AA-9D67-C4853FBBB4D4}" type="pres">
      <dgm:prSet presAssocID="{312DF227-AF82-4AE6-94E9-3E5656897981}" presName="parTx" presStyleLbl="node1" presStyleIdx="2" presStyleCnt="5">
        <dgm:presLayoutVars>
          <dgm:chMax val="0"/>
          <dgm:chPref val="0"/>
          <dgm:bulletEnabled val="1"/>
        </dgm:presLayoutVars>
      </dgm:prSet>
      <dgm:spPr/>
      <dgm:t>
        <a:bodyPr/>
        <a:lstStyle/>
        <a:p>
          <a:endParaRPr lang="zh-CN" altLang="en-US"/>
        </a:p>
      </dgm:t>
    </dgm:pt>
    <dgm:pt modelId="{B662C27D-7904-440D-817D-07E4639C6DEB}" type="pres">
      <dgm:prSet presAssocID="{312DF227-AF82-4AE6-94E9-3E5656897981}" presName="parSh" presStyleLbl="node1" presStyleIdx="3" presStyleCnt="5"/>
      <dgm:spPr/>
      <dgm:t>
        <a:bodyPr/>
        <a:lstStyle/>
        <a:p>
          <a:endParaRPr lang="zh-CN" altLang="en-US"/>
        </a:p>
      </dgm:t>
    </dgm:pt>
    <dgm:pt modelId="{3CF9975E-1AB1-4E1A-A6D8-09F4725838A1}" type="pres">
      <dgm:prSet presAssocID="{312DF227-AF82-4AE6-94E9-3E5656897981}" presName="desTx" presStyleLbl="fgAcc1" presStyleIdx="3" presStyleCnt="5">
        <dgm:presLayoutVars>
          <dgm:bulletEnabled val="1"/>
        </dgm:presLayoutVars>
      </dgm:prSet>
      <dgm:spPr/>
      <dgm:t>
        <a:bodyPr/>
        <a:lstStyle/>
        <a:p>
          <a:endParaRPr lang="zh-CN" altLang="en-US"/>
        </a:p>
      </dgm:t>
    </dgm:pt>
    <dgm:pt modelId="{99A30076-19C7-41B6-8A8D-795782D161A9}" type="pres">
      <dgm:prSet presAssocID="{0A151106-79D9-4EE6-84D9-1ECC63592935}" presName="sibTrans" presStyleLbl="sibTrans2D1" presStyleIdx="3" presStyleCnt="4"/>
      <dgm:spPr/>
      <dgm:t>
        <a:bodyPr/>
        <a:lstStyle/>
        <a:p>
          <a:endParaRPr lang="zh-CN" altLang="en-US"/>
        </a:p>
      </dgm:t>
    </dgm:pt>
    <dgm:pt modelId="{9DC6E3A2-E5A9-43AF-9AAB-F0AE868ABE02}" type="pres">
      <dgm:prSet presAssocID="{0A151106-79D9-4EE6-84D9-1ECC63592935}" presName="connTx" presStyleLbl="sibTrans2D1" presStyleIdx="3" presStyleCnt="4"/>
      <dgm:spPr/>
      <dgm:t>
        <a:bodyPr/>
        <a:lstStyle/>
        <a:p>
          <a:endParaRPr lang="zh-CN" altLang="en-US"/>
        </a:p>
      </dgm:t>
    </dgm:pt>
    <dgm:pt modelId="{97D42D09-92A0-43DA-81BD-1BC727B796DD}" type="pres">
      <dgm:prSet presAssocID="{137D1953-28F5-4FAA-AF55-E2E5CE33BA61}" presName="composite" presStyleCnt="0"/>
      <dgm:spPr/>
    </dgm:pt>
    <dgm:pt modelId="{BAA9B872-92CF-41FE-BBA7-583280D71F5C}" type="pres">
      <dgm:prSet presAssocID="{137D1953-28F5-4FAA-AF55-E2E5CE33BA61}" presName="parTx" presStyleLbl="node1" presStyleIdx="3" presStyleCnt="5">
        <dgm:presLayoutVars>
          <dgm:chMax val="0"/>
          <dgm:chPref val="0"/>
          <dgm:bulletEnabled val="1"/>
        </dgm:presLayoutVars>
      </dgm:prSet>
      <dgm:spPr/>
      <dgm:t>
        <a:bodyPr/>
        <a:lstStyle/>
        <a:p>
          <a:endParaRPr lang="zh-CN" altLang="en-US"/>
        </a:p>
      </dgm:t>
    </dgm:pt>
    <dgm:pt modelId="{D249FB05-F6BA-4A97-B48A-57A770233CEA}" type="pres">
      <dgm:prSet presAssocID="{137D1953-28F5-4FAA-AF55-E2E5CE33BA61}" presName="parSh" presStyleLbl="node1" presStyleIdx="4" presStyleCnt="5"/>
      <dgm:spPr/>
      <dgm:t>
        <a:bodyPr/>
        <a:lstStyle/>
        <a:p>
          <a:endParaRPr lang="zh-CN" altLang="en-US"/>
        </a:p>
      </dgm:t>
    </dgm:pt>
    <dgm:pt modelId="{21B0E17B-1568-4554-8423-B443DA1FDFE2}" type="pres">
      <dgm:prSet presAssocID="{137D1953-28F5-4FAA-AF55-E2E5CE33BA61}" presName="desTx" presStyleLbl="fgAcc1" presStyleIdx="4" presStyleCnt="5">
        <dgm:presLayoutVars>
          <dgm:bulletEnabled val="1"/>
        </dgm:presLayoutVars>
      </dgm:prSet>
      <dgm:spPr/>
      <dgm:t>
        <a:bodyPr/>
        <a:lstStyle/>
        <a:p>
          <a:endParaRPr lang="zh-CN" altLang="en-US"/>
        </a:p>
      </dgm:t>
    </dgm:pt>
  </dgm:ptLst>
  <dgm:cxnLst>
    <dgm:cxn modelId="{05C6EC0A-9640-4582-8C1B-9617A8BF63CD}" type="presOf" srcId="{C581B3A4-2B69-426B-9FE4-D7B635FAFBC9}" destId="{68371EE1-E357-41D4-89BE-735455B589E8}" srcOrd="0" destOrd="0" presId="urn:microsoft.com/office/officeart/2005/8/layout/process3"/>
    <dgm:cxn modelId="{60F96C7A-9F73-4C41-9FC0-5780302C8730}" type="presOf" srcId="{9D626879-4D07-46BF-B099-D59E0CA66E81}" destId="{11C697F2-88AB-4A54-AD0B-A7D8CC6E1C9C}" srcOrd="0" destOrd="1" presId="urn:microsoft.com/office/officeart/2005/8/layout/process3"/>
    <dgm:cxn modelId="{D09DFA08-7526-429D-9EF1-68ABAC5E74B2}" type="presOf" srcId="{CB7EAD1E-23F8-4122-8FAD-16F53E0E9859}" destId="{11C697F2-88AB-4A54-AD0B-A7D8CC6E1C9C}" srcOrd="0" destOrd="0" presId="urn:microsoft.com/office/officeart/2005/8/layout/process3"/>
    <dgm:cxn modelId="{8D2FF143-B3FD-4DDA-A8BE-C911F29C90F8}" srcId="{312DF227-AF82-4AE6-94E9-3E5656897981}" destId="{7BEB3516-9D9E-4523-936B-EBDFD563A996}" srcOrd="0" destOrd="0" parTransId="{83790728-7194-4A56-BED7-979CA4847EB1}" sibTransId="{E81DC812-7B1E-4246-B849-5DEB3804535F}"/>
    <dgm:cxn modelId="{35D69EEF-2AE5-45A5-BB38-87ECAEBD4D22}" type="presOf" srcId="{7BF16D86-4205-486D-85DC-320BB141CA90}" destId="{8DC2B30C-6505-423E-849B-77374D5A0972}" srcOrd="0" destOrd="2" presId="urn:microsoft.com/office/officeart/2005/8/layout/process3"/>
    <dgm:cxn modelId="{FF58B881-064D-40B8-A61A-06EFC4A37E27}" srcId="{C581B3A4-2B69-426B-9FE4-D7B635FAFBC9}" destId="{7BF16D86-4205-486D-85DC-320BB141CA90}" srcOrd="2" destOrd="0" parTransId="{0597A90A-3A41-4A4F-AE29-A5B0C8BEAAF3}" sibTransId="{80EC248C-2D78-4BAC-9B00-0A3DB6BE1980}"/>
    <dgm:cxn modelId="{AD1B92A0-C0FE-427D-8053-CDD99167E902}" type="presOf" srcId="{C0F344F2-5AD0-4020-AD70-4624D5ADCA41}" destId="{11C697F2-88AB-4A54-AD0B-A7D8CC6E1C9C}" srcOrd="0" destOrd="2" presId="urn:microsoft.com/office/officeart/2005/8/layout/process3"/>
    <dgm:cxn modelId="{6993024B-7953-475E-8E64-9786D7FD5415}" srcId="{C581B3A4-2B69-426B-9FE4-D7B635FAFBC9}" destId="{B200EC81-ACDD-4D57-8089-F934612F9066}" srcOrd="0" destOrd="0" parTransId="{632A0342-147F-4A65-9FC4-0889DD7E334E}" sibTransId="{E069841E-CE4B-4F0F-BD53-8C089C17B00E}"/>
    <dgm:cxn modelId="{DE0D789A-FDE7-470D-B7CB-94B5081D9462}" type="presOf" srcId="{312DF227-AF82-4AE6-94E9-3E5656897981}" destId="{B662C27D-7904-440D-817D-07E4639C6DEB}" srcOrd="1" destOrd="0" presId="urn:microsoft.com/office/officeart/2005/8/layout/process3"/>
    <dgm:cxn modelId="{81116517-42B0-4CA2-AED3-75091514EA7C}" type="presOf" srcId="{D3070245-3BF5-437A-A4B2-327CA4D9BC69}" destId="{8DC2B30C-6505-423E-849B-77374D5A0972}" srcOrd="0" destOrd="1" presId="urn:microsoft.com/office/officeart/2005/8/layout/process3"/>
    <dgm:cxn modelId="{AB66A679-4986-4710-A84C-61BC22342178}" type="presOf" srcId="{DB2BF114-32C8-4F0E-9EF4-00D29614E0A5}" destId="{AF73C301-FD49-4749-A939-92916DAC135C}" srcOrd="0" destOrd="0" presId="urn:microsoft.com/office/officeart/2005/8/layout/process3"/>
    <dgm:cxn modelId="{343A8029-0111-4322-839A-8B4F567A063F}" srcId="{DF96E193-E109-4B80-90DA-7EB7DF19E7F0}" destId="{C581B3A4-2B69-426B-9FE4-D7B635FAFBC9}" srcOrd="1" destOrd="0" parTransId="{119119CF-33E9-41D6-9080-03906F8FE5B1}" sibTransId="{D557FEF6-701B-4D31-A5BD-2CE664E15018}"/>
    <dgm:cxn modelId="{FDC23863-6CDE-4B8D-96F2-EB83A70F2F45}" type="presOf" srcId="{7BEB3516-9D9E-4523-936B-EBDFD563A996}" destId="{3CF9975E-1AB1-4E1A-A6D8-09F4725838A1}" srcOrd="0" destOrd="0" presId="urn:microsoft.com/office/officeart/2005/8/layout/process3"/>
    <dgm:cxn modelId="{B15D52DC-6E18-4FF5-BD6A-42A017B8E75B}" type="presOf" srcId="{D557FEF6-701B-4D31-A5BD-2CE664E15018}" destId="{457294AE-BB83-4C3E-8007-FBF2C4817099}" srcOrd="1" destOrd="0" presId="urn:microsoft.com/office/officeart/2005/8/layout/process3"/>
    <dgm:cxn modelId="{05E18972-E4C9-42B3-B331-9CE1CA495840}" srcId="{DF96E193-E109-4B80-90DA-7EB7DF19E7F0}" destId="{747F5E3B-CB09-45C0-84A4-932D86627BCA}" srcOrd="0" destOrd="0" parTransId="{049AF879-4BC9-43F6-836E-A74B2B974700}" sibTransId="{DB2BF114-32C8-4F0E-9EF4-00D29614E0A5}"/>
    <dgm:cxn modelId="{EB0DDC69-B8B0-4702-9F9A-63406F1329D3}" type="presOf" srcId="{137D1953-28F5-4FAA-AF55-E2E5CE33BA61}" destId="{BAA9B872-92CF-41FE-BBA7-583280D71F5C}" srcOrd="0" destOrd="0" presId="urn:microsoft.com/office/officeart/2005/8/layout/process3"/>
    <dgm:cxn modelId="{A9467F63-0D50-454E-9E3A-089B440EFBCC}" type="presOf" srcId="{747F5E3B-CB09-45C0-84A4-932D86627BCA}" destId="{B4D70331-11AB-4EE7-AF05-71167A25718E}" srcOrd="0" destOrd="0" presId="urn:microsoft.com/office/officeart/2005/8/layout/process3"/>
    <dgm:cxn modelId="{F967937D-191F-42AE-87E3-3EEA12CB44F4}" srcId="{22A90A9F-0B59-4E96-8756-7A2ADEC2B2F6}" destId="{76046B15-3D57-460D-9783-22437096CC6C}" srcOrd="0" destOrd="0" parTransId="{FA44F931-69B6-4E7D-853A-762D9BEF4E6D}" sibTransId="{EC8BCCC7-5544-4A63-9EFF-6806393024E9}"/>
    <dgm:cxn modelId="{272AE92D-0444-4138-8770-4BCC4B23923A}" type="presOf" srcId="{444280F7-53ED-4B53-8B24-FCF60E8E0E90}" destId="{21B0E17B-1568-4554-8423-B443DA1FDFE2}" srcOrd="0" destOrd="1" presId="urn:microsoft.com/office/officeart/2005/8/layout/process3"/>
    <dgm:cxn modelId="{6B0B7285-E56D-44C1-80A8-BF8E072D8772}" srcId="{22A90A9F-0B59-4E96-8756-7A2ADEC2B2F6}" destId="{19B19657-B46B-48F3-8AE6-CEF3E0736F33}" srcOrd="1" destOrd="0" parTransId="{445284D3-B377-4489-A5DC-4A0F26DA7B90}" sibTransId="{0C6AFA2B-7DEB-4C4D-AC95-E1173741AD8C}"/>
    <dgm:cxn modelId="{E0AEDCF9-0C3A-4193-91EB-AD05BF8B4B28}" srcId="{747F5E3B-CB09-45C0-84A4-932D86627BCA}" destId="{CB7EAD1E-23F8-4122-8FAD-16F53E0E9859}" srcOrd="0" destOrd="0" parTransId="{537380E9-B649-493B-BC36-8FB70E03B76A}" sibTransId="{457912E9-7D12-47CC-AC3A-3CFF5CF87598}"/>
    <dgm:cxn modelId="{23E8B5E9-23E4-454F-8ECE-9B2908121914}" srcId="{DF96E193-E109-4B80-90DA-7EB7DF19E7F0}" destId="{137D1953-28F5-4FAA-AF55-E2E5CE33BA61}" srcOrd="4" destOrd="0" parTransId="{C2637C43-DC70-4452-A96E-1B6190996699}" sibTransId="{A7F72648-9FF3-479D-93E5-A471A0A7766D}"/>
    <dgm:cxn modelId="{658B7165-8D59-4A93-99C6-1F62E8AEC293}" type="presOf" srcId="{DF96E193-E109-4B80-90DA-7EB7DF19E7F0}" destId="{5751AE0E-303C-4FC7-B316-FB2BFC49A9CC}" srcOrd="0" destOrd="0" presId="urn:microsoft.com/office/officeart/2005/8/layout/process3"/>
    <dgm:cxn modelId="{3536D04F-F6C4-436E-85F8-B499275E5C04}" srcId="{312DF227-AF82-4AE6-94E9-3E5656897981}" destId="{A9A02699-7463-4DF6-BA7C-530E3DB3FE4B}" srcOrd="1" destOrd="0" parTransId="{4DAC1AF2-E18B-4F61-A32A-9F9B8465628B}" sibTransId="{674B79CF-126A-4EAD-9CCE-378414769D43}"/>
    <dgm:cxn modelId="{55D73941-4A7E-4BCD-8559-B642B7EE390C}" type="presOf" srcId="{76046B15-3D57-460D-9783-22437096CC6C}" destId="{BFFE293F-CC43-4B83-A9A9-ACDED9AF5D4A}" srcOrd="0" destOrd="0" presId="urn:microsoft.com/office/officeart/2005/8/layout/process3"/>
    <dgm:cxn modelId="{CDDA42F9-9EBD-4E72-AA2B-9E76FD6303A5}" type="presOf" srcId="{DB2BF114-32C8-4F0E-9EF4-00D29614E0A5}" destId="{CAEE8AEB-925F-4574-B987-3E5A71241F09}" srcOrd="1" destOrd="0" presId="urn:microsoft.com/office/officeart/2005/8/layout/process3"/>
    <dgm:cxn modelId="{66BD0E7F-60D2-42BD-AB74-377A7919FCD8}" type="presOf" srcId="{C9B40F7C-6B2C-4AE9-9FB8-77C643CA9DD1}" destId="{43BCAF0B-FB31-4471-B7FC-8AF3D21490B3}" srcOrd="0" destOrd="0" presId="urn:microsoft.com/office/officeart/2005/8/layout/process3"/>
    <dgm:cxn modelId="{CDE5C613-B5FD-4474-ABFB-8B97F0881BC8}" type="presOf" srcId="{251B0D65-EEFA-44C3-9EE2-DCB9086E45B8}" destId="{3CF9975E-1AB1-4E1A-A6D8-09F4725838A1}" srcOrd="0" destOrd="2" presId="urn:microsoft.com/office/officeart/2005/8/layout/process3"/>
    <dgm:cxn modelId="{36152178-ADD8-4653-A97B-7704E9430FA6}" type="presOf" srcId="{DF526F4A-5CFC-42B4-89DC-75F00C369E52}" destId="{8DC2B30C-6505-423E-849B-77374D5A0972}" srcOrd="0" destOrd="3" presId="urn:microsoft.com/office/officeart/2005/8/layout/process3"/>
    <dgm:cxn modelId="{C22B0059-9DA4-4183-8DBF-435053CE9323}" type="presOf" srcId="{C9B40F7C-6B2C-4AE9-9FB8-77C643CA9DD1}" destId="{DAD837DA-A4C5-4DFA-A075-D93504725CB0}" srcOrd="1" destOrd="0" presId="urn:microsoft.com/office/officeart/2005/8/layout/process3"/>
    <dgm:cxn modelId="{3C35296B-980C-4098-8DD5-7F9BF59D528A}" srcId="{747F5E3B-CB09-45C0-84A4-932D86627BCA}" destId="{C0F344F2-5AD0-4020-AD70-4624D5ADCA41}" srcOrd="2" destOrd="0" parTransId="{78390180-3FB6-428A-99B5-8D9F8D575ED5}" sibTransId="{48C09E0C-91EE-4C3B-BE64-316B948175AF}"/>
    <dgm:cxn modelId="{0A503A56-CF96-422B-B604-215275A156EA}" type="presOf" srcId="{747F5E3B-CB09-45C0-84A4-932D86627BCA}" destId="{B8237620-1827-492B-8655-C10FD05EEDBD}" srcOrd="1" destOrd="0" presId="urn:microsoft.com/office/officeart/2005/8/layout/process3"/>
    <dgm:cxn modelId="{E016A42A-217C-42C4-B07D-D1396E93287A}" srcId="{312DF227-AF82-4AE6-94E9-3E5656897981}" destId="{251B0D65-EEFA-44C3-9EE2-DCB9086E45B8}" srcOrd="2" destOrd="0" parTransId="{95AEA8EB-13EC-41C4-ADC3-CB4410E1FD09}" sibTransId="{5A9D5216-721A-4C60-90E1-F323A0C40840}"/>
    <dgm:cxn modelId="{CB58422E-9888-400D-A5ED-FCCAF623F4D0}" srcId="{747F5E3B-CB09-45C0-84A4-932D86627BCA}" destId="{9D626879-4D07-46BF-B099-D59E0CA66E81}" srcOrd="1" destOrd="0" parTransId="{FA5F6189-3A55-455D-998E-9C736C3E51AE}" sibTransId="{F25EA29C-4ACD-4AC2-B70F-D7B7DFC9852F}"/>
    <dgm:cxn modelId="{503ACF87-BC43-4EB7-95E2-9229D7090EF1}" type="presOf" srcId="{137D1953-28F5-4FAA-AF55-E2E5CE33BA61}" destId="{D249FB05-F6BA-4A97-B48A-57A770233CEA}" srcOrd="1" destOrd="0" presId="urn:microsoft.com/office/officeart/2005/8/layout/process3"/>
    <dgm:cxn modelId="{E3D1CC41-620F-4D86-B5D4-798A3E7CF2FB}" type="presOf" srcId="{22A90A9F-0B59-4E96-8756-7A2ADEC2B2F6}" destId="{8A4FEB50-D085-4B6D-8897-C6F3DFD22DF4}" srcOrd="0" destOrd="0" presId="urn:microsoft.com/office/officeart/2005/8/layout/process3"/>
    <dgm:cxn modelId="{0E6AEF38-48BB-46CD-BE42-337E397ACC56}" type="presOf" srcId="{B200EC81-ACDD-4D57-8089-F934612F9066}" destId="{8DC2B30C-6505-423E-849B-77374D5A0972}" srcOrd="0" destOrd="0" presId="urn:microsoft.com/office/officeart/2005/8/layout/process3"/>
    <dgm:cxn modelId="{FCB3B278-2B03-42F6-BB6B-FC35F52C3952}" srcId="{C581B3A4-2B69-426B-9FE4-D7B635FAFBC9}" destId="{D3070245-3BF5-437A-A4B2-327CA4D9BC69}" srcOrd="1" destOrd="0" parTransId="{396D330E-9BEB-4944-9743-E62BC32E719F}" sibTransId="{2E8E292A-4236-4D09-A2B4-66F292104488}"/>
    <dgm:cxn modelId="{4F5464DF-DE5F-494E-92D7-A1703EB0EE1B}" type="presOf" srcId="{F9171604-3134-4688-9682-4096DF28A903}" destId="{11C697F2-88AB-4A54-AD0B-A7D8CC6E1C9C}" srcOrd="0" destOrd="3" presId="urn:microsoft.com/office/officeart/2005/8/layout/process3"/>
    <dgm:cxn modelId="{E44F9A72-A908-4AB2-9004-BB33468CE3F4}" type="presOf" srcId="{D557FEF6-701B-4D31-A5BD-2CE664E15018}" destId="{E4F84F33-DD55-4F07-94AE-271F9CB00438}" srcOrd="0" destOrd="0" presId="urn:microsoft.com/office/officeart/2005/8/layout/process3"/>
    <dgm:cxn modelId="{9B587A8B-2686-42A8-A85D-95A7D6AD27B8}" srcId="{137D1953-28F5-4FAA-AF55-E2E5CE33BA61}" destId="{444280F7-53ED-4B53-8B24-FCF60E8E0E90}" srcOrd="1" destOrd="0" parTransId="{87D26D86-23DF-458C-9D8D-83A4DC9FEE98}" sibTransId="{1742FB65-A3E0-4A1C-80B0-1AD070CA6D60}"/>
    <dgm:cxn modelId="{4CD4DDB5-CD30-46B0-83EF-FDAE1434E1EC}" type="presOf" srcId="{A9A02699-7463-4DF6-BA7C-530E3DB3FE4B}" destId="{3CF9975E-1AB1-4E1A-A6D8-09F4725838A1}" srcOrd="0" destOrd="1" presId="urn:microsoft.com/office/officeart/2005/8/layout/process3"/>
    <dgm:cxn modelId="{B5D87F9E-33EB-4018-AF50-628459310A73}" type="presOf" srcId="{22A90A9F-0B59-4E96-8756-7A2ADEC2B2F6}" destId="{B5F4E7F0-37FD-4DCA-8359-1E777FE86ACF}" srcOrd="1" destOrd="0" presId="urn:microsoft.com/office/officeart/2005/8/layout/process3"/>
    <dgm:cxn modelId="{FB6D70A9-FA8F-4A73-845D-1E5BACA2CA91}" srcId="{C581B3A4-2B69-426B-9FE4-D7B635FAFBC9}" destId="{DF526F4A-5CFC-42B4-89DC-75F00C369E52}" srcOrd="3" destOrd="0" parTransId="{A37CA780-1A7F-4942-B257-A37A3169A037}" sibTransId="{AF464226-E775-4AFB-AD58-CE05391B7F89}"/>
    <dgm:cxn modelId="{994267F9-0D48-4AFE-8C27-567491B2CC23}" srcId="{DF96E193-E109-4B80-90DA-7EB7DF19E7F0}" destId="{22A90A9F-0B59-4E96-8756-7A2ADEC2B2F6}" srcOrd="2" destOrd="0" parTransId="{5666EB84-162F-4AC9-BDB3-441C1B8FC4CB}" sibTransId="{C9B40F7C-6B2C-4AE9-9FB8-77C643CA9DD1}"/>
    <dgm:cxn modelId="{2F9AD071-A8ED-49B1-B964-C103B95BCA5D}" type="presOf" srcId="{0A151106-79D9-4EE6-84D9-1ECC63592935}" destId="{99A30076-19C7-41B6-8A8D-795782D161A9}" srcOrd="0" destOrd="0" presId="urn:microsoft.com/office/officeart/2005/8/layout/process3"/>
    <dgm:cxn modelId="{DFCBB81F-BA5C-486D-A11A-DDF4A61EAC91}" type="presOf" srcId="{C581B3A4-2B69-426B-9FE4-D7B635FAFBC9}" destId="{DB2AC437-9BA3-4AC5-AE55-F803CA30691E}" srcOrd="1" destOrd="0" presId="urn:microsoft.com/office/officeart/2005/8/layout/process3"/>
    <dgm:cxn modelId="{0881FBFF-72B1-451D-973C-31C760431242}" type="presOf" srcId="{312DF227-AF82-4AE6-94E9-3E5656897981}" destId="{2DBA9C75-FEBE-45AA-9D67-C4853FBBB4D4}" srcOrd="0" destOrd="0" presId="urn:microsoft.com/office/officeart/2005/8/layout/process3"/>
    <dgm:cxn modelId="{D56D2340-5CAF-4653-8A53-5004AAC4DF2D}" srcId="{DF96E193-E109-4B80-90DA-7EB7DF19E7F0}" destId="{312DF227-AF82-4AE6-94E9-3E5656897981}" srcOrd="3" destOrd="0" parTransId="{F78BC854-81E4-4DA1-9EA3-E8BDBF0A09C7}" sibTransId="{0A151106-79D9-4EE6-84D9-1ECC63592935}"/>
    <dgm:cxn modelId="{2FD1A298-9A67-4024-9C97-1B1B526C2146}" type="presOf" srcId="{0A151106-79D9-4EE6-84D9-1ECC63592935}" destId="{9DC6E3A2-E5A9-43AF-9AAB-F0AE868ABE02}" srcOrd="1" destOrd="0" presId="urn:microsoft.com/office/officeart/2005/8/layout/process3"/>
    <dgm:cxn modelId="{27165C0A-1B93-4DF7-B23F-74F8E7FE11FD}" type="presOf" srcId="{19B19657-B46B-48F3-8AE6-CEF3E0736F33}" destId="{BFFE293F-CC43-4B83-A9A9-ACDED9AF5D4A}" srcOrd="0" destOrd="1" presId="urn:microsoft.com/office/officeart/2005/8/layout/process3"/>
    <dgm:cxn modelId="{7FD23CE3-98B1-46D2-AFC8-C1A40391A222}" type="presOf" srcId="{D066AA73-432B-4D61-A919-0160D1E7A85A}" destId="{21B0E17B-1568-4554-8423-B443DA1FDFE2}" srcOrd="0" destOrd="0" presId="urn:microsoft.com/office/officeart/2005/8/layout/process3"/>
    <dgm:cxn modelId="{1F0D85B5-96FA-45C5-9E2A-33E8B8E031AD}" srcId="{137D1953-28F5-4FAA-AF55-E2E5CE33BA61}" destId="{D066AA73-432B-4D61-A919-0160D1E7A85A}" srcOrd="0" destOrd="0" parTransId="{A17FD03D-179C-47E6-A1B0-899A5D0826C9}" sibTransId="{FB305F64-01FE-4C3D-AB8E-769581F87797}"/>
    <dgm:cxn modelId="{4520AE50-1E64-44E9-BB73-DC4AF575F818}" srcId="{747F5E3B-CB09-45C0-84A4-932D86627BCA}" destId="{F9171604-3134-4688-9682-4096DF28A903}" srcOrd="3" destOrd="0" parTransId="{984D9D69-D479-4CE0-9B97-17262A7957E0}" sibTransId="{011F5FC0-B1C2-49D9-8FEF-7E44639E57C5}"/>
    <dgm:cxn modelId="{6299C89B-351B-42C1-BA18-6F9ADBC40F3D}" type="presParOf" srcId="{5751AE0E-303C-4FC7-B316-FB2BFC49A9CC}" destId="{0E58DF3F-9C39-4325-A6F2-2A1486115E89}" srcOrd="0" destOrd="0" presId="urn:microsoft.com/office/officeart/2005/8/layout/process3"/>
    <dgm:cxn modelId="{A691BC6C-125E-49FD-A888-56F0AB958F56}" type="presParOf" srcId="{0E58DF3F-9C39-4325-A6F2-2A1486115E89}" destId="{B4D70331-11AB-4EE7-AF05-71167A25718E}" srcOrd="0" destOrd="0" presId="urn:microsoft.com/office/officeart/2005/8/layout/process3"/>
    <dgm:cxn modelId="{F0891718-6F24-424B-BE4C-AC4ACFA30EBD}" type="presParOf" srcId="{0E58DF3F-9C39-4325-A6F2-2A1486115E89}" destId="{B8237620-1827-492B-8655-C10FD05EEDBD}" srcOrd="1" destOrd="0" presId="urn:microsoft.com/office/officeart/2005/8/layout/process3"/>
    <dgm:cxn modelId="{66009E33-2A5D-4B4E-8874-34CEC6F3EAAA}" type="presParOf" srcId="{0E58DF3F-9C39-4325-A6F2-2A1486115E89}" destId="{11C697F2-88AB-4A54-AD0B-A7D8CC6E1C9C}" srcOrd="2" destOrd="0" presId="urn:microsoft.com/office/officeart/2005/8/layout/process3"/>
    <dgm:cxn modelId="{B172584F-9FAA-4F6E-A213-5206869CC5F7}" type="presParOf" srcId="{5751AE0E-303C-4FC7-B316-FB2BFC49A9CC}" destId="{AF73C301-FD49-4749-A939-92916DAC135C}" srcOrd="1" destOrd="0" presId="urn:microsoft.com/office/officeart/2005/8/layout/process3"/>
    <dgm:cxn modelId="{F0B0121E-A748-4C1E-B598-517F8BEC5581}" type="presParOf" srcId="{AF73C301-FD49-4749-A939-92916DAC135C}" destId="{CAEE8AEB-925F-4574-B987-3E5A71241F09}" srcOrd="0" destOrd="0" presId="urn:microsoft.com/office/officeart/2005/8/layout/process3"/>
    <dgm:cxn modelId="{8C799D30-7184-4FA1-BFDA-147446A798F7}" type="presParOf" srcId="{5751AE0E-303C-4FC7-B316-FB2BFC49A9CC}" destId="{615D0D43-EBFE-4746-AA7F-1609C9C9674B}" srcOrd="2" destOrd="0" presId="urn:microsoft.com/office/officeart/2005/8/layout/process3"/>
    <dgm:cxn modelId="{D3637CB1-E1E2-474A-99CB-519103CCBB20}" type="presParOf" srcId="{615D0D43-EBFE-4746-AA7F-1609C9C9674B}" destId="{68371EE1-E357-41D4-89BE-735455B589E8}" srcOrd="0" destOrd="0" presId="urn:microsoft.com/office/officeart/2005/8/layout/process3"/>
    <dgm:cxn modelId="{8605B15C-074F-4C0F-8ACA-8E864AA4B86E}" type="presParOf" srcId="{615D0D43-EBFE-4746-AA7F-1609C9C9674B}" destId="{DB2AC437-9BA3-4AC5-AE55-F803CA30691E}" srcOrd="1" destOrd="0" presId="urn:microsoft.com/office/officeart/2005/8/layout/process3"/>
    <dgm:cxn modelId="{F8DA1DBF-D87C-43D8-A9F5-902F3B5954FC}" type="presParOf" srcId="{615D0D43-EBFE-4746-AA7F-1609C9C9674B}" destId="{8DC2B30C-6505-423E-849B-77374D5A0972}" srcOrd="2" destOrd="0" presId="urn:microsoft.com/office/officeart/2005/8/layout/process3"/>
    <dgm:cxn modelId="{AA4A512F-150C-4407-9ED8-ED7C870B1CE5}" type="presParOf" srcId="{5751AE0E-303C-4FC7-B316-FB2BFC49A9CC}" destId="{E4F84F33-DD55-4F07-94AE-271F9CB00438}" srcOrd="3" destOrd="0" presId="urn:microsoft.com/office/officeart/2005/8/layout/process3"/>
    <dgm:cxn modelId="{DEA9E34E-995C-430E-A0D4-2059B1996CAE}" type="presParOf" srcId="{E4F84F33-DD55-4F07-94AE-271F9CB00438}" destId="{457294AE-BB83-4C3E-8007-FBF2C4817099}" srcOrd="0" destOrd="0" presId="urn:microsoft.com/office/officeart/2005/8/layout/process3"/>
    <dgm:cxn modelId="{2A177BED-64B7-4F92-ACD2-9A8E2C508C6B}" type="presParOf" srcId="{5751AE0E-303C-4FC7-B316-FB2BFC49A9CC}" destId="{459CC669-0473-43EE-BE64-140FB5A438F6}" srcOrd="4" destOrd="0" presId="urn:microsoft.com/office/officeart/2005/8/layout/process3"/>
    <dgm:cxn modelId="{A89EE547-A29A-4A88-9D35-DAB9861DA210}" type="presParOf" srcId="{459CC669-0473-43EE-BE64-140FB5A438F6}" destId="{8A4FEB50-D085-4B6D-8897-C6F3DFD22DF4}" srcOrd="0" destOrd="0" presId="urn:microsoft.com/office/officeart/2005/8/layout/process3"/>
    <dgm:cxn modelId="{20559A9F-3122-42F8-A8AE-929BF54E133D}" type="presParOf" srcId="{459CC669-0473-43EE-BE64-140FB5A438F6}" destId="{B5F4E7F0-37FD-4DCA-8359-1E777FE86ACF}" srcOrd="1" destOrd="0" presId="urn:microsoft.com/office/officeart/2005/8/layout/process3"/>
    <dgm:cxn modelId="{10723415-24B3-476A-8EC1-40E2278C7D3A}" type="presParOf" srcId="{459CC669-0473-43EE-BE64-140FB5A438F6}" destId="{BFFE293F-CC43-4B83-A9A9-ACDED9AF5D4A}" srcOrd="2" destOrd="0" presId="urn:microsoft.com/office/officeart/2005/8/layout/process3"/>
    <dgm:cxn modelId="{196DED8D-9260-40A0-8FCA-2D97300AABD1}" type="presParOf" srcId="{5751AE0E-303C-4FC7-B316-FB2BFC49A9CC}" destId="{43BCAF0B-FB31-4471-B7FC-8AF3D21490B3}" srcOrd="5" destOrd="0" presId="urn:microsoft.com/office/officeart/2005/8/layout/process3"/>
    <dgm:cxn modelId="{6B2B09DD-0C78-4DDB-A1A4-AF42639FD5D0}" type="presParOf" srcId="{43BCAF0B-FB31-4471-B7FC-8AF3D21490B3}" destId="{DAD837DA-A4C5-4DFA-A075-D93504725CB0}" srcOrd="0" destOrd="0" presId="urn:microsoft.com/office/officeart/2005/8/layout/process3"/>
    <dgm:cxn modelId="{9E6CEC85-EF7D-4D65-AF5F-5CB254668630}" type="presParOf" srcId="{5751AE0E-303C-4FC7-B316-FB2BFC49A9CC}" destId="{43870775-50BC-490B-8B60-202A18E1C9F7}" srcOrd="6" destOrd="0" presId="urn:microsoft.com/office/officeart/2005/8/layout/process3"/>
    <dgm:cxn modelId="{28F8D3D8-DB8D-4CCE-892F-5043B192C990}" type="presParOf" srcId="{43870775-50BC-490B-8B60-202A18E1C9F7}" destId="{2DBA9C75-FEBE-45AA-9D67-C4853FBBB4D4}" srcOrd="0" destOrd="0" presId="urn:microsoft.com/office/officeart/2005/8/layout/process3"/>
    <dgm:cxn modelId="{91D005FC-E605-4C90-98A7-6E8198E7D0FA}" type="presParOf" srcId="{43870775-50BC-490B-8B60-202A18E1C9F7}" destId="{B662C27D-7904-440D-817D-07E4639C6DEB}" srcOrd="1" destOrd="0" presId="urn:microsoft.com/office/officeart/2005/8/layout/process3"/>
    <dgm:cxn modelId="{CEF69483-1AE5-4CCB-9BFA-B73B8A9D047A}" type="presParOf" srcId="{43870775-50BC-490B-8B60-202A18E1C9F7}" destId="{3CF9975E-1AB1-4E1A-A6D8-09F4725838A1}" srcOrd="2" destOrd="0" presId="urn:microsoft.com/office/officeart/2005/8/layout/process3"/>
    <dgm:cxn modelId="{23482F81-0D85-4442-B9F8-78BAAF8D4114}" type="presParOf" srcId="{5751AE0E-303C-4FC7-B316-FB2BFC49A9CC}" destId="{99A30076-19C7-41B6-8A8D-795782D161A9}" srcOrd="7" destOrd="0" presId="urn:microsoft.com/office/officeart/2005/8/layout/process3"/>
    <dgm:cxn modelId="{0D616B6A-28BD-4F46-AF24-CABF237443BB}" type="presParOf" srcId="{99A30076-19C7-41B6-8A8D-795782D161A9}" destId="{9DC6E3A2-E5A9-43AF-9AAB-F0AE868ABE02}" srcOrd="0" destOrd="0" presId="urn:microsoft.com/office/officeart/2005/8/layout/process3"/>
    <dgm:cxn modelId="{5CDA62CF-E8AD-4624-8460-233DEBD73026}" type="presParOf" srcId="{5751AE0E-303C-4FC7-B316-FB2BFC49A9CC}" destId="{97D42D09-92A0-43DA-81BD-1BC727B796DD}" srcOrd="8" destOrd="0" presId="urn:microsoft.com/office/officeart/2005/8/layout/process3"/>
    <dgm:cxn modelId="{A3AAA5E7-6053-452A-83FB-F4159C23AB12}" type="presParOf" srcId="{97D42D09-92A0-43DA-81BD-1BC727B796DD}" destId="{BAA9B872-92CF-41FE-BBA7-583280D71F5C}" srcOrd="0" destOrd="0" presId="urn:microsoft.com/office/officeart/2005/8/layout/process3"/>
    <dgm:cxn modelId="{FA04D94E-43A1-49BE-87DA-2CB1F79A58F8}" type="presParOf" srcId="{97D42D09-92A0-43DA-81BD-1BC727B796DD}" destId="{D249FB05-F6BA-4A97-B48A-57A770233CEA}" srcOrd="1" destOrd="0" presId="urn:microsoft.com/office/officeart/2005/8/layout/process3"/>
    <dgm:cxn modelId="{927E3448-944F-402B-89FF-3E351E33A59A}" type="presParOf" srcId="{97D42D09-92A0-43DA-81BD-1BC727B796DD}" destId="{21B0E17B-1568-4554-8423-B443DA1FDFE2}"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96E193-E109-4B80-90DA-7EB7DF19E7F0}"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747F5E3B-CB09-45C0-84A4-932D86627BCA}">
      <dgm:prSet phldrT="[文本]"/>
      <dgm:spPr/>
      <dgm:t>
        <a:bodyPr/>
        <a:lstStyle/>
        <a:p>
          <a:r>
            <a:rPr lang="zh-CN" altLang="en-US"/>
            <a:t>抽样</a:t>
          </a:r>
        </a:p>
      </dgm:t>
    </dgm:pt>
    <dgm:pt modelId="{049AF879-4BC9-43F6-836E-A74B2B974700}" cxnId="{05E18972-E4C9-42B3-B331-9CE1CA495840}" type="parTrans">
      <dgm:prSet/>
      <dgm:spPr/>
      <dgm:t>
        <a:bodyPr/>
        <a:lstStyle/>
        <a:p>
          <a:endParaRPr lang="zh-CN" altLang="en-US"/>
        </a:p>
      </dgm:t>
    </dgm:pt>
    <dgm:pt modelId="{DB2BF114-32C8-4F0E-9EF4-00D29614E0A5}" cxnId="{05E18972-E4C9-42B3-B331-9CE1CA495840}" type="sibTrans">
      <dgm:prSet/>
      <dgm:spPr/>
      <dgm:t>
        <a:bodyPr/>
        <a:lstStyle/>
        <a:p>
          <a:endParaRPr lang="zh-CN" altLang="en-US"/>
        </a:p>
      </dgm:t>
    </dgm:pt>
    <dgm:pt modelId="{CB7EAD1E-23F8-4122-8FAD-16F53E0E9859}">
      <dgm:prSet phldrT="[文本]" custT="1"/>
      <dgm:spPr/>
      <dgm:t>
        <a:bodyPr/>
        <a:lstStyle/>
        <a:p>
          <a:r>
            <a:rPr lang="zh-CN" altLang="en-US" sz="1050"/>
            <a:t>数据导入</a:t>
          </a:r>
        </a:p>
      </dgm:t>
    </dgm:pt>
    <dgm:pt modelId="{537380E9-B649-493B-BC36-8FB70E03B76A}" cxnId="{E0AEDCF9-0C3A-4193-91EB-AD05BF8B4B28}" type="parTrans">
      <dgm:prSet/>
      <dgm:spPr/>
      <dgm:t>
        <a:bodyPr/>
        <a:lstStyle/>
        <a:p>
          <a:endParaRPr lang="zh-CN" altLang="en-US"/>
        </a:p>
      </dgm:t>
    </dgm:pt>
    <dgm:pt modelId="{457912E9-7D12-47CC-AC3A-3CFF5CF87598}" cxnId="{E0AEDCF9-0C3A-4193-91EB-AD05BF8B4B28}" type="sibTrans">
      <dgm:prSet/>
      <dgm:spPr/>
      <dgm:t>
        <a:bodyPr/>
        <a:lstStyle/>
        <a:p>
          <a:endParaRPr lang="zh-CN" altLang="en-US"/>
        </a:p>
      </dgm:t>
    </dgm:pt>
    <dgm:pt modelId="{C581B3A4-2B69-426B-9FE4-D7B635FAFBC9}">
      <dgm:prSet phldrT="[文本]"/>
      <dgm:spPr/>
      <dgm:t>
        <a:bodyPr/>
        <a:lstStyle/>
        <a:p>
          <a:r>
            <a:rPr lang="zh-CN" altLang="en-US"/>
            <a:t>探索</a:t>
          </a:r>
        </a:p>
      </dgm:t>
    </dgm:pt>
    <dgm:pt modelId="{119119CF-33E9-41D6-9080-03906F8FE5B1}" cxnId="{343A8029-0111-4322-839A-8B4F567A063F}" type="parTrans">
      <dgm:prSet/>
      <dgm:spPr/>
      <dgm:t>
        <a:bodyPr/>
        <a:lstStyle/>
        <a:p>
          <a:endParaRPr lang="zh-CN" altLang="en-US"/>
        </a:p>
      </dgm:t>
    </dgm:pt>
    <dgm:pt modelId="{D557FEF6-701B-4D31-A5BD-2CE664E15018}" cxnId="{343A8029-0111-4322-839A-8B4F567A063F}" type="sibTrans">
      <dgm:prSet/>
      <dgm:spPr/>
      <dgm:t>
        <a:bodyPr/>
        <a:lstStyle/>
        <a:p>
          <a:endParaRPr lang="zh-CN" altLang="en-US"/>
        </a:p>
      </dgm:t>
    </dgm:pt>
    <dgm:pt modelId="{B200EC81-ACDD-4D57-8089-F934612F9066}">
      <dgm:prSet phldrT="[文本]" custT="1"/>
      <dgm:spPr/>
      <dgm:t>
        <a:bodyPr/>
        <a:lstStyle/>
        <a:p>
          <a:r>
            <a:rPr lang="zh-CN" altLang="en-US" sz="1050"/>
            <a:t>图形探索</a:t>
          </a:r>
        </a:p>
      </dgm:t>
    </dgm:pt>
    <dgm:pt modelId="{632A0342-147F-4A65-9FC4-0889DD7E334E}" cxnId="{6993024B-7953-475E-8E64-9786D7FD5415}" type="parTrans">
      <dgm:prSet/>
      <dgm:spPr/>
      <dgm:t>
        <a:bodyPr/>
        <a:lstStyle/>
        <a:p>
          <a:endParaRPr lang="zh-CN" altLang="en-US"/>
        </a:p>
      </dgm:t>
    </dgm:pt>
    <dgm:pt modelId="{E069841E-CE4B-4F0F-BD53-8C089C17B00E}" cxnId="{6993024B-7953-475E-8E64-9786D7FD5415}" type="sibTrans">
      <dgm:prSet/>
      <dgm:spPr/>
      <dgm:t>
        <a:bodyPr/>
        <a:lstStyle/>
        <a:p>
          <a:endParaRPr lang="zh-CN" altLang="en-US"/>
        </a:p>
      </dgm:t>
    </dgm:pt>
    <dgm:pt modelId="{22A90A9F-0B59-4E96-8756-7A2ADEC2B2F6}">
      <dgm:prSet phldrT="[文本]"/>
      <dgm:spPr/>
      <dgm:t>
        <a:bodyPr/>
        <a:lstStyle/>
        <a:p>
          <a:r>
            <a:rPr lang="zh-CN" altLang="en-US"/>
            <a:t>修改</a:t>
          </a:r>
        </a:p>
      </dgm:t>
    </dgm:pt>
    <dgm:pt modelId="{5666EB84-162F-4AC9-BDB3-441C1B8FC4CB}" cxnId="{994267F9-0D48-4AFE-8C27-567491B2CC23}" type="parTrans">
      <dgm:prSet/>
      <dgm:spPr/>
      <dgm:t>
        <a:bodyPr/>
        <a:lstStyle/>
        <a:p>
          <a:endParaRPr lang="zh-CN" altLang="en-US"/>
        </a:p>
      </dgm:t>
    </dgm:pt>
    <dgm:pt modelId="{C9B40F7C-6B2C-4AE9-9FB8-77C643CA9DD1}" cxnId="{994267F9-0D48-4AFE-8C27-567491B2CC23}" type="sibTrans">
      <dgm:prSet/>
      <dgm:spPr/>
      <dgm:t>
        <a:bodyPr/>
        <a:lstStyle/>
        <a:p>
          <a:endParaRPr lang="zh-CN" altLang="en-US"/>
        </a:p>
      </dgm:t>
    </dgm:pt>
    <dgm:pt modelId="{76046B15-3D57-460D-9783-22437096CC6C}">
      <dgm:prSet phldrT="[文本]" custT="1"/>
      <dgm:spPr/>
      <dgm:t>
        <a:bodyPr/>
        <a:lstStyle/>
        <a:p>
          <a:r>
            <a:rPr lang="zh-CN" altLang="en-US" sz="1050"/>
            <a:t>删除</a:t>
          </a:r>
        </a:p>
      </dgm:t>
    </dgm:pt>
    <dgm:pt modelId="{FA44F931-69B6-4E7D-853A-762D9BEF4E6D}" cxnId="{F967937D-191F-42AE-87E3-3EEA12CB44F4}" type="parTrans">
      <dgm:prSet/>
      <dgm:spPr/>
      <dgm:t>
        <a:bodyPr/>
        <a:lstStyle/>
        <a:p>
          <a:endParaRPr lang="zh-CN" altLang="en-US"/>
        </a:p>
      </dgm:t>
    </dgm:pt>
    <dgm:pt modelId="{EC8BCCC7-5544-4A63-9EFF-6806393024E9}" cxnId="{F967937D-191F-42AE-87E3-3EEA12CB44F4}" type="sibTrans">
      <dgm:prSet/>
      <dgm:spPr/>
      <dgm:t>
        <a:bodyPr/>
        <a:lstStyle/>
        <a:p>
          <a:endParaRPr lang="zh-CN" altLang="en-US"/>
        </a:p>
      </dgm:t>
    </dgm:pt>
    <dgm:pt modelId="{312DF227-AF82-4AE6-94E9-3E5656897981}">
      <dgm:prSet/>
      <dgm:spPr/>
      <dgm:t>
        <a:bodyPr/>
        <a:lstStyle/>
        <a:p>
          <a:r>
            <a:rPr lang="zh-CN" altLang="en-US"/>
            <a:t>建模</a:t>
          </a:r>
        </a:p>
      </dgm:t>
    </dgm:pt>
    <dgm:pt modelId="{F78BC854-81E4-4DA1-9EA3-E8BDBF0A09C7}" cxnId="{D56D2340-5CAF-4653-8A53-5004AAC4DF2D}" type="parTrans">
      <dgm:prSet/>
      <dgm:spPr/>
      <dgm:t>
        <a:bodyPr/>
        <a:lstStyle/>
        <a:p>
          <a:endParaRPr lang="zh-CN" altLang="en-US"/>
        </a:p>
      </dgm:t>
    </dgm:pt>
    <dgm:pt modelId="{0A151106-79D9-4EE6-84D9-1ECC63592935}" cxnId="{D56D2340-5CAF-4653-8A53-5004AAC4DF2D}" type="sibTrans">
      <dgm:prSet/>
      <dgm:spPr/>
      <dgm:t>
        <a:bodyPr/>
        <a:lstStyle/>
        <a:p>
          <a:endParaRPr lang="zh-CN" altLang="en-US"/>
        </a:p>
      </dgm:t>
    </dgm:pt>
    <dgm:pt modelId="{137D1953-28F5-4FAA-AF55-E2E5CE33BA61}">
      <dgm:prSet/>
      <dgm:spPr/>
      <dgm:t>
        <a:bodyPr/>
        <a:lstStyle/>
        <a:p>
          <a:r>
            <a:rPr lang="zh-CN" altLang="en-US"/>
            <a:t>评估</a:t>
          </a:r>
        </a:p>
      </dgm:t>
    </dgm:pt>
    <dgm:pt modelId="{C2637C43-DC70-4452-A96E-1B6190996699}" cxnId="{23E8B5E9-23E4-454F-8ECE-9B2908121914}" type="parTrans">
      <dgm:prSet/>
      <dgm:spPr/>
      <dgm:t>
        <a:bodyPr/>
        <a:lstStyle/>
        <a:p>
          <a:endParaRPr lang="zh-CN" altLang="en-US"/>
        </a:p>
      </dgm:t>
    </dgm:pt>
    <dgm:pt modelId="{A7F72648-9FF3-479D-93E5-A471A0A7766D}" cxnId="{23E8B5E9-23E4-454F-8ECE-9B2908121914}" type="sibTrans">
      <dgm:prSet/>
      <dgm:spPr/>
      <dgm:t>
        <a:bodyPr/>
        <a:lstStyle/>
        <a:p>
          <a:endParaRPr lang="zh-CN" altLang="en-US"/>
        </a:p>
      </dgm:t>
    </dgm:pt>
    <dgm:pt modelId="{9D626879-4D07-46BF-B099-D59E0CA66E81}">
      <dgm:prSet phldrT="[文本]" custT="1"/>
      <dgm:spPr/>
      <dgm:t>
        <a:bodyPr/>
        <a:lstStyle/>
        <a:p>
          <a:r>
            <a:rPr lang="zh-CN" altLang="en-US" sz="1050"/>
            <a:t>数据分裂</a:t>
          </a:r>
        </a:p>
      </dgm:t>
    </dgm:pt>
    <dgm:pt modelId="{FA5F6189-3A55-455D-998E-9C736C3E51AE}" cxnId="{CB58422E-9888-400D-A5ED-FCCAF623F4D0}" type="parTrans">
      <dgm:prSet/>
      <dgm:spPr/>
      <dgm:t>
        <a:bodyPr/>
        <a:lstStyle/>
        <a:p>
          <a:endParaRPr lang="zh-CN" altLang="en-US"/>
        </a:p>
      </dgm:t>
    </dgm:pt>
    <dgm:pt modelId="{F25EA29C-4ACD-4AC2-B70F-D7B7DFC9852F}" cxnId="{CB58422E-9888-400D-A5ED-FCCAF623F4D0}" type="sibTrans">
      <dgm:prSet/>
      <dgm:spPr/>
      <dgm:t>
        <a:bodyPr/>
        <a:lstStyle/>
        <a:p>
          <a:endParaRPr lang="zh-CN" altLang="en-US"/>
        </a:p>
      </dgm:t>
    </dgm:pt>
    <dgm:pt modelId="{C0F344F2-5AD0-4020-AD70-4624D5ADCA41}">
      <dgm:prSet phldrT="[文本]" custT="1"/>
      <dgm:spPr/>
      <dgm:t>
        <a:bodyPr/>
        <a:lstStyle/>
        <a:p>
          <a:r>
            <a:rPr lang="zh-CN" altLang="en-US" sz="1050"/>
            <a:t>过滤</a:t>
          </a:r>
        </a:p>
      </dgm:t>
    </dgm:pt>
    <dgm:pt modelId="{78390180-3FB6-428A-99B5-8D9F8D575ED5}" cxnId="{3C35296B-980C-4098-8DD5-7F9BF59D528A}" type="parTrans">
      <dgm:prSet/>
      <dgm:spPr/>
      <dgm:t>
        <a:bodyPr/>
        <a:lstStyle/>
        <a:p>
          <a:endParaRPr lang="zh-CN" altLang="en-US"/>
        </a:p>
      </dgm:t>
    </dgm:pt>
    <dgm:pt modelId="{48C09E0C-91EE-4C3B-BE64-316B948175AF}" cxnId="{3C35296B-980C-4098-8DD5-7F9BF59D528A}" type="sibTrans">
      <dgm:prSet/>
      <dgm:spPr/>
      <dgm:t>
        <a:bodyPr/>
        <a:lstStyle/>
        <a:p>
          <a:endParaRPr lang="zh-CN" altLang="en-US"/>
        </a:p>
      </dgm:t>
    </dgm:pt>
    <dgm:pt modelId="{F9171604-3134-4688-9682-4096DF28A903}">
      <dgm:prSet phldrT="[文本]" custT="1"/>
      <dgm:spPr/>
      <dgm:t>
        <a:bodyPr/>
        <a:lstStyle/>
        <a:p>
          <a:r>
            <a:rPr lang="zh-CN" altLang="en-US" sz="1050"/>
            <a:t>抽样</a:t>
          </a:r>
        </a:p>
      </dgm:t>
    </dgm:pt>
    <dgm:pt modelId="{984D9D69-D479-4CE0-9B97-17262A7957E0}" cxnId="{4520AE50-1E64-44E9-BB73-DC4AF575F818}" type="parTrans">
      <dgm:prSet/>
      <dgm:spPr/>
      <dgm:t>
        <a:bodyPr/>
        <a:lstStyle/>
        <a:p>
          <a:endParaRPr lang="zh-CN" altLang="en-US"/>
        </a:p>
      </dgm:t>
    </dgm:pt>
    <dgm:pt modelId="{011F5FC0-B1C2-49D9-8FEF-7E44639E57C5}" cxnId="{4520AE50-1E64-44E9-BB73-DC4AF575F818}" type="sibTrans">
      <dgm:prSet/>
      <dgm:spPr/>
      <dgm:t>
        <a:bodyPr/>
        <a:lstStyle/>
        <a:p>
          <a:endParaRPr lang="zh-CN" altLang="en-US"/>
        </a:p>
      </dgm:t>
    </dgm:pt>
    <dgm:pt modelId="{D3070245-3BF5-437A-A4B2-327CA4D9BC69}">
      <dgm:prSet phldrT="[文本]" custT="1"/>
      <dgm:spPr/>
      <dgm:t>
        <a:bodyPr/>
        <a:lstStyle/>
        <a:p>
          <a:r>
            <a:rPr lang="zh-CN" altLang="en-US" sz="1050"/>
            <a:t>数值探索</a:t>
          </a:r>
        </a:p>
      </dgm:t>
    </dgm:pt>
    <dgm:pt modelId="{396D330E-9BEB-4944-9743-E62BC32E719F}" cxnId="{FCB3B278-2B03-42F6-BB6B-FC35F52C3952}" type="parTrans">
      <dgm:prSet/>
      <dgm:spPr/>
      <dgm:t>
        <a:bodyPr/>
        <a:lstStyle/>
        <a:p>
          <a:endParaRPr lang="zh-CN" altLang="en-US"/>
        </a:p>
      </dgm:t>
    </dgm:pt>
    <dgm:pt modelId="{2E8E292A-4236-4D09-A2B4-66F292104488}" cxnId="{FCB3B278-2B03-42F6-BB6B-FC35F52C3952}" type="sibTrans">
      <dgm:prSet/>
      <dgm:spPr/>
      <dgm:t>
        <a:bodyPr/>
        <a:lstStyle/>
        <a:p>
          <a:endParaRPr lang="zh-CN" altLang="en-US"/>
        </a:p>
      </dgm:t>
    </dgm:pt>
    <dgm:pt modelId="{7BF16D86-4205-486D-85DC-320BB141CA90}">
      <dgm:prSet phldrT="[文本]" custT="1"/>
      <dgm:spPr/>
      <dgm:t>
        <a:bodyPr/>
        <a:lstStyle/>
        <a:p>
          <a:r>
            <a:rPr lang="zh-CN" altLang="en-US" sz="1050"/>
            <a:t>聚类分析</a:t>
          </a:r>
        </a:p>
      </dgm:t>
    </dgm:pt>
    <dgm:pt modelId="{0597A90A-3A41-4A4F-AE29-A5B0C8BEAAF3}" cxnId="{FF58B881-064D-40B8-A61A-06EFC4A37E27}" type="parTrans">
      <dgm:prSet/>
      <dgm:spPr/>
      <dgm:t>
        <a:bodyPr/>
        <a:lstStyle/>
        <a:p>
          <a:endParaRPr lang="zh-CN" altLang="en-US"/>
        </a:p>
      </dgm:t>
    </dgm:pt>
    <dgm:pt modelId="{80EC248C-2D78-4BAC-9B00-0A3DB6BE1980}" cxnId="{FF58B881-064D-40B8-A61A-06EFC4A37E27}" type="sibTrans">
      <dgm:prSet/>
      <dgm:spPr/>
      <dgm:t>
        <a:bodyPr/>
        <a:lstStyle/>
        <a:p>
          <a:endParaRPr lang="zh-CN" altLang="en-US"/>
        </a:p>
      </dgm:t>
    </dgm:pt>
    <dgm:pt modelId="{DF526F4A-5CFC-42B4-89DC-75F00C369E52}">
      <dgm:prSet phldrT="[文本]" custT="1"/>
      <dgm:spPr/>
      <dgm:t>
        <a:bodyPr/>
        <a:lstStyle/>
        <a:p>
          <a:r>
            <a:rPr lang="zh-CN" altLang="en-US" sz="1050"/>
            <a:t>特征选择</a:t>
          </a:r>
        </a:p>
      </dgm:t>
    </dgm:pt>
    <dgm:pt modelId="{A37CA780-1A7F-4942-B257-A37A3169A037}" cxnId="{FB6D70A9-FA8F-4A73-845D-1E5BACA2CA91}" type="parTrans">
      <dgm:prSet/>
      <dgm:spPr/>
      <dgm:t>
        <a:bodyPr/>
        <a:lstStyle/>
        <a:p>
          <a:endParaRPr lang="zh-CN" altLang="en-US"/>
        </a:p>
      </dgm:t>
    </dgm:pt>
    <dgm:pt modelId="{AF464226-E775-4AFB-AD58-CE05391B7F89}" cxnId="{FB6D70A9-FA8F-4A73-845D-1E5BACA2CA91}" type="sibTrans">
      <dgm:prSet/>
      <dgm:spPr/>
      <dgm:t>
        <a:bodyPr/>
        <a:lstStyle/>
        <a:p>
          <a:endParaRPr lang="zh-CN" altLang="en-US"/>
        </a:p>
      </dgm:t>
    </dgm:pt>
    <dgm:pt modelId="{19B19657-B46B-48F3-8AE6-CEF3E0736F33}">
      <dgm:prSet phldrT="[文本]" custT="1"/>
      <dgm:spPr/>
      <dgm:t>
        <a:bodyPr/>
        <a:lstStyle/>
        <a:p>
          <a:r>
            <a:rPr lang="zh-CN" altLang="en-US" sz="1050"/>
            <a:t>主成分</a:t>
          </a:r>
        </a:p>
      </dgm:t>
    </dgm:pt>
    <dgm:pt modelId="{445284D3-B377-4489-A5DC-4A0F26DA7B90}" cxnId="{6B0B7285-E56D-44C1-80A8-BF8E072D8772}" type="parTrans">
      <dgm:prSet/>
      <dgm:spPr/>
      <dgm:t>
        <a:bodyPr/>
        <a:lstStyle/>
        <a:p>
          <a:endParaRPr lang="zh-CN" altLang="en-US"/>
        </a:p>
      </dgm:t>
    </dgm:pt>
    <dgm:pt modelId="{0C6AFA2B-7DEB-4C4D-AC95-E1173741AD8C}" cxnId="{6B0B7285-E56D-44C1-80A8-BF8E072D8772}" type="sibTrans">
      <dgm:prSet/>
      <dgm:spPr/>
      <dgm:t>
        <a:bodyPr/>
        <a:lstStyle/>
        <a:p>
          <a:endParaRPr lang="zh-CN" altLang="en-US"/>
        </a:p>
      </dgm:t>
    </dgm:pt>
    <dgm:pt modelId="{7BEB3516-9D9E-4523-936B-EBDFD563A996}">
      <dgm:prSet custT="1"/>
      <dgm:spPr/>
      <dgm:t>
        <a:bodyPr/>
        <a:lstStyle/>
        <a:p>
          <a:r>
            <a:rPr lang="zh-CN" altLang="en-US" sz="1050"/>
            <a:t>逻辑回归</a:t>
          </a:r>
        </a:p>
      </dgm:t>
    </dgm:pt>
    <dgm:pt modelId="{83790728-7194-4A56-BED7-979CA4847EB1}" cxnId="{8D2FF143-B3FD-4DDA-A8BE-C911F29C90F8}" type="parTrans">
      <dgm:prSet/>
      <dgm:spPr/>
      <dgm:t>
        <a:bodyPr/>
        <a:lstStyle/>
        <a:p>
          <a:endParaRPr lang="zh-CN" altLang="en-US"/>
        </a:p>
      </dgm:t>
    </dgm:pt>
    <dgm:pt modelId="{E81DC812-7B1E-4246-B849-5DEB3804535F}" cxnId="{8D2FF143-B3FD-4DDA-A8BE-C911F29C90F8}" type="sibTrans">
      <dgm:prSet/>
      <dgm:spPr/>
      <dgm:t>
        <a:bodyPr/>
        <a:lstStyle/>
        <a:p>
          <a:endParaRPr lang="zh-CN" altLang="en-US"/>
        </a:p>
      </dgm:t>
    </dgm:pt>
    <dgm:pt modelId="{A9A02699-7463-4DF6-BA7C-530E3DB3FE4B}">
      <dgm:prSet custT="1"/>
      <dgm:spPr/>
      <dgm:t>
        <a:bodyPr/>
        <a:lstStyle/>
        <a:p>
          <a:r>
            <a:rPr lang="en-US" altLang="zh-CN" sz="1050"/>
            <a:t>SVM</a:t>
          </a:r>
          <a:endParaRPr lang="zh-CN" altLang="en-US" sz="1050"/>
        </a:p>
      </dgm:t>
    </dgm:pt>
    <dgm:pt modelId="{4DAC1AF2-E18B-4F61-A32A-9F9B8465628B}" cxnId="{3536D04F-F6C4-436E-85F8-B499275E5C04}" type="parTrans">
      <dgm:prSet/>
      <dgm:spPr/>
      <dgm:t>
        <a:bodyPr/>
        <a:lstStyle/>
        <a:p>
          <a:endParaRPr lang="zh-CN" altLang="en-US"/>
        </a:p>
      </dgm:t>
    </dgm:pt>
    <dgm:pt modelId="{674B79CF-126A-4EAD-9CCE-378414769D43}" cxnId="{3536D04F-F6C4-436E-85F8-B499275E5C04}" type="sibTrans">
      <dgm:prSet/>
      <dgm:spPr/>
      <dgm:t>
        <a:bodyPr/>
        <a:lstStyle/>
        <a:p>
          <a:endParaRPr lang="zh-CN" altLang="en-US"/>
        </a:p>
      </dgm:t>
    </dgm:pt>
    <dgm:pt modelId="{251B0D65-EEFA-44C3-9EE2-DCB9086E45B8}">
      <dgm:prSet custT="1"/>
      <dgm:spPr/>
      <dgm:t>
        <a:bodyPr/>
        <a:lstStyle/>
        <a:p>
          <a:r>
            <a:rPr lang="zh-CN" altLang="en-US" sz="1050"/>
            <a:t>神经网络</a:t>
          </a:r>
        </a:p>
      </dgm:t>
    </dgm:pt>
    <dgm:pt modelId="{95AEA8EB-13EC-41C4-ADC3-CB4410E1FD09}" cxnId="{E016A42A-217C-42C4-B07D-D1396E93287A}" type="parTrans">
      <dgm:prSet/>
      <dgm:spPr/>
      <dgm:t>
        <a:bodyPr/>
        <a:lstStyle/>
        <a:p>
          <a:endParaRPr lang="zh-CN" altLang="en-US"/>
        </a:p>
      </dgm:t>
    </dgm:pt>
    <dgm:pt modelId="{5A9D5216-721A-4C60-90E1-F323A0C40840}" cxnId="{E016A42A-217C-42C4-B07D-D1396E93287A}" type="sibTrans">
      <dgm:prSet/>
      <dgm:spPr/>
      <dgm:t>
        <a:bodyPr/>
        <a:lstStyle/>
        <a:p>
          <a:endParaRPr lang="zh-CN" altLang="en-US"/>
        </a:p>
      </dgm:t>
    </dgm:pt>
    <dgm:pt modelId="{D066AA73-432B-4D61-A919-0160D1E7A85A}">
      <dgm:prSet custT="1"/>
      <dgm:spPr/>
      <dgm:t>
        <a:bodyPr/>
        <a:lstStyle/>
        <a:p>
          <a:r>
            <a:rPr lang="zh-CN" altLang="en-US" sz="1050"/>
            <a:t>模型比较</a:t>
          </a:r>
        </a:p>
      </dgm:t>
    </dgm:pt>
    <dgm:pt modelId="{A17FD03D-179C-47E6-A1B0-899A5D0826C9}" cxnId="{1F0D85B5-96FA-45C5-9E2A-33E8B8E031AD}" type="parTrans">
      <dgm:prSet/>
      <dgm:spPr/>
      <dgm:t>
        <a:bodyPr/>
        <a:lstStyle/>
        <a:p>
          <a:endParaRPr lang="zh-CN" altLang="en-US"/>
        </a:p>
      </dgm:t>
    </dgm:pt>
    <dgm:pt modelId="{FB305F64-01FE-4C3D-AB8E-769581F87797}" cxnId="{1F0D85B5-96FA-45C5-9E2A-33E8B8E031AD}" type="sibTrans">
      <dgm:prSet/>
      <dgm:spPr/>
      <dgm:t>
        <a:bodyPr/>
        <a:lstStyle/>
        <a:p>
          <a:endParaRPr lang="zh-CN" altLang="en-US"/>
        </a:p>
      </dgm:t>
    </dgm:pt>
    <dgm:pt modelId="{444280F7-53ED-4B53-8B24-FCF60E8E0E90}">
      <dgm:prSet custT="1"/>
      <dgm:spPr/>
      <dgm:t>
        <a:bodyPr/>
        <a:lstStyle/>
        <a:p>
          <a:r>
            <a:rPr lang="zh-CN" altLang="en-US" sz="1050"/>
            <a:t>模型评分</a:t>
          </a:r>
        </a:p>
      </dgm:t>
    </dgm:pt>
    <dgm:pt modelId="{87D26D86-23DF-458C-9D8D-83A4DC9FEE98}" cxnId="{9B587A8B-2686-42A8-A85D-95A7D6AD27B8}" type="parTrans">
      <dgm:prSet/>
      <dgm:spPr/>
      <dgm:t>
        <a:bodyPr/>
        <a:lstStyle/>
        <a:p>
          <a:endParaRPr lang="zh-CN" altLang="en-US"/>
        </a:p>
      </dgm:t>
    </dgm:pt>
    <dgm:pt modelId="{1742FB65-A3E0-4A1C-80B0-1AD070CA6D60}" cxnId="{9B587A8B-2686-42A8-A85D-95A7D6AD27B8}" type="sibTrans">
      <dgm:prSet/>
      <dgm:spPr/>
      <dgm:t>
        <a:bodyPr/>
        <a:lstStyle/>
        <a:p>
          <a:endParaRPr lang="zh-CN" altLang="en-US"/>
        </a:p>
      </dgm:t>
    </dgm:pt>
    <dgm:pt modelId="{AC2A868B-6C1B-44E0-AE7C-AF69E75597AA}">
      <dgm:prSet/>
      <dgm:spPr/>
      <dgm:t>
        <a:bodyPr/>
        <a:lstStyle/>
        <a:p>
          <a:r>
            <a:rPr lang="zh-CN" altLang="en-US"/>
            <a:t>收集</a:t>
          </a:r>
        </a:p>
      </dgm:t>
    </dgm:pt>
    <dgm:pt modelId="{EC25CB7D-981B-4B2C-9AD4-FBEB4930CE97}" cxnId="{1A7CA61D-1636-4F8B-BA34-C09678760E16}" type="parTrans">
      <dgm:prSet/>
      <dgm:spPr/>
      <dgm:t>
        <a:bodyPr/>
        <a:lstStyle/>
        <a:p>
          <a:endParaRPr lang="zh-CN" altLang="en-US"/>
        </a:p>
      </dgm:t>
    </dgm:pt>
    <dgm:pt modelId="{5CE98C80-73CE-49AF-91B1-C0AFC63C8CC1}" cxnId="{1A7CA61D-1636-4F8B-BA34-C09678760E16}" type="sibTrans">
      <dgm:prSet/>
      <dgm:spPr/>
      <dgm:t>
        <a:bodyPr/>
        <a:lstStyle/>
        <a:p>
          <a:endParaRPr lang="zh-CN" altLang="en-US"/>
        </a:p>
      </dgm:t>
    </dgm:pt>
    <dgm:pt modelId="{720AD487-0DA4-4C85-976C-A77943789475}">
      <dgm:prSet/>
      <dgm:spPr/>
      <dgm:t>
        <a:bodyPr/>
        <a:lstStyle/>
        <a:p>
          <a:r>
            <a:rPr lang="zh-CN" altLang="en-US"/>
            <a:t>业务</a:t>
          </a:r>
        </a:p>
      </dgm:t>
    </dgm:pt>
    <dgm:pt modelId="{F1F2E4E3-F402-48BA-8A5B-7517C47FFF17}" cxnId="{B7A03FD8-2772-48A4-951D-6D12111E483A}" type="parTrans">
      <dgm:prSet/>
      <dgm:spPr/>
      <dgm:t>
        <a:bodyPr/>
        <a:lstStyle/>
        <a:p>
          <a:endParaRPr lang="zh-CN" altLang="en-US"/>
        </a:p>
      </dgm:t>
    </dgm:pt>
    <dgm:pt modelId="{75DAFC94-DBDE-47D9-933B-4EF2D623409F}" cxnId="{B7A03FD8-2772-48A4-951D-6D12111E483A}" type="sibTrans">
      <dgm:prSet/>
      <dgm:spPr/>
      <dgm:t>
        <a:bodyPr/>
        <a:lstStyle/>
        <a:p>
          <a:endParaRPr lang="zh-CN" altLang="en-US"/>
        </a:p>
      </dgm:t>
    </dgm:pt>
    <dgm:pt modelId="{E941B22D-89A7-41CC-B80E-E553CCB675EA}">
      <dgm:prSet custT="1"/>
      <dgm:spPr/>
      <dgm:t>
        <a:bodyPr/>
        <a:lstStyle/>
        <a:p>
          <a:r>
            <a:rPr lang="zh-CN" altLang="en-US" sz="1050" dirty="0"/>
            <a:t>收集数据</a:t>
          </a:r>
        </a:p>
      </dgm:t>
    </dgm:pt>
    <dgm:pt modelId="{EB99CF9C-EC96-4FF9-91B8-99194691A0E7}" cxnId="{4948976A-EBCA-4DBF-9EC6-31F08C87CB0B}" type="parTrans">
      <dgm:prSet/>
      <dgm:spPr/>
      <dgm:t>
        <a:bodyPr/>
        <a:lstStyle/>
        <a:p>
          <a:endParaRPr lang="zh-CN" altLang="en-US"/>
        </a:p>
      </dgm:t>
    </dgm:pt>
    <dgm:pt modelId="{52D04572-64A1-4688-AFEE-3ED636DDE8CE}" cxnId="{4948976A-EBCA-4DBF-9EC6-31F08C87CB0B}" type="sibTrans">
      <dgm:prSet/>
      <dgm:spPr/>
      <dgm:t>
        <a:bodyPr/>
        <a:lstStyle/>
        <a:p>
          <a:endParaRPr lang="zh-CN" altLang="en-US"/>
        </a:p>
      </dgm:t>
    </dgm:pt>
    <dgm:pt modelId="{5CC2CC0A-29C0-4753-9F3C-0772BE292896}">
      <dgm:prSet custT="1"/>
      <dgm:spPr/>
      <dgm:t>
        <a:bodyPr/>
        <a:lstStyle/>
        <a:p>
          <a:r>
            <a:rPr lang="zh-CN" altLang="en-US" sz="1050"/>
            <a:t>分析目的</a:t>
          </a:r>
        </a:p>
      </dgm:t>
    </dgm:pt>
    <dgm:pt modelId="{79966B5E-6039-4FAD-BFE4-CBCAF2E96F34}" cxnId="{0A811577-2D74-41E8-A970-0D7FB91E8CB8}" type="parTrans">
      <dgm:prSet/>
      <dgm:spPr/>
      <dgm:t>
        <a:bodyPr/>
        <a:lstStyle/>
        <a:p>
          <a:endParaRPr lang="zh-CN" altLang="en-US"/>
        </a:p>
      </dgm:t>
    </dgm:pt>
    <dgm:pt modelId="{0129F568-79DE-4FD3-AD17-37DC92C0B472}" cxnId="{0A811577-2D74-41E8-A970-0D7FB91E8CB8}" type="sibTrans">
      <dgm:prSet/>
      <dgm:spPr/>
      <dgm:t>
        <a:bodyPr/>
        <a:lstStyle/>
        <a:p>
          <a:endParaRPr lang="zh-CN" altLang="en-US"/>
        </a:p>
      </dgm:t>
    </dgm:pt>
    <dgm:pt modelId="{960D873E-A2DF-4D77-9AA0-A6A569060D7F}">
      <dgm:prSet custT="1"/>
      <dgm:spPr/>
      <dgm:t>
        <a:bodyPr/>
        <a:lstStyle/>
        <a:p>
          <a:r>
            <a:rPr lang="zh-CN" altLang="en-US" sz="1050"/>
            <a:t>产品理解</a:t>
          </a:r>
        </a:p>
      </dgm:t>
    </dgm:pt>
    <dgm:pt modelId="{1E22DB3E-43A2-4A56-96AC-6761EA3E46F0}" cxnId="{F2453118-182D-4680-AE4C-2C20A4DF454A}" type="parTrans">
      <dgm:prSet/>
      <dgm:spPr/>
      <dgm:t>
        <a:bodyPr/>
        <a:lstStyle/>
        <a:p>
          <a:endParaRPr lang="zh-CN" altLang="en-US"/>
        </a:p>
      </dgm:t>
    </dgm:pt>
    <dgm:pt modelId="{052CF3A5-B76D-42EB-8F53-BE7CDB6E53E3}" cxnId="{F2453118-182D-4680-AE4C-2C20A4DF454A}" type="sibTrans">
      <dgm:prSet/>
      <dgm:spPr/>
      <dgm:t>
        <a:bodyPr/>
        <a:lstStyle/>
        <a:p>
          <a:endParaRPr lang="zh-CN" altLang="en-US"/>
        </a:p>
      </dgm:t>
    </dgm:pt>
    <dgm:pt modelId="{5751AE0E-303C-4FC7-B316-FB2BFC49A9CC}" type="pres">
      <dgm:prSet presAssocID="{DF96E193-E109-4B80-90DA-7EB7DF19E7F0}" presName="linearFlow" presStyleCnt="0">
        <dgm:presLayoutVars>
          <dgm:dir/>
          <dgm:animLvl val="lvl"/>
          <dgm:resizeHandles val="exact"/>
        </dgm:presLayoutVars>
      </dgm:prSet>
      <dgm:spPr/>
      <dgm:t>
        <a:bodyPr/>
        <a:lstStyle/>
        <a:p>
          <a:endParaRPr lang="zh-CN" altLang="en-US"/>
        </a:p>
      </dgm:t>
    </dgm:pt>
    <dgm:pt modelId="{A6EC31BE-E461-43C9-BF2B-FE30FAD1AB41}" type="pres">
      <dgm:prSet presAssocID="{720AD487-0DA4-4C85-976C-A77943789475}" presName="composite" presStyleCnt="0"/>
      <dgm:spPr/>
    </dgm:pt>
    <dgm:pt modelId="{09C4DD8F-AA36-4848-8EAB-1BE7EDB8FCA3}" type="pres">
      <dgm:prSet presAssocID="{720AD487-0DA4-4C85-976C-A77943789475}" presName="parTx" presStyleLbl="node1" presStyleIdx="0" presStyleCnt="7">
        <dgm:presLayoutVars>
          <dgm:chMax val="0"/>
          <dgm:chPref val="0"/>
          <dgm:bulletEnabled val="1"/>
        </dgm:presLayoutVars>
      </dgm:prSet>
      <dgm:spPr/>
      <dgm:t>
        <a:bodyPr/>
        <a:lstStyle/>
        <a:p>
          <a:endParaRPr lang="zh-CN" altLang="en-US"/>
        </a:p>
      </dgm:t>
    </dgm:pt>
    <dgm:pt modelId="{14A194C0-3D69-4EA6-BEC3-8B5053FC1A4D}" type="pres">
      <dgm:prSet presAssocID="{720AD487-0DA4-4C85-976C-A77943789475}" presName="parSh" presStyleLbl="node1" presStyleIdx="0" presStyleCnt="7"/>
      <dgm:spPr/>
      <dgm:t>
        <a:bodyPr/>
        <a:lstStyle/>
        <a:p>
          <a:endParaRPr lang="zh-CN" altLang="en-US"/>
        </a:p>
      </dgm:t>
    </dgm:pt>
    <dgm:pt modelId="{6C6DB806-D4DA-4A65-953D-571135FB084F}" type="pres">
      <dgm:prSet presAssocID="{720AD487-0DA4-4C85-976C-A77943789475}" presName="desTx" presStyleLbl="fgAcc1" presStyleIdx="0" presStyleCnt="7">
        <dgm:presLayoutVars>
          <dgm:bulletEnabled val="1"/>
        </dgm:presLayoutVars>
      </dgm:prSet>
      <dgm:spPr/>
      <dgm:t>
        <a:bodyPr/>
        <a:lstStyle/>
        <a:p>
          <a:endParaRPr lang="zh-CN" altLang="en-US"/>
        </a:p>
      </dgm:t>
    </dgm:pt>
    <dgm:pt modelId="{FFE60A76-EB92-4A01-9E13-CACAA7F07800}" type="pres">
      <dgm:prSet presAssocID="{75DAFC94-DBDE-47D9-933B-4EF2D623409F}" presName="sibTrans" presStyleLbl="sibTrans2D1" presStyleIdx="0" presStyleCnt="6"/>
      <dgm:spPr/>
      <dgm:t>
        <a:bodyPr/>
        <a:lstStyle/>
        <a:p>
          <a:endParaRPr lang="zh-CN" altLang="en-US"/>
        </a:p>
      </dgm:t>
    </dgm:pt>
    <dgm:pt modelId="{45DD3360-8CF2-4633-A713-F5053BA01EDA}" type="pres">
      <dgm:prSet presAssocID="{75DAFC94-DBDE-47D9-933B-4EF2D623409F}" presName="connTx" presStyleLbl="sibTrans2D1" presStyleIdx="0" presStyleCnt="6"/>
      <dgm:spPr/>
      <dgm:t>
        <a:bodyPr/>
        <a:lstStyle/>
        <a:p>
          <a:endParaRPr lang="zh-CN" altLang="en-US"/>
        </a:p>
      </dgm:t>
    </dgm:pt>
    <dgm:pt modelId="{E3B60134-FC22-4B79-8F13-E7C2696D6A07}" type="pres">
      <dgm:prSet presAssocID="{AC2A868B-6C1B-44E0-AE7C-AF69E75597AA}" presName="composite" presStyleCnt="0"/>
      <dgm:spPr/>
    </dgm:pt>
    <dgm:pt modelId="{FE3F92C0-8409-4C06-8F04-BAD1FDFB7914}" type="pres">
      <dgm:prSet presAssocID="{AC2A868B-6C1B-44E0-AE7C-AF69E75597AA}" presName="parTx" presStyleLbl="node1" presStyleIdx="0" presStyleCnt="7">
        <dgm:presLayoutVars>
          <dgm:chMax val="0"/>
          <dgm:chPref val="0"/>
          <dgm:bulletEnabled val="1"/>
        </dgm:presLayoutVars>
      </dgm:prSet>
      <dgm:spPr/>
      <dgm:t>
        <a:bodyPr/>
        <a:lstStyle/>
        <a:p>
          <a:endParaRPr lang="zh-CN" altLang="en-US"/>
        </a:p>
      </dgm:t>
    </dgm:pt>
    <dgm:pt modelId="{47255EF7-4C6F-402C-9411-0936D06188CA}" type="pres">
      <dgm:prSet presAssocID="{AC2A868B-6C1B-44E0-AE7C-AF69E75597AA}" presName="parSh" presStyleLbl="node1" presStyleIdx="1" presStyleCnt="7"/>
      <dgm:spPr/>
      <dgm:t>
        <a:bodyPr/>
        <a:lstStyle/>
        <a:p>
          <a:endParaRPr lang="zh-CN" altLang="en-US"/>
        </a:p>
      </dgm:t>
    </dgm:pt>
    <dgm:pt modelId="{F356ADB7-0345-4958-AF56-F4B100468E01}" type="pres">
      <dgm:prSet presAssocID="{AC2A868B-6C1B-44E0-AE7C-AF69E75597AA}" presName="desTx" presStyleLbl="fgAcc1" presStyleIdx="1" presStyleCnt="7">
        <dgm:presLayoutVars>
          <dgm:bulletEnabled val="1"/>
        </dgm:presLayoutVars>
      </dgm:prSet>
      <dgm:spPr/>
      <dgm:t>
        <a:bodyPr/>
        <a:lstStyle/>
        <a:p>
          <a:endParaRPr lang="zh-CN" altLang="en-US"/>
        </a:p>
      </dgm:t>
    </dgm:pt>
    <dgm:pt modelId="{0B0CA621-DC94-44D0-8A30-8875668E5C44}" type="pres">
      <dgm:prSet presAssocID="{5CE98C80-73CE-49AF-91B1-C0AFC63C8CC1}" presName="sibTrans" presStyleLbl="sibTrans2D1" presStyleIdx="1" presStyleCnt="6"/>
      <dgm:spPr/>
      <dgm:t>
        <a:bodyPr/>
        <a:lstStyle/>
        <a:p>
          <a:endParaRPr lang="zh-CN" altLang="en-US"/>
        </a:p>
      </dgm:t>
    </dgm:pt>
    <dgm:pt modelId="{B41C8D2F-DBA5-4816-8DC0-5613767E21FE}" type="pres">
      <dgm:prSet presAssocID="{5CE98C80-73CE-49AF-91B1-C0AFC63C8CC1}" presName="connTx" presStyleLbl="sibTrans2D1" presStyleIdx="1" presStyleCnt="6"/>
      <dgm:spPr/>
      <dgm:t>
        <a:bodyPr/>
        <a:lstStyle/>
        <a:p>
          <a:endParaRPr lang="zh-CN" altLang="en-US"/>
        </a:p>
      </dgm:t>
    </dgm:pt>
    <dgm:pt modelId="{0E58DF3F-9C39-4325-A6F2-2A1486115E89}" type="pres">
      <dgm:prSet presAssocID="{747F5E3B-CB09-45C0-84A4-932D86627BCA}" presName="composite" presStyleCnt="0"/>
      <dgm:spPr/>
    </dgm:pt>
    <dgm:pt modelId="{B4D70331-11AB-4EE7-AF05-71167A25718E}" type="pres">
      <dgm:prSet presAssocID="{747F5E3B-CB09-45C0-84A4-932D86627BCA}" presName="parTx" presStyleLbl="node1" presStyleIdx="1" presStyleCnt="7">
        <dgm:presLayoutVars>
          <dgm:chMax val="0"/>
          <dgm:chPref val="0"/>
          <dgm:bulletEnabled val="1"/>
        </dgm:presLayoutVars>
      </dgm:prSet>
      <dgm:spPr/>
      <dgm:t>
        <a:bodyPr/>
        <a:lstStyle/>
        <a:p>
          <a:endParaRPr lang="zh-CN" altLang="en-US"/>
        </a:p>
      </dgm:t>
    </dgm:pt>
    <dgm:pt modelId="{B8237620-1827-492B-8655-C10FD05EEDBD}" type="pres">
      <dgm:prSet presAssocID="{747F5E3B-CB09-45C0-84A4-932D86627BCA}" presName="parSh" presStyleLbl="node1" presStyleIdx="2" presStyleCnt="7"/>
      <dgm:spPr/>
      <dgm:t>
        <a:bodyPr/>
        <a:lstStyle/>
        <a:p>
          <a:endParaRPr lang="zh-CN" altLang="en-US"/>
        </a:p>
      </dgm:t>
    </dgm:pt>
    <dgm:pt modelId="{11C697F2-88AB-4A54-AD0B-A7D8CC6E1C9C}" type="pres">
      <dgm:prSet presAssocID="{747F5E3B-CB09-45C0-84A4-932D86627BCA}" presName="desTx" presStyleLbl="fgAcc1" presStyleIdx="2" presStyleCnt="7">
        <dgm:presLayoutVars>
          <dgm:bulletEnabled val="1"/>
        </dgm:presLayoutVars>
      </dgm:prSet>
      <dgm:spPr/>
      <dgm:t>
        <a:bodyPr/>
        <a:lstStyle/>
        <a:p>
          <a:endParaRPr lang="zh-CN" altLang="en-US"/>
        </a:p>
      </dgm:t>
    </dgm:pt>
    <dgm:pt modelId="{AF73C301-FD49-4749-A939-92916DAC135C}" type="pres">
      <dgm:prSet presAssocID="{DB2BF114-32C8-4F0E-9EF4-00D29614E0A5}" presName="sibTrans" presStyleLbl="sibTrans2D1" presStyleIdx="2" presStyleCnt="6"/>
      <dgm:spPr/>
      <dgm:t>
        <a:bodyPr/>
        <a:lstStyle/>
        <a:p>
          <a:endParaRPr lang="zh-CN" altLang="en-US"/>
        </a:p>
      </dgm:t>
    </dgm:pt>
    <dgm:pt modelId="{CAEE8AEB-925F-4574-B987-3E5A71241F09}" type="pres">
      <dgm:prSet presAssocID="{DB2BF114-32C8-4F0E-9EF4-00D29614E0A5}" presName="connTx" presStyleLbl="sibTrans2D1" presStyleIdx="2" presStyleCnt="6"/>
      <dgm:spPr/>
      <dgm:t>
        <a:bodyPr/>
        <a:lstStyle/>
        <a:p>
          <a:endParaRPr lang="zh-CN" altLang="en-US"/>
        </a:p>
      </dgm:t>
    </dgm:pt>
    <dgm:pt modelId="{615D0D43-EBFE-4746-AA7F-1609C9C9674B}" type="pres">
      <dgm:prSet presAssocID="{C581B3A4-2B69-426B-9FE4-D7B635FAFBC9}" presName="composite" presStyleCnt="0"/>
      <dgm:spPr/>
    </dgm:pt>
    <dgm:pt modelId="{68371EE1-E357-41D4-89BE-735455B589E8}" type="pres">
      <dgm:prSet presAssocID="{C581B3A4-2B69-426B-9FE4-D7B635FAFBC9}" presName="parTx" presStyleLbl="node1" presStyleIdx="2" presStyleCnt="7">
        <dgm:presLayoutVars>
          <dgm:chMax val="0"/>
          <dgm:chPref val="0"/>
          <dgm:bulletEnabled val="1"/>
        </dgm:presLayoutVars>
      </dgm:prSet>
      <dgm:spPr/>
      <dgm:t>
        <a:bodyPr/>
        <a:lstStyle/>
        <a:p>
          <a:endParaRPr lang="zh-CN" altLang="en-US"/>
        </a:p>
      </dgm:t>
    </dgm:pt>
    <dgm:pt modelId="{DB2AC437-9BA3-4AC5-AE55-F803CA30691E}" type="pres">
      <dgm:prSet presAssocID="{C581B3A4-2B69-426B-9FE4-D7B635FAFBC9}" presName="parSh" presStyleLbl="node1" presStyleIdx="3" presStyleCnt="7"/>
      <dgm:spPr/>
      <dgm:t>
        <a:bodyPr/>
        <a:lstStyle/>
        <a:p>
          <a:endParaRPr lang="zh-CN" altLang="en-US"/>
        </a:p>
      </dgm:t>
    </dgm:pt>
    <dgm:pt modelId="{8DC2B30C-6505-423E-849B-77374D5A0972}" type="pres">
      <dgm:prSet presAssocID="{C581B3A4-2B69-426B-9FE4-D7B635FAFBC9}" presName="desTx" presStyleLbl="fgAcc1" presStyleIdx="3" presStyleCnt="7">
        <dgm:presLayoutVars>
          <dgm:bulletEnabled val="1"/>
        </dgm:presLayoutVars>
      </dgm:prSet>
      <dgm:spPr/>
      <dgm:t>
        <a:bodyPr/>
        <a:lstStyle/>
        <a:p>
          <a:endParaRPr lang="zh-CN" altLang="en-US"/>
        </a:p>
      </dgm:t>
    </dgm:pt>
    <dgm:pt modelId="{E4F84F33-DD55-4F07-94AE-271F9CB00438}" type="pres">
      <dgm:prSet presAssocID="{D557FEF6-701B-4D31-A5BD-2CE664E15018}" presName="sibTrans" presStyleLbl="sibTrans2D1" presStyleIdx="3" presStyleCnt="6"/>
      <dgm:spPr/>
      <dgm:t>
        <a:bodyPr/>
        <a:lstStyle/>
        <a:p>
          <a:endParaRPr lang="zh-CN" altLang="en-US"/>
        </a:p>
      </dgm:t>
    </dgm:pt>
    <dgm:pt modelId="{457294AE-BB83-4C3E-8007-FBF2C4817099}" type="pres">
      <dgm:prSet presAssocID="{D557FEF6-701B-4D31-A5BD-2CE664E15018}" presName="connTx" presStyleLbl="sibTrans2D1" presStyleIdx="3" presStyleCnt="6"/>
      <dgm:spPr/>
      <dgm:t>
        <a:bodyPr/>
        <a:lstStyle/>
        <a:p>
          <a:endParaRPr lang="zh-CN" altLang="en-US"/>
        </a:p>
      </dgm:t>
    </dgm:pt>
    <dgm:pt modelId="{459CC669-0473-43EE-BE64-140FB5A438F6}" type="pres">
      <dgm:prSet presAssocID="{22A90A9F-0B59-4E96-8756-7A2ADEC2B2F6}" presName="composite" presStyleCnt="0"/>
      <dgm:spPr/>
    </dgm:pt>
    <dgm:pt modelId="{8A4FEB50-D085-4B6D-8897-C6F3DFD22DF4}" type="pres">
      <dgm:prSet presAssocID="{22A90A9F-0B59-4E96-8756-7A2ADEC2B2F6}" presName="parTx" presStyleLbl="node1" presStyleIdx="3" presStyleCnt="7">
        <dgm:presLayoutVars>
          <dgm:chMax val="0"/>
          <dgm:chPref val="0"/>
          <dgm:bulletEnabled val="1"/>
        </dgm:presLayoutVars>
      </dgm:prSet>
      <dgm:spPr/>
      <dgm:t>
        <a:bodyPr/>
        <a:lstStyle/>
        <a:p>
          <a:endParaRPr lang="zh-CN" altLang="en-US"/>
        </a:p>
      </dgm:t>
    </dgm:pt>
    <dgm:pt modelId="{B5F4E7F0-37FD-4DCA-8359-1E777FE86ACF}" type="pres">
      <dgm:prSet presAssocID="{22A90A9F-0B59-4E96-8756-7A2ADEC2B2F6}" presName="parSh" presStyleLbl="node1" presStyleIdx="4" presStyleCnt="7"/>
      <dgm:spPr/>
      <dgm:t>
        <a:bodyPr/>
        <a:lstStyle/>
        <a:p>
          <a:endParaRPr lang="zh-CN" altLang="en-US"/>
        </a:p>
      </dgm:t>
    </dgm:pt>
    <dgm:pt modelId="{BFFE293F-CC43-4B83-A9A9-ACDED9AF5D4A}" type="pres">
      <dgm:prSet presAssocID="{22A90A9F-0B59-4E96-8756-7A2ADEC2B2F6}" presName="desTx" presStyleLbl="fgAcc1" presStyleIdx="4" presStyleCnt="7">
        <dgm:presLayoutVars>
          <dgm:bulletEnabled val="1"/>
        </dgm:presLayoutVars>
      </dgm:prSet>
      <dgm:spPr/>
      <dgm:t>
        <a:bodyPr/>
        <a:lstStyle/>
        <a:p>
          <a:endParaRPr lang="zh-CN" altLang="en-US"/>
        </a:p>
      </dgm:t>
    </dgm:pt>
    <dgm:pt modelId="{43BCAF0B-FB31-4471-B7FC-8AF3D21490B3}" type="pres">
      <dgm:prSet presAssocID="{C9B40F7C-6B2C-4AE9-9FB8-77C643CA9DD1}" presName="sibTrans" presStyleLbl="sibTrans2D1" presStyleIdx="4" presStyleCnt="6"/>
      <dgm:spPr/>
      <dgm:t>
        <a:bodyPr/>
        <a:lstStyle/>
        <a:p>
          <a:endParaRPr lang="zh-CN" altLang="en-US"/>
        </a:p>
      </dgm:t>
    </dgm:pt>
    <dgm:pt modelId="{DAD837DA-A4C5-4DFA-A075-D93504725CB0}" type="pres">
      <dgm:prSet presAssocID="{C9B40F7C-6B2C-4AE9-9FB8-77C643CA9DD1}" presName="connTx" presStyleLbl="sibTrans2D1" presStyleIdx="4" presStyleCnt="6"/>
      <dgm:spPr/>
      <dgm:t>
        <a:bodyPr/>
        <a:lstStyle/>
        <a:p>
          <a:endParaRPr lang="zh-CN" altLang="en-US"/>
        </a:p>
      </dgm:t>
    </dgm:pt>
    <dgm:pt modelId="{43870775-50BC-490B-8B60-202A18E1C9F7}" type="pres">
      <dgm:prSet presAssocID="{312DF227-AF82-4AE6-94E9-3E5656897981}" presName="composite" presStyleCnt="0"/>
      <dgm:spPr/>
    </dgm:pt>
    <dgm:pt modelId="{2DBA9C75-FEBE-45AA-9D67-C4853FBBB4D4}" type="pres">
      <dgm:prSet presAssocID="{312DF227-AF82-4AE6-94E9-3E5656897981}" presName="parTx" presStyleLbl="node1" presStyleIdx="4" presStyleCnt="7">
        <dgm:presLayoutVars>
          <dgm:chMax val="0"/>
          <dgm:chPref val="0"/>
          <dgm:bulletEnabled val="1"/>
        </dgm:presLayoutVars>
      </dgm:prSet>
      <dgm:spPr/>
      <dgm:t>
        <a:bodyPr/>
        <a:lstStyle/>
        <a:p>
          <a:endParaRPr lang="zh-CN" altLang="en-US"/>
        </a:p>
      </dgm:t>
    </dgm:pt>
    <dgm:pt modelId="{B662C27D-7904-440D-817D-07E4639C6DEB}" type="pres">
      <dgm:prSet presAssocID="{312DF227-AF82-4AE6-94E9-3E5656897981}" presName="parSh" presStyleLbl="node1" presStyleIdx="5" presStyleCnt="7"/>
      <dgm:spPr/>
      <dgm:t>
        <a:bodyPr/>
        <a:lstStyle/>
        <a:p>
          <a:endParaRPr lang="zh-CN" altLang="en-US"/>
        </a:p>
      </dgm:t>
    </dgm:pt>
    <dgm:pt modelId="{3CF9975E-1AB1-4E1A-A6D8-09F4725838A1}" type="pres">
      <dgm:prSet presAssocID="{312DF227-AF82-4AE6-94E9-3E5656897981}" presName="desTx" presStyleLbl="fgAcc1" presStyleIdx="5" presStyleCnt="7">
        <dgm:presLayoutVars>
          <dgm:bulletEnabled val="1"/>
        </dgm:presLayoutVars>
      </dgm:prSet>
      <dgm:spPr/>
      <dgm:t>
        <a:bodyPr/>
        <a:lstStyle/>
        <a:p>
          <a:endParaRPr lang="zh-CN" altLang="en-US"/>
        </a:p>
      </dgm:t>
    </dgm:pt>
    <dgm:pt modelId="{99A30076-19C7-41B6-8A8D-795782D161A9}" type="pres">
      <dgm:prSet presAssocID="{0A151106-79D9-4EE6-84D9-1ECC63592935}" presName="sibTrans" presStyleLbl="sibTrans2D1" presStyleIdx="5" presStyleCnt="6"/>
      <dgm:spPr/>
      <dgm:t>
        <a:bodyPr/>
        <a:lstStyle/>
        <a:p>
          <a:endParaRPr lang="zh-CN" altLang="en-US"/>
        </a:p>
      </dgm:t>
    </dgm:pt>
    <dgm:pt modelId="{9DC6E3A2-E5A9-43AF-9AAB-F0AE868ABE02}" type="pres">
      <dgm:prSet presAssocID="{0A151106-79D9-4EE6-84D9-1ECC63592935}" presName="connTx" presStyleLbl="sibTrans2D1" presStyleIdx="5" presStyleCnt="6"/>
      <dgm:spPr/>
      <dgm:t>
        <a:bodyPr/>
        <a:lstStyle/>
        <a:p>
          <a:endParaRPr lang="zh-CN" altLang="en-US"/>
        </a:p>
      </dgm:t>
    </dgm:pt>
    <dgm:pt modelId="{97D42D09-92A0-43DA-81BD-1BC727B796DD}" type="pres">
      <dgm:prSet presAssocID="{137D1953-28F5-4FAA-AF55-E2E5CE33BA61}" presName="composite" presStyleCnt="0"/>
      <dgm:spPr/>
    </dgm:pt>
    <dgm:pt modelId="{BAA9B872-92CF-41FE-BBA7-583280D71F5C}" type="pres">
      <dgm:prSet presAssocID="{137D1953-28F5-4FAA-AF55-E2E5CE33BA61}" presName="parTx" presStyleLbl="node1" presStyleIdx="5" presStyleCnt="7">
        <dgm:presLayoutVars>
          <dgm:chMax val="0"/>
          <dgm:chPref val="0"/>
          <dgm:bulletEnabled val="1"/>
        </dgm:presLayoutVars>
      </dgm:prSet>
      <dgm:spPr/>
      <dgm:t>
        <a:bodyPr/>
        <a:lstStyle/>
        <a:p>
          <a:endParaRPr lang="zh-CN" altLang="en-US"/>
        </a:p>
      </dgm:t>
    </dgm:pt>
    <dgm:pt modelId="{D249FB05-F6BA-4A97-B48A-57A770233CEA}" type="pres">
      <dgm:prSet presAssocID="{137D1953-28F5-4FAA-AF55-E2E5CE33BA61}" presName="parSh" presStyleLbl="node1" presStyleIdx="6" presStyleCnt="7"/>
      <dgm:spPr/>
      <dgm:t>
        <a:bodyPr/>
        <a:lstStyle/>
        <a:p>
          <a:endParaRPr lang="zh-CN" altLang="en-US"/>
        </a:p>
      </dgm:t>
    </dgm:pt>
    <dgm:pt modelId="{21B0E17B-1568-4554-8423-B443DA1FDFE2}" type="pres">
      <dgm:prSet presAssocID="{137D1953-28F5-4FAA-AF55-E2E5CE33BA61}" presName="desTx" presStyleLbl="fgAcc1" presStyleIdx="6" presStyleCnt="7">
        <dgm:presLayoutVars>
          <dgm:bulletEnabled val="1"/>
        </dgm:presLayoutVars>
      </dgm:prSet>
      <dgm:spPr/>
      <dgm:t>
        <a:bodyPr/>
        <a:lstStyle/>
        <a:p>
          <a:endParaRPr lang="zh-CN" altLang="en-US"/>
        </a:p>
      </dgm:t>
    </dgm:pt>
  </dgm:ptLst>
  <dgm:cxnLst>
    <dgm:cxn modelId="{0A811577-2D74-41E8-A970-0D7FB91E8CB8}" srcId="{720AD487-0DA4-4C85-976C-A77943789475}" destId="{5CC2CC0A-29C0-4753-9F3C-0772BE292896}" srcOrd="0" destOrd="0" parTransId="{79966B5E-6039-4FAD-BFE4-CBCAF2E96F34}" sibTransId="{0129F568-79DE-4FD3-AD17-37DC92C0B472}"/>
    <dgm:cxn modelId="{0647B875-9F40-4C2A-B57E-ED2E58A16A70}" type="presOf" srcId="{DF526F4A-5CFC-42B4-89DC-75F00C369E52}" destId="{8DC2B30C-6505-423E-849B-77374D5A0972}" srcOrd="0" destOrd="3" presId="urn:microsoft.com/office/officeart/2005/8/layout/process3"/>
    <dgm:cxn modelId="{81D1FA98-C5F6-42E5-B989-B9A4235A64C9}" type="presOf" srcId="{C9B40F7C-6B2C-4AE9-9FB8-77C643CA9DD1}" destId="{DAD837DA-A4C5-4DFA-A075-D93504725CB0}" srcOrd="1" destOrd="0" presId="urn:microsoft.com/office/officeart/2005/8/layout/process3"/>
    <dgm:cxn modelId="{E01E996F-82B2-4214-AA2C-0B5C20F36157}" type="presOf" srcId="{960D873E-A2DF-4D77-9AA0-A6A569060D7F}" destId="{6C6DB806-D4DA-4A65-953D-571135FB084F}" srcOrd="0" destOrd="1" presId="urn:microsoft.com/office/officeart/2005/8/layout/process3"/>
    <dgm:cxn modelId="{7B4AB6DD-AD34-433F-A9D1-CF85CA85D364}" type="presOf" srcId="{A9A02699-7463-4DF6-BA7C-530E3DB3FE4B}" destId="{3CF9975E-1AB1-4E1A-A6D8-09F4725838A1}" srcOrd="0" destOrd="1" presId="urn:microsoft.com/office/officeart/2005/8/layout/process3"/>
    <dgm:cxn modelId="{463C936B-0AF8-40FA-BCC9-B974D6D95002}" type="presOf" srcId="{720AD487-0DA4-4C85-976C-A77943789475}" destId="{14A194C0-3D69-4EA6-BEC3-8B5053FC1A4D}" srcOrd="1" destOrd="0" presId="urn:microsoft.com/office/officeart/2005/8/layout/process3"/>
    <dgm:cxn modelId="{F55225E8-E9A5-4A98-8F9C-846CA520A276}" type="presOf" srcId="{5CE98C80-73CE-49AF-91B1-C0AFC63C8CC1}" destId="{0B0CA621-DC94-44D0-8A30-8875668E5C44}" srcOrd="0" destOrd="0" presId="urn:microsoft.com/office/officeart/2005/8/layout/process3"/>
    <dgm:cxn modelId="{6DA73F48-21B8-4470-BBA6-E72608DF083C}" type="presOf" srcId="{DB2BF114-32C8-4F0E-9EF4-00D29614E0A5}" destId="{CAEE8AEB-925F-4574-B987-3E5A71241F09}" srcOrd="1" destOrd="0" presId="urn:microsoft.com/office/officeart/2005/8/layout/process3"/>
    <dgm:cxn modelId="{FBB2D09A-76B1-476A-8733-1A5789CAC718}" type="presOf" srcId="{B200EC81-ACDD-4D57-8089-F934612F9066}" destId="{8DC2B30C-6505-423E-849B-77374D5A0972}" srcOrd="0" destOrd="0" presId="urn:microsoft.com/office/officeart/2005/8/layout/process3"/>
    <dgm:cxn modelId="{6B0B7285-E56D-44C1-80A8-BF8E072D8772}" srcId="{22A90A9F-0B59-4E96-8756-7A2ADEC2B2F6}" destId="{19B19657-B46B-48F3-8AE6-CEF3E0736F33}" srcOrd="1" destOrd="0" parTransId="{445284D3-B377-4489-A5DC-4A0F26DA7B90}" sibTransId="{0C6AFA2B-7DEB-4C4D-AC95-E1173741AD8C}"/>
    <dgm:cxn modelId="{291EAF97-4449-4343-A399-ACF5C8BCE138}" type="presOf" srcId="{312DF227-AF82-4AE6-94E9-3E5656897981}" destId="{2DBA9C75-FEBE-45AA-9D67-C4853FBBB4D4}" srcOrd="0" destOrd="0" presId="urn:microsoft.com/office/officeart/2005/8/layout/process3"/>
    <dgm:cxn modelId="{E016A42A-217C-42C4-B07D-D1396E93287A}" srcId="{312DF227-AF82-4AE6-94E9-3E5656897981}" destId="{251B0D65-EEFA-44C3-9EE2-DCB9086E45B8}" srcOrd="2" destOrd="0" parTransId="{95AEA8EB-13EC-41C4-ADC3-CB4410E1FD09}" sibTransId="{5A9D5216-721A-4C60-90E1-F323A0C40840}"/>
    <dgm:cxn modelId="{42B86DAA-15C5-4E02-AB60-C84FEF2F8A99}" type="presOf" srcId="{5CC2CC0A-29C0-4753-9F3C-0772BE292896}" destId="{6C6DB806-D4DA-4A65-953D-571135FB084F}" srcOrd="0" destOrd="0" presId="urn:microsoft.com/office/officeart/2005/8/layout/process3"/>
    <dgm:cxn modelId="{23E8B5E9-23E4-454F-8ECE-9B2908121914}" srcId="{DF96E193-E109-4B80-90DA-7EB7DF19E7F0}" destId="{137D1953-28F5-4FAA-AF55-E2E5CE33BA61}" srcOrd="6" destOrd="0" parTransId="{C2637C43-DC70-4452-A96E-1B6190996699}" sibTransId="{A7F72648-9FF3-479D-93E5-A471A0A7766D}"/>
    <dgm:cxn modelId="{4948976A-EBCA-4DBF-9EC6-31F08C87CB0B}" srcId="{AC2A868B-6C1B-44E0-AE7C-AF69E75597AA}" destId="{E941B22D-89A7-41CC-B80E-E553CCB675EA}" srcOrd="0" destOrd="0" parTransId="{EB99CF9C-EC96-4FF9-91B8-99194691A0E7}" sibTransId="{52D04572-64A1-4688-AFEE-3ED636DDE8CE}"/>
    <dgm:cxn modelId="{F4359550-CAD0-46EE-AE36-B868860D786D}" type="presOf" srcId="{C581B3A4-2B69-426B-9FE4-D7B635FAFBC9}" destId="{DB2AC437-9BA3-4AC5-AE55-F803CA30691E}" srcOrd="1" destOrd="0" presId="urn:microsoft.com/office/officeart/2005/8/layout/process3"/>
    <dgm:cxn modelId="{A1CB14FE-B602-4461-820D-89CE8ABF5174}" type="presOf" srcId="{7BF16D86-4205-486D-85DC-320BB141CA90}" destId="{8DC2B30C-6505-423E-849B-77374D5A0972}" srcOrd="0" destOrd="2" presId="urn:microsoft.com/office/officeart/2005/8/layout/process3"/>
    <dgm:cxn modelId="{6D88D7C4-0FD2-4F01-88A5-608E8D66678A}" type="presOf" srcId="{F9171604-3134-4688-9682-4096DF28A903}" destId="{11C697F2-88AB-4A54-AD0B-A7D8CC6E1C9C}" srcOrd="0" destOrd="3" presId="urn:microsoft.com/office/officeart/2005/8/layout/process3"/>
    <dgm:cxn modelId="{07D090ED-08F6-44A8-95D5-3D100A5F4CD7}" type="presOf" srcId="{E941B22D-89A7-41CC-B80E-E553CCB675EA}" destId="{F356ADB7-0345-4958-AF56-F4B100468E01}" srcOrd="0" destOrd="0" presId="urn:microsoft.com/office/officeart/2005/8/layout/process3"/>
    <dgm:cxn modelId="{F84216B9-1F9D-4840-A5D6-70FFE6BC6701}" type="presOf" srcId="{19B19657-B46B-48F3-8AE6-CEF3E0736F33}" destId="{BFFE293F-CC43-4B83-A9A9-ACDED9AF5D4A}" srcOrd="0" destOrd="1" presId="urn:microsoft.com/office/officeart/2005/8/layout/process3"/>
    <dgm:cxn modelId="{73C571B3-0F53-46CF-8B0F-48755533ACF7}" type="presOf" srcId="{75DAFC94-DBDE-47D9-933B-4EF2D623409F}" destId="{45DD3360-8CF2-4633-A713-F5053BA01EDA}" srcOrd="1" destOrd="0" presId="urn:microsoft.com/office/officeart/2005/8/layout/process3"/>
    <dgm:cxn modelId="{96F17AFD-D750-4400-B1E3-AC50FC14A7D2}" type="presOf" srcId="{D3070245-3BF5-437A-A4B2-327CA4D9BC69}" destId="{8DC2B30C-6505-423E-849B-77374D5A0972}" srcOrd="0" destOrd="1" presId="urn:microsoft.com/office/officeart/2005/8/layout/process3"/>
    <dgm:cxn modelId="{C2BC8EC2-08FF-43F4-B4E1-75F579C31031}" type="presOf" srcId="{312DF227-AF82-4AE6-94E9-3E5656897981}" destId="{B662C27D-7904-440D-817D-07E4639C6DEB}" srcOrd="1" destOrd="0" presId="urn:microsoft.com/office/officeart/2005/8/layout/process3"/>
    <dgm:cxn modelId="{D048D9B6-EBEB-416B-89B2-E00F6332DF77}" type="presOf" srcId="{22A90A9F-0B59-4E96-8756-7A2ADEC2B2F6}" destId="{8A4FEB50-D085-4B6D-8897-C6F3DFD22DF4}" srcOrd="0" destOrd="0" presId="urn:microsoft.com/office/officeart/2005/8/layout/process3"/>
    <dgm:cxn modelId="{343A8029-0111-4322-839A-8B4F567A063F}" srcId="{DF96E193-E109-4B80-90DA-7EB7DF19E7F0}" destId="{C581B3A4-2B69-426B-9FE4-D7B635FAFBC9}" srcOrd="3" destOrd="0" parTransId="{119119CF-33E9-41D6-9080-03906F8FE5B1}" sibTransId="{D557FEF6-701B-4D31-A5BD-2CE664E15018}"/>
    <dgm:cxn modelId="{3C35296B-980C-4098-8DD5-7F9BF59D528A}" srcId="{747F5E3B-CB09-45C0-84A4-932D86627BCA}" destId="{C0F344F2-5AD0-4020-AD70-4624D5ADCA41}" srcOrd="2" destOrd="0" parTransId="{78390180-3FB6-428A-99B5-8D9F8D575ED5}" sibTransId="{48C09E0C-91EE-4C3B-BE64-316B948175AF}"/>
    <dgm:cxn modelId="{21BAE3B2-FC26-476D-AA33-B97718493558}" type="presOf" srcId="{9D626879-4D07-46BF-B099-D59E0CA66E81}" destId="{11C697F2-88AB-4A54-AD0B-A7D8CC6E1C9C}" srcOrd="0" destOrd="1" presId="urn:microsoft.com/office/officeart/2005/8/layout/process3"/>
    <dgm:cxn modelId="{B2A08817-42E4-494F-B3DE-8E415305F084}" type="presOf" srcId="{DF96E193-E109-4B80-90DA-7EB7DF19E7F0}" destId="{5751AE0E-303C-4FC7-B316-FB2BFC49A9CC}" srcOrd="0" destOrd="0" presId="urn:microsoft.com/office/officeart/2005/8/layout/process3"/>
    <dgm:cxn modelId="{16F0C981-6DCA-49BE-8957-443D39DBD477}" type="presOf" srcId="{7BEB3516-9D9E-4523-936B-EBDFD563A996}" destId="{3CF9975E-1AB1-4E1A-A6D8-09F4725838A1}" srcOrd="0" destOrd="0" presId="urn:microsoft.com/office/officeart/2005/8/layout/process3"/>
    <dgm:cxn modelId="{FCB3B278-2B03-42F6-BB6B-FC35F52C3952}" srcId="{C581B3A4-2B69-426B-9FE4-D7B635FAFBC9}" destId="{D3070245-3BF5-437A-A4B2-327CA4D9BC69}" srcOrd="1" destOrd="0" parTransId="{396D330E-9BEB-4944-9743-E62BC32E719F}" sibTransId="{2E8E292A-4236-4D09-A2B4-66F292104488}"/>
    <dgm:cxn modelId="{802D3CA4-F72A-4730-95C2-BE94E5E8E5AE}" type="presOf" srcId="{D557FEF6-701B-4D31-A5BD-2CE664E15018}" destId="{457294AE-BB83-4C3E-8007-FBF2C4817099}" srcOrd="1" destOrd="0" presId="urn:microsoft.com/office/officeart/2005/8/layout/process3"/>
    <dgm:cxn modelId="{1A7CA61D-1636-4F8B-BA34-C09678760E16}" srcId="{DF96E193-E109-4B80-90DA-7EB7DF19E7F0}" destId="{AC2A868B-6C1B-44E0-AE7C-AF69E75597AA}" srcOrd="1" destOrd="0" parTransId="{EC25CB7D-981B-4B2C-9AD4-FBEB4930CE97}" sibTransId="{5CE98C80-73CE-49AF-91B1-C0AFC63C8CC1}"/>
    <dgm:cxn modelId="{D56D2340-5CAF-4653-8A53-5004AAC4DF2D}" srcId="{DF96E193-E109-4B80-90DA-7EB7DF19E7F0}" destId="{312DF227-AF82-4AE6-94E9-3E5656897981}" srcOrd="5" destOrd="0" parTransId="{F78BC854-81E4-4DA1-9EA3-E8BDBF0A09C7}" sibTransId="{0A151106-79D9-4EE6-84D9-1ECC63592935}"/>
    <dgm:cxn modelId="{48A991BB-4415-43AE-8B33-941A62433DD2}" type="presOf" srcId="{747F5E3B-CB09-45C0-84A4-932D86627BCA}" destId="{B8237620-1827-492B-8655-C10FD05EEDBD}" srcOrd="1" destOrd="0" presId="urn:microsoft.com/office/officeart/2005/8/layout/process3"/>
    <dgm:cxn modelId="{EBBB839E-D6AB-428D-A764-9659C2C772C8}" type="presOf" srcId="{720AD487-0DA4-4C85-976C-A77943789475}" destId="{09C4DD8F-AA36-4848-8EAB-1BE7EDB8FCA3}" srcOrd="0" destOrd="0" presId="urn:microsoft.com/office/officeart/2005/8/layout/process3"/>
    <dgm:cxn modelId="{E0AEDCF9-0C3A-4193-91EB-AD05BF8B4B28}" srcId="{747F5E3B-CB09-45C0-84A4-932D86627BCA}" destId="{CB7EAD1E-23F8-4122-8FAD-16F53E0E9859}" srcOrd="0" destOrd="0" parTransId="{537380E9-B649-493B-BC36-8FB70E03B76A}" sibTransId="{457912E9-7D12-47CC-AC3A-3CFF5CF87598}"/>
    <dgm:cxn modelId="{15D75A7E-95A0-47B8-ADE8-FCC533417003}" type="presOf" srcId="{CB7EAD1E-23F8-4122-8FAD-16F53E0E9859}" destId="{11C697F2-88AB-4A54-AD0B-A7D8CC6E1C9C}" srcOrd="0" destOrd="0" presId="urn:microsoft.com/office/officeart/2005/8/layout/process3"/>
    <dgm:cxn modelId="{1E387271-4614-4A26-B88C-AC0DB56489E4}" type="presOf" srcId="{C581B3A4-2B69-426B-9FE4-D7B635FAFBC9}" destId="{68371EE1-E357-41D4-89BE-735455B589E8}" srcOrd="0" destOrd="0" presId="urn:microsoft.com/office/officeart/2005/8/layout/process3"/>
    <dgm:cxn modelId="{9B587A8B-2686-42A8-A85D-95A7D6AD27B8}" srcId="{137D1953-28F5-4FAA-AF55-E2E5CE33BA61}" destId="{444280F7-53ED-4B53-8B24-FCF60E8E0E90}" srcOrd="1" destOrd="0" parTransId="{87D26D86-23DF-458C-9D8D-83A4DC9FEE98}" sibTransId="{1742FB65-A3E0-4A1C-80B0-1AD070CA6D60}"/>
    <dgm:cxn modelId="{2CC37D79-BA5C-4E03-B3D8-B5183FE23CB1}" type="presOf" srcId="{AC2A868B-6C1B-44E0-AE7C-AF69E75597AA}" destId="{47255EF7-4C6F-402C-9411-0936D06188CA}" srcOrd="1" destOrd="0" presId="urn:microsoft.com/office/officeart/2005/8/layout/process3"/>
    <dgm:cxn modelId="{FB6D70A9-FA8F-4A73-845D-1E5BACA2CA91}" srcId="{C581B3A4-2B69-426B-9FE4-D7B635FAFBC9}" destId="{DF526F4A-5CFC-42B4-89DC-75F00C369E52}" srcOrd="3" destOrd="0" parTransId="{A37CA780-1A7F-4942-B257-A37A3169A037}" sibTransId="{AF464226-E775-4AFB-AD58-CE05391B7F89}"/>
    <dgm:cxn modelId="{F935398A-141B-40E3-AA6D-1EE04AE29CA4}" type="presOf" srcId="{0A151106-79D9-4EE6-84D9-1ECC63592935}" destId="{99A30076-19C7-41B6-8A8D-795782D161A9}" srcOrd="0" destOrd="0" presId="urn:microsoft.com/office/officeart/2005/8/layout/process3"/>
    <dgm:cxn modelId="{6ABC7820-D376-469D-A399-64A45ADDF72B}" type="presOf" srcId="{D557FEF6-701B-4D31-A5BD-2CE664E15018}" destId="{E4F84F33-DD55-4F07-94AE-271F9CB00438}" srcOrd="0" destOrd="0" presId="urn:microsoft.com/office/officeart/2005/8/layout/process3"/>
    <dgm:cxn modelId="{3536D04F-F6C4-436E-85F8-B499275E5C04}" srcId="{312DF227-AF82-4AE6-94E9-3E5656897981}" destId="{A9A02699-7463-4DF6-BA7C-530E3DB3FE4B}" srcOrd="1" destOrd="0" parTransId="{4DAC1AF2-E18B-4F61-A32A-9F9B8465628B}" sibTransId="{674B79CF-126A-4EAD-9CCE-378414769D43}"/>
    <dgm:cxn modelId="{FF58B881-064D-40B8-A61A-06EFC4A37E27}" srcId="{C581B3A4-2B69-426B-9FE4-D7B635FAFBC9}" destId="{7BF16D86-4205-486D-85DC-320BB141CA90}" srcOrd="2" destOrd="0" parTransId="{0597A90A-3A41-4A4F-AE29-A5B0C8BEAAF3}" sibTransId="{80EC248C-2D78-4BAC-9B00-0A3DB6BE1980}"/>
    <dgm:cxn modelId="{63936DB3-FE4A-429A-832A-5F377CAC25EC}" type="presOf" srcId="{D066AA73-432B-4D61-A919-0160D1E7A85A}" destId="{21B0E17B-1568-4554-8423-B443DA1FDFE2}" srcOrd="0" destOrd="0" presId="urn:microsoft.com/office/officeart/2005/8/layout/process3"/>
    <dgm:cxn modelId="{A43ECB56-2914-4D5F-9C09-A85CD7E4FA81}" type="presOf" srcId="{444280F7-53ED-4B53-8B24-FCF60E8E0E90}" destId="{21B0E17B-1568-4554-8423-B443DA1FDFE2}" srcOrd="0" destOrd="1" presId="urn:microsoft.com/office/officeart/2005/8/layout/process3"/>
    <dgm:cxn modelId="{E72C6D96-C6E5-4C49-BC19-7B7625E19428}" type="presOf" srcId="{0A151106-79D9-4EE6-84D9-1ECC63592935}" destId="{9DC6E3A2-E5A9-43AF-9AAB-F0AE868ABE02}" srcOrd="1" destOrd="0" presId="urn:microsoft.com/office/officeart/2005/8/layout/process3"/>
    <dgm:cxn modelId="{7DC8A379-B098-457B-95F2-09B7308FC9BD}" type="presOf" srcId="{DB2BF114-32C8-4F0E-9EF4-00D29614E0A5}" destId="{AF73C301-FD49-4749-A939-92916DAC135C}" srcOrd="0" destOrd="0" presId="urn:microsoft.com/office/officeart/2005/8/layout/process3"/>
    <dgm:cxn modelId="{112D8CA0-FA4E-4889-A700-A756A5A6CEA1}" type="presOf" srcId="{AC2A868B-6C1B-44E0-AE7C-AF69E75597AA}" destId="{FE3F92C0-8409-4C06-8F04-BAD1FDFB7914}" srcOrd="0" destOrd="0" presId="urn:microsoft.com/office/officeart/2005/8/layout/process3"/>
    <dgm:cxn modelId="{6AC85677-E417-4941-84B6-13513994D289}" type="presOf" srcId="{C0F344F2-5AD0-4020-AD70-4624D5ADCA41}" destId="{11C697F2-88AB-4A54-AD0B-A7D8CC6E1C9C}" srcOrd="0" destOrd="2" presId="urn:microsoft.com/office/officeart/2005/8/layout/process3"/>
    <dgm:cxn modelId="{CB58422E-9888-400D-A5ED-FCCAF623F4D0}" srcId="{747F5E3B-CB09-45C0-84A4-932D86627BCA}" destId="{9D626879-4D07-46BF-B099-D59E0CA66E81}" srcOrd="1" destOrd="0" parTransId="{FA5F6189-3A55-455D-998E-9C736C3E51AE}" sibTransId="{F25EA29C-4ACD-4AC2-B70F-D7B7DFC9852F}"/>
    <dgm:cxn modelId="{F2453118-182D-4680-AE4C-2C20A4DF454A}" srcId="{720AD487-0DA4-4C85-976C-A77943789475}" destId="{960D873E-A2DF-4D77-9AA0-A6A569060D7F}" srcOrd="1" destOrd="0" parTransId="{1E22DB3E-43A2-4A56-96AC-6761EA3E46F0}" sibTransId="{052CF3A5-B76D-42EB-8F53-BE7CDB6E53E3}"/>
    <dgm:cxn modelId="{F967937D-191F-42AE-87E3-3EEA12CB44F4}" srcId="{22A90A9F-0B59-4E96-8756-7A2ADEC2B2F6}" destId="{76046B15-3D57-460D-9783-22437096CC6C}" srcOrd="0" destOrd="0" parTransId="{FA44F931-69B6-4E7D-853A-762D9BEF4E6D}" sibTransId="{EC8BCCC7-5544-4A63-9EFF-6806393024E9}"/>
    <dgm:cxn modelId="{24FA65A8-F96D-444B-B577-295C04651EA3}" type="presOf" srcId="{251B0D65-EEFA-44C3-9EE2-DCB9086E45B8}" destId="{3CF9975E-1AB1-4E1A-A6D8-09F4725838A1}" srcOrd="0" destOrd="2" presId="urn:microsoft.com/office/officeart/2005/8/layout/process3"/>
    <dgm:cxn modelId="{8D2FF143-B3FD-4DDA-A8BE-C911F29C90F8}" srcId="{312DF227-AF82-4AE6-94E9-3E5656897981}" destId="{7BEB3516-9D9E-4523-936B-EBDFD563A996}" srcOrd="0" destOrd="0" parTransId="{83790728-7194-4A56-BED7-979CA4847EB1}" sibTransId="{E81DC812-7B1E-4246-B849-5DEB3804535F}"/>
    <dgm:cxn modelId="{CF02A34A-550A-4CAB-A9BE-5DB4A4DFE4A4}" type="presOf" srcId="{5CE98C80-73CE-49AF-91B1-C0AFC63C8CC1}" destId="{B41C8D2F-DBA5-4816-8DC0-5613767E21FE}" srcOrd="1" destOrd="0" presId="urn:microsoft.com/office/officeart/2005/8/layout/process3"/>
    <dgm:cxn modelId="{73C6F3BE-D0F9-42B7-AA2B-B01E65358AFD}" type="presOf" srcId="{137D1953-28F5-4FAA-AF55-E2E5CE33BA61}" destId="{BAA9B872-92CF-41FE-BBA7-583280D71F5C}" srcOrd="0" destOrd="0" presId="urn:microsoft.com/office/officeart/2005/8/layout/process3"/>
    <dgm:cxn modelId="{6993024B-7953-475E-8E64-9786D7FD5415}" srcId="{C581B3A4-2B69-426B-9FE4-D7B635FAFBC9}" destId="{B200EC81-ACDD-4D57-8089-F934612F9066}" srcOrd="0" destOrd="0" parTransId="{632A0342-147F-4A65-9FC4-0889DD7E334E}" sibTransId="{E069841E-CE4B-4F0F-BD53-8C089C17B00E}"/>
    <dgm:cxn modelId="{B7A03FD8-2772-48A4-951D-6D12111E483A}" srcId="{DF96E193-E109-4B80-90DA-7EB7DF19E7F0}" destId="{720AD487-0DA4-4C85-976C-A77943789475}" srcOrd="0" destOrd="0" parTransId="{F1F2E4E3-F402-48BA-8A5B-7517C47FFF17}" sibTransId="{75DAFC94-DBDE-47D9-933B-4EF2D623409F}"/>
    <dgm:cxn modelId="{7B0EB027-7085-46A5-8B3C-4EDD11F74498}" type="presOf" srcId="{137D1953-28F5-4FAA-AF55-E2E5CE33BA61}" destId="{D249FB05-F6BA-4A97-B48A-57A770233CEA}" srcOrd="1" destOrd="0" presId="urn:microsoft.com/office/officeart/2005/8/layout/process3"/>
    <dgm:cxn modelId="{4520AE50-1E64-44E9-BB73-DC4AF575F818}" srcId="{747F5E3B-CB09-45C0-84A4-932D86627BCA}" destId="{F9171604-3134-4688-9682-4096DF28A903}" srcOrd="3" destOrd="0" parTransId="{984D9D69-D479-4CE0-9B97-17262A7957E0}" sibTransId="{011F5FC0-B1C2-49D9-8FEF-7E44639E57C5}"/>
    <dgm:cxn modelId="{AB0CC3CA-5B4C-4B76-A60B-90DD255FB378}" type="presOf" srcId="{75DAFC94-DBDE-47D9-933B-4EF2D623409F}" destId="{FFE60A76-EB92-4A01-9E13-CACAA7F07800}" srcOrd="0" destOrd="0" presId="urn:microsoft.com/office/officeart/2005/8/layout/process3"/>
    <dgm:cxn modelId="{CCC32C9A-D3D0-47F4-902D-3BE7AC037BF3}" type="presOf" srcId="{747F5E3B-CB09-45C0-84A4-932D86627BCA}" destId="{B4D70331-11AB-4EE7-AF05-71167A25718E}" srcOrd="0" destOrd="0" presId="urn:microsoft.com/office/officeart/2005/8/layout/process3"/>
    <dgm:cxn modelId="{A86271D4-D139-4D43-8A6E-C87A14395D59}" type="presOf" srcId="{C9B40F7C-6B2C-4AE9-9FB8-77C643CA9DD1}" destId="{43BCAF0B-FB31-4471-B7FC-8AF3D21490B3}" srcOrd="0" destOrd="0" presId="urn:microsoft.com/office/officeart/2005/8/layout/process3"/>
    <dgm:cxn modelId="{C1B6C511-8240-41A4-8752-5CF4E048F414}" type="presOf" srcId="{76046B15-3D57-460D-9783-22437096CC6C}" destId="{BFFE293F-CC43-4B83-A9A9-ACDED9AF5D4A}" srcOrd="0" destOrd="0" presId="urn:microsoft.com/office/officeart/2005/8/layout/process3"/>
    <dgm:cxn modelId="{994267F9-0D48-4AFE-8C27-567491B2CC23}" srcId="{DF96E193-E109-4B80-90DA-7EB7DF19E7F0}" destId="{22A90A9F-0B59-4E96-8756-7A2ADEC2B2F6}" srcOrd="4" destOrd="0" parTransId="{5666EB84-162F-4AC9-BDB3-441C1B8FC4CB}" sibTransId="{C9B40F7C-6B2C-4AE9-9FB8-77C643CA9DD1}"/>
    <dgm:cxn modelId="{05E18972-E4C9-42B3-B331-9CE1CA495840}" srcId="{DF96E193-E109-4B80-90DA-7EB7DF19E7F0}" destId="{747F5E3B-CB09-45C0-84A4-932D86627BCA}" srcOrd="2" destOrd="0" parTransId="{049AF879-4BC9-43F6-836E-A74B2B974700}" sibTransId="{DB2BF114-32C8-4F0E-9EF4-00D29614E0A5}"/>
    <dgm:cxn modelId="{1F0D85B5-96FA-45C5-9E2A-33E8B8E031AD}" srcId="{137D1953-28F5-4FAA-AF55-E2E5CE33BA61}" destId="{D066AA73-432B-4D61-A919-0160D1E7A85A}" srcOrd="0" destOrd="0" parTransId="{A17FD03D-179C-47E6-A1B0-899A5D0826C9}" sibTransId="{FB305F64-01FE-4C3D-AB8E-769581F87797}"/>
    <dgm:cxn modelId="{1811D6EC-EC05-4FB9-AFAD-4728680A5BFC}" type="presOf" srcId="{22A90A9F-0B59-4E96-8756-7A2ADEC2B2F6}" destId="{B5F4E7F0-37FD-4DCA-8359-1E777FE86ACF}" srcOrd="1" destOrd="0" presId="urn:microsoft.com/office/officeart/2005/8/layout/process3"/>
    <dgm:cxn modelId="{A93E7F6B-C1E7-46B4-9DCF-04267ED956F8}" type="presParOf" srcId="{5751AE0E-303C-4FC7-B316-FB2BFC49A9CC}" destId="{A6EC31BE-E461-43C9-BF2B-FE30FAD1AB41}" srcOrd="0" destOrd="0" presId="urn:microsoft.com/office/officeart/2005/8/layout/process3"/>
    <dgm:cxn modelId="{F17F01CE-6143-4F22-AA3C-18F5D7063926}" type="presParOf" srcId="{A6EC31BE-E461-43C9-BF2B-FE30FAD1AB41}" destId="{09C4DD8F-AA36-4848-8EAB-1BE7EDB8FCA3}" srcOrd="0" destOrd="0" presId="urn:microsoft.com/office/officeart/2005/8/layout/process3"/>
    <dgm:cxn modelId="{AB96357A-D256-4B79-808B-7E5B0D04A56C}" type="presParOf" srcId="{A6EC31BE-E461-43C9-BF2B-FE30FAD1AB41}" destId="{14A194C0-3D69-4EA6-BEC3-8B5053FC1A4D}" srcOrd="1" destOrd="0" presId="urn:microsoft.com/office/officeart/2005/8/layout/process3"/>
    <dgm:cxn modelId="{83F3EE49-4617-4A94-8D48-A437364C8507}" type="presParOf" srcId="{A6EC31BE-E461-43C9-BF2B-FE30FAD1AB41}" destId="{6C6DB806-D4DA-4A65-953D-571135FB084F}" srcOrd="2" destOrd="0" presId="urn:microsoft.com/office/officeart/2005/8/layout/process3"/>
    <dgm:cxn modelId="{32352EB1-00B6-4FC2-8C0B-F1B11254655F}" type="presParOf" srcId="{5751AE0E-303C-4FC7-B316-FB2BFC49A9CC}" destId="{FFE60A76-EB92-4A01-9E13-CACAA7F07800}" srcOrd="1" destOrd="0" presId="urn:microsoft.com/office/officeart/2005/8/layout/process3"/>
    <dgm:cxn modelId="{08BF2B55-1000-4E38-8C7B-271453C57762}" type="presParOf" srcId="{FFE60A76-EB92-4A01-9E13-CACAA7F07800}" destId="{45DD3360-8CF2-4633-A713-F5053BA01EDA}" srcOrd="0" destOrd="0" presId="urn:microsoft.com/office/officeart/2005/8/layout/process3"/>
    <dgm:cxn modelId="{E00E6FA9-95B6-4DBB-92D1-5EDB07AEC8D9}" type="presParOf" srcId="{5751AE0E-303C-4FC7-B316-FB2BFC49A9CC}" destId="{E3B60134-FC22-4B79-8F13-E7C2696D6A07}" srcOrd="2" destOrd="0" presId="urn:microsoft.com/office/officeart/2005/8/layout/process3"/>
    <dgm:cxn modelId="{2E773C13-06FE-4B3D-81E1-74AC4F421957}" type="presParOf" srcId="{E3B60134-FC22-4B79-8F13-E7C2696D6A07}" destId="{FE3F92C0-8409-4C06-8F04-BAD1FDFB7914}" srcOrd="0" destOrd="0" presId="urn:microsoft.com/office/officeart/2005/8/layout/process3"/>
    <dgm:cxn modelId="{A19AAFCA-C551-4D85-A775-0CB03B8C933B}" type="presParOf" srcId="{E3B60134-FC22-4B79-8F13-E7C2696D6A07}" destId="{47255EF7-4C6F-402C-9411-0936D06188CA}" srcOrd="1" destOrd="0" presId="urn:microsoft.com/office/officeart/2005/8/layout/process3"/>
    <dgm:cxn modelId="{09682C55-68BD-4573-9F3F-F5CDBA9715CD}" type="presParOf" srcId="{E3B60134-FC22-4B79-8F13-E7C2696D6A07}" destId="{F356ADB7-0345-4958-AF56-F4B100468E01}" srcOrd="2" destOrd="0" presId="urn:microsoft.com/office/officeart/2005/8/layout/process3"/>
    <dgm:cxn modelId="{77CF599B-27DB-484E-B51D-60A8B4353570}" type="presParOf" srcId="{5751AE0E-303C-4FC7-B316-FB2BFC49A9CC}" destId="{0B0CA621-DC94-44D0-8A30-8875668E5C44}" srcOrd="3" destOrd="0" presId="urn:microsoft.com/office/officeart/2005/8/layout/process3"/>
    <dgm:cxn modelId="{436C8F4D-86B0-43B9-A699-E3DA64C3ED4B}" type="presParOf" srcId="{0B0CA621-DC94-44D0-8A30-8875668E5C44}" destId="{B41C8D2F-DBA5-4816-8DC0-5613767E21FE}" srcOrd="0" destOrd="0" presId="urn:microsoft.com/office/officeart/2005/8/layout/process3"/>
    <dgm:cxn modelId="{53A70A56-0AB1-4926-9FAA-C9659A7A87DA}" type="presParOf" srcId="{5751AE0E-303C-4FC7-B316-FB2BFC49A9CC}" destId="{0E58DF3F-9C39-4325-A6F2-2A1486115E89}" srcOrd="4" destOrd="0" presId="urn:microsoft.com/office/officeart/2005/8/layout/process3"/>
    <dgm:cxn modelId="{F061B925-B850-495B-A833-56B5302B1788}" type="presParOf" srcId="{0E58DF3F-9C39-4325-A6F2-2A1486115E89}" destId="{B4D70331-11AB-4EE7-AF05-71167A25718E}" srcOrd="0" destOrd="0" presId="urn:microsoft.com/office/officeart/2005/8/layout/process3"/>
    <dgm:cxn modelId="{22FC81D7-5F92-4147-98EC-3F2101206E7B}" type="presParOf" srcId="{0E58DF3F-9C39-4325-A6F2-2A1486115E89}" destId="{B8237620-1827-492B-8655-C10FD05EEDBD}" srcOrd="1" destOrd="0" presId="urn:microsoft.com/office/officeart/2005/8/layout/process3"/>
    <dgm:cxn modelId="{B6DF0574-10A2-421E-BC76-A733DE224E6B}" type="presParOf" srcId="{0E58DF3F-9C39-4325-A6F2-2A1486115E89}" destId="{11C697F2-88AB-4A54-AD0B-A7D8CC6E1C9C}" srcOrd="2" destOrd="0" presId="urn:microsoft.com/office/officeart/2005/8/layout/process3"/>
    <dgm:cxn modelId="{5102C990-758C-4262-A6F9-2C6BAE25CD95}" type="presParOf" srcId="{5751AE0E-303C-4FC7-B316-FB2BFC49A9CC}" destId="{AF73C301-FD49-4749-A939-92916DAC135C}" srcOrd="5" destOrd="0" presId="urn:microsoft.com/office/officeart/2005/8/layout/process3"/>
    <dgm:cxn modelId="{57017BC3-8B7E-47FE-AAA9-A398E7277F4B}" type="presParOf" srcId="{AF73C301-FD49-4749-A939-92916DAC135C}" destId="{CAEE8AEB-925F-4574-B987-3E5A71241F09}" srcOrd="0" destOrd="0" presId="urn:microsoft.com/office/officeart/2005/8/layout/process3"/>
    <dgm:cxn modelId="{4D855B90-A82C-44CC-814D-FFAA937B55A4}" type="presParOf" srcId="{5751AE0E-303C-4FC7-B316-FB2BFC49A9CC}" destId="{615D0D43-EBFE-4746-AA7F-1609C9C9674B}" srcOrd="6" destOrd="0" presId="urn:microsoft.com/office/officeart/2005/8/layout/process3"/>
    <dgm:cxn modelId="{534678B9-BDF2-4B65-965D-D633AE48DBD8}" type="presParOf" srcId="{615D0D43-EBFE-4746-AA7F-1609C9C9674B}" destId="{68371EE1-E357-41D4-89BE-735455B589E8}" srcOrd="0" destOrd="0" presId="urn:microsoft.com/office/officeart/2005/8/layout/process3"/>
    <dgm:cxn modelId="{5579FEBF-93B6-45D9-9B87-237DBC046BF6}" type="presParOf" srcId="{615D0D43-EBFE-4746-AA7F-1609C9C9674B}" destId="{DB2AC437-9BA3-4AC5-AE55-F803CA30691E}" srcOrd="1" destOrd="0" presId="urn:microsoft.com/office/officeart/2005/8/layout/process3"/>
    <dgm:cxn modelId="{CEE19A88-961A-4E60-9BB2-64C5B351F020}" type="presParOf" srcId="{615D0D43-EBFE-4746-AA7F-1609C9C9674B}" destId="{8DC2B30C-6505-423E-849B-77374D5A0972}" srcOrd="2" destOrd="0" presId="urn:microsoft.com/office/officeart/2005/8/layout/process3"/>
    <dgm:cxn modelId="{62BEF479-2BF2-48C1-9FAD-9F616F3604E6}" type="presParOf" srcId="{5751AE0E-303C-4FC7-B316-FB2BFC49A9CC}" destId="{E4F84F33-DD55-4F07-94AE-271F9CB00438}" srcOrd="7" destOrd="0" presId="urn:microsoft.com/office/officeart/2005/8/layout/process3"/>
    <dgm:cxn modelId="{1414176B-3F99-4A32-80E2-5C0EA1A026A8}" type="presParOf" srcId="{E4F84F33-DD55-4F07-94AE-271F9CB00438}" destId="{457294AE-BB83-4C3E-8007-FBF2C4817099}" srcOrd="0" destOrd="0" presId="urn:microsoft.com/office/officeart/2005/8/layout/process3"/>
    <dgm:cxn modelId="{E04715AA-96FB-40BA-84BB-F3023800F928}" type="presParOf" srcId="{5751AE0E-303C-4FC7-B316-FB2BFC49A9CC}" destId="{459CC669-0473-43EE-BE64-140FB5A438F6}" srcOrd="8" destOrd="0" presId="urn:microsoft.com/office/officeart/2005/8/layout/process3"/>
    <dgm:cxn modelId="{A8FC3A9F-8638-4CCF-AC45-30768677B76C}" type="presParOf" srcId="{459CC669-0473-43EE-BE64-140FB5A438F6}" destId="{8A4FEB50-D085-4B6D-8897-C6F3DFD22DF4}" srcOrd="0" destOrd="0" presId="urn:microsoft.com/office/officeart/2005/8/layout/process3"/>
    <dgm:cxn modelId="{4CB04877-13F7-4090-BF69-06A0FF93E58E}" type="presParOf" srcId="{459CC669-0473-43EE-BE64-140FB5A438F6}" destId="{B5F4E7F0-37FD-4DCA-8359-1E777FE86ACF}" srcOrd="1" destOrd="0" presId="urn:microsoft.com/office/officeart/2005/8/layout/process3"/>
    <dgm:cxn modelId="{197D64C4-3006-4192-8DD4-0369A5701637}" type="presParOf" srcId="{459CC669-0473-43EE-BE64-140FB5A438F6}" destId="{BFFE293F-CC43-4B83-A9A9-ACDED9AF5D4A}" srcOrd="2" destOrd="0" presId="urn:microsoft.com/office/officeart/2005/8/layout/process3"/>
    <dgm:cxn modelId="{D1EA0F48-1864-49B5-A49F-C3EC79375597}" type="presParOf" srcId="{5751AE0E-303C-4FC7-B316-FB2BFC49A9CC}" destId="{43BCAF0B-FB31-4471-B7FC-8AF3D21490B3}" srcOrd="9" destOrd="0" presId="urn:microsoft.com/office/officeart/2005/8/layout/process3"/>
    <dgm:cxn modelId="{2B714208-AC98-446E-9233-DBD0D5A89CEB}" type="presParOf" srcId="{43BCAF0B-FB31-4471-B7FC-8AF3D21490B3}" destId="{DAD837DA-A4C5-4DFA-A075-D93504725CB0}" srcOrd="0" destOrd="0" presId="urn:microsoft.com/office/officeart/2005/8/layout/process3"/>
    <dgm:cxn modelId="{23559F68-873F-4CE9-B615-BF6A2C02CC1F}" type="presParOf" srcId="{5751AE0E-303C-4FC7-B316-FB2BFC49A9CC}" destId="{43870775-50BC-490B-8B60-202A18E1C9F7}" srcOrd="10" destOrd="0" presId="urn:microsoft.com/office/officeart/2005/8/layout/process3"/>
    <dgm:cxn modelId="{A319B5FE-06B6-49FC-9163-CAB47CAB8C17}" type="presParOf" srcId="{43870775-50BC-490B-8B60-202A18E1C9F7}" destId="{2DBA9C75-FEBE-45AA-9D67-C4853FBBB4D4}" srcOrd="0" destOrd="0" presId="urn:microsoft.com/office/officeart/2005/8/layout/process3"/>
    <dgm:cxn modelId="{079B54D7-A7FD-4ECA-838D-14BC52DF464B}" type="presParOf" srcId="{43870775-50BC-490B-8B60-202A18E1C9F7}" destId="{B662C27D-7904-440D-817D-07E4639C6DEB}" srcOrd="1" destOrd="0" presId="urn:microsoft.com/office/officeart/2005/8/layout/process3"/>
    <dgm:cxn modelId="{DC8D4B71-7F9A-4E17-B020-E81DDBB179E9}" type="presParOf" srcId="{43870775-50BC-490B-8B60-202A18E1C9F7}" destId="{3CF9975E-1AB1-4E1A-A6D8-09F4725838A1}" srcOrd="2" destOrd="0" presId="urn:microsoft.com/office/officeart/2005/8/layout/process3"/>
    <dgm:cxn modelId="{42ACD954-96F4-4356-BE52-592B702790F9}" type="presParOf" srcId="{5751AE0E-303C-4FC7-B316-FB2BFC49A9CC}" destId="{99A30076-19C7-41B6-8A8D-795782D161A9}" srcOrd="11" destOrd="0" presId="urn:microsoft.com/office/officeart/2005/8/layout/process3"/>
    <dgm:cxn modelId="{5D316149-C96B-42D0-9B05-21E8F177175C}" type="presParOf" srcId="{99A30076-19C7-41B6-8A8D-795782D161A9}" destId="{9DC6E3A2-E5A9-43AF-9AAB-F0AE868ABE02}" srcOrd="0" destOrd="0" presId="urn:microsoft.com/office/officeart/2005/8/layout/process3"/>
    <dgm:cxn modelId="{C4E9115E-283D-4378-84DD-B3A08C4205E7}" type="presParOf" srcId="{5751AE0E-303C-4FC7-B316-FB2BFC49A9CC}" destId="{97D42D09-92A0-43DA-81BD-1BC727B796DD}" srcOrd="12" destOrd="0" presId="urn:microsoft.com/office/officeart/2005/8/layout/process3"/>
    <dgm:cxn modelId="{03C201F8-65DB-4972-B77B-7F9969EFE8D9}" type="presParOf" srcId="{97D42D09-92A0-43DA-81BD-1BC727B796DD}" destId="{BAA9B872-92CF-41FE-BBA7-583280D71F5C}" srcOrd="0" destOrd="0" presId="urn:microsoft.com/office/officeart/2005/8/layout/process3"/>
    <dgm:cxn modelId="{760B440E-AA24-4064-95CC-59AD081E738D}" type="presParOf" srcId="{97D42D09-92A0-43DA-81BD-1BC727B796DD}" destId="{D249FB05-F6BA-4A97-B48A-57A770233CEA}" srcOrd="1" destOrd="0" presId="urn:microsoft.com/office/officeart/2005/8/layout/process3"/>
    <dgm:cxn modelId="{B7CD55E1-DB57-40FD-AE14-3DAFF56B4B6C}" type="presParOf" srcId="{97D42D09-92A0-43DA-81BD-1BC727B796DD}" destId="{21B0E17B-1568-4554-8423-B443DA1FDFE2}"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915400" cy="3778250"/>
        <a:chOff x="0" y="0"/>
        <a:chExt cx="8915400" cy="3778250"/>
      </a:xfrm>
    </dsp:grpSpPr>
    <dsp:sp modelId="{B8237620-1827-492B-8655-C10FD05EEDBD}">
      <dsp:nvSpPr>
        <dsp:cNvPr id="3" name="圆角矩形 2"/>
        <dsp:cNvSpPr/>
      </dsp:nvSpPr>
      <dsp:spPr bwMode="white">
        <a:xfrm>
          <a:off x="0" y="1165843"/>
          <a:ext cx="1168411" cy="734400"/>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120904" tIns="120904" rIns="120904"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t>抽样</a:t>
          </a:r>
        </a:p>
      </dsp:txBody>
      <dsp:txXfrm>
        <a:off x="0" y="1165843"/>
        <a:ext cx="1168411" cy="734400"/>
      </dsp:txXfrm>
    </dsp:sp>
    <dsp:sp modelId="{11C697F2-88AB-4A54-AD0B-A7D8CC6E1C9C}">
      <dsp:nvSpPr>
        <dsp:cNvPr id="4" name="圆角矩形 3"/>
        <dsp:cNvSpPr/>
      </dsp:nvSpPr>
      <dsp:spPr bwMode="white">
        <a:xfrm>
          <a:off x="239313" y="1633207"/>
          <a:ext cx="1168411" cy="979200"/>
        </a:xfrm>
        <a:prstGeom prst="roundRect">
          <a:avLst>
            <a:gd name="adj" fmla="val 10000"/>
          </a:avLst>
        </a:prstGeom>
      </dsp:spPr>
      <dsp:style>
        <a:lnRef idx="2">
          <a:schemeClr val="accent2"/>
        </a:lnRef>
        <a:fillRef idx="1">
          <a:schemeClr val="lt1">
            <a:alpha val="90000"/>
          </a:schemeClr>
        </a:fillRef>
        <a:effectRef idx="0">
          <a:scrgbClr r="0" g="0" b="0"/>
        </a:effectRef>
        <a:fontRef idx="minor"/>
      </dsp:style>
      <dsp:txBody>
        <a:bodyPr lIns="71120" tIns="71120" rIns="71120" bIns="71120"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57150" lvl="1" indent="-57150">
            <a:lnSpc>
              <a:spcPct val="100000"/>
            </a:lnSpc>
            <a:spcBef>
              <a:spcPct val="0"/>
            </a:spcBef>
            <a:spcAft>
              <a:spcPct val="15000"/>
            </a:spcAft>
            <a:buChar char="•"/>
          </a:pPr>
          <a:r>
            <a:rPr lang="zh-CN" altLang="en-US" sz="1050">
              <a:solidFill>
                <a:schemeClr val="dk1"/>
              </a:solidFill>
            </a:rPr>
            <a:t>数据导入</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数据分裂</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过滤</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抽样</a:t>
          </a:r>
          <a:endParaRPr>
            <a:solidFill>
              <a:schemeClr val="dk1"/>
            </a:solidFill>
          </a:endParaRPr>
        </a:p>
      </dsp:txBody>
      <dsp:txXfrm>
        <a:off x="239313" y="1633207"/>
        <a:ext cx="1168411" cy="979200"/>
      </dsp:txXfrm>
    </dsp:sp>
    <dsp:sp modelId="{AF73C301-FD49-4749-A939-92916DAC135C}">
      <dsp:nvSpPr>
        <dsp:cNvPr id="5" name="右箭头 4"/>
        <dsp:cNvSpPr/>
      </dsp:nvSpPr>
      <dsp:spPr bwMode="white">
        <a:xfrm>
          <a:off x="1334911" y="1254075"/>
          <a:ext cx="375509" cy="290901"/>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1334911" y="1254075"/>
        <a:ext cx="375509" cy="290901"/>
      </dsp:txXfrm>
    </dsp:sp>
    <dsp:sp modelId="{DB2AC437-9BA3-4AC5-AE55-F803CA30691E}">
      <dsp:nvSpPr>
        <dsp:cNvPr id="6" name="圆角矩形 5"/>
        <dsp:cNvSpPr/>
      </dsp:nvSpPr>
      <dsp:spPr bwMode="white">
        <a:xfrm>
          <a:off x="1876919" y="1165843"/>
          <a:ext cx="1168411" cy="734400"/>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120904" tIns="120904" rIns="120904"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dirty="0"/>
            <a:t>探索</a:t>
          </a:r>
        </a:p>
      </dsp:txBody>
      <dsp:txXfrm>
        <a:off x="1876919" y="1165843"/>
        <a:ext cx="1168411" cy="734400"/>
      </dsp:txXfrm>
    </dsp:sp>
    <dsp:sp modelId="{8DC2B30C-6505-423E-849B-77374D5A0972}">
      <dsp:nvSpPr>
        <dsp:cNvPr id="7" name="圆角矩形 6"/>
        <dsp:cNvSpPr/>
      </dsp:nvSpPr>
      <dsp:spPr bwMode="white">
        <a:xfrm>
          <a:off x="2116232" y="1633207"/>
          <a:ext cx="1168411" cy="979200"/>
        </a:xfrm>
        <a:prstGeom prst="roundRect">
          <a:avLst>
            <a:gd name="adj" fmla="val 10000"/>
          </a:avLst>
        </a:prstGeom>
      </dsp:spPr>
      <dsp:style>
        <a:lnRef idx="2">
          <a:schemeClr val="accent3"/>
        </a:lnRef>
        <a:fillRef idx="1">
          <a:schemeClr val="lt1">
            <a:alpha val="90000"/>
          </a:schemeClr>
        </a:fillRef>
        <a:effectRef idx="0">
          <a:scrgbClr r="0" g="0" b="0"/>
        </a:effectRef>
        <a:fontRef idx="minor"/>
      </dsp:style>
      <dsp:txBody>
        <a:bodyPr lIns="71120" tIns="71120" rIns="71120" bIns="71120"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57150" lvl="1" indent="-57150">
            <a:lnSpc>
              <a:spcPct val="100000"/>
            </a:lnSpc>
            <a:spcBef>
              <a:spcPct val="0"/>
            </a:spcBef>
            <a:spcAft>
              <a:spcPct val="15000"/>
            </a:spcAft>
            <a:buChar char="•"/>
          </a:pPr>
          <a:r>
            <a:rPr lang="zh-CN" altLang="en-US" sz="1050">
              <a:solidFill>
                <a:schemeClr val="dk1"/>
              </a:solidFill>
            </a:rPr>
            <a:t>图形探索</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数值探索</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聚类分析</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特征选择</a:t>
          </a:r>
          <a:endParaRPr>
            <a:solidFill>
              <a:schemeClr val="dk1"/>
            </a:solidFill>
          </a:endParaRPr>
        </a:p>
      </dsp:txBody>
      <dsp:txXfrm>
        <a:off x="2116232" y="1633207"/>
        <a:ext cx="1168411" cy="979200"/>
      </dsp:txXfrm>
    </dsp:sp>
    <dsp:sp modelId="{E4F84F33-DD55-4F07-94AE-271F9CB00438}">
      <dsp:nvSpPr>
        <dsp:cNvPr id="8" name="右箭头 7"/>
        <dsp:cNvSpPr/>
      </dsp:nvSpPr>
      <dsp:spPr bwMode="white">
        <a:xfrm>
          <a:off x="3211829" y="1254075"/>
          <a:ext cx="375509" cy="290901"/>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3211829" y="1254075"/>
        <a:ext cx="375509" cy="290901"/>
      </dsp:txXfrm>
    </dsp:sp>
    <dsp:sp modelId="{B5F4E7F0-37FD-4DCA-8359-1E777FE86ACF}">
      <dsp:nvSpPr>
        <dsp:cNvPr id="9" name="圆角矩形 8"/>
        <dsp:cNvSpPr/>
      </dsp:nvSpPr>
      <dsp:spPr bwMode="white">
        <a:xfrm>
          <a:off x="3753838" y="1165843"/>
          <a:ext cx="1168411" cy="734400"/>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lIns="120904" tIns="120904" rIns="120904"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t>修改</a:t>
          </a:r>
        </a:p>
      </dsp:txBody>
      <dsp:txXfrm>
        <a:off x="3753838" y="1165843"/>
        <a:ext cx="1168411" cy="734400"/>
      </dsp:txXfrm>
    </dsp:sp>
    <dsp:sp modelId="{BFFE293F-CC43-4B83-A9A9-ACDED9AF5D4A}">
      <dsp:nvSpPr>
        <dsp:cNvPr id="10" name="圆角矩形 9"/>
        <dsp:cNvSpPr/>
      </dsp:nvSpPr>
      <dsp:spPr bwMode="white">
        <a:xfrm>
          <a:off x="3993151" y="1633207"/>
          <a:ext cx="1168411" cy="979200"/>
        </a:xfrm>
        <a:prstGeom prst="roundRect">
          <a:avLst>
            <a:gd name="adj" fmla="val 10000"/>
          </a:avLst>
        </a:prstGeom>
      </dsp:spPr>
      <dsp:style>
        <a:lnRef idx="2">
          <a:schemeClr val="accent4"/>
        </a:lnRef>
        <a:fillRef idx="1">
          <a:schemeClr val="lt1">
            <a:alpha val="90000"/>
          </a:schemeClr>
        </a:fillRef>
        <a:effectRef idx="0">
          <a:scrgbClr r="0" g="0" b="0"/>
        </a:effectRef>
        <a:fontRef idx="minor"/>
      </dsp:style>
      <dsp:txBody>
        <a:bodyPr lIns="71120" tIns="71120" rIns="71120" bIns="71120"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57150" lvl="1" indent="-57150">
            <a:lnSpc>
              <a:spcPct val="100000"/>
            </a:lnSpc>
            <a:spcBef>
              <a:spcPct val="0"/>
            </a:spcBef>
            <a:spcAft>
              <a:spcPct val="15000"/>
            </a:spcAft>
            <a:buChar char="•"/>
          </a:pPr>
          <a:r>
            <a:rPr lang="zh-CN" altLang="en-US" sz="1050">
              <a:solidFill>
                <a:schemeClr val="dk1"/>
              </a:solidFill>
            </a:rPr>
            <a:t>删除</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主成分</a:t>
          </a:r>
          <a:endParaRPr>
            <a:solidFill>
              <a:schemeClr val="dk1"/>
            </a:solidFill>
          </a:endParaRPr>
        </a:p>
      </dsp:txBody>
      <dsp:txXfrm>
        <a:off x="3993151" y="1633207"/>
        <a:ext cx="1168411" cy="979200"/>
      </dsp:txXfrm>
    </dsp:sp>
    <dsp:sp modelId="{43BCAF0B-FB31-4471-B7FC-8AF3D21490B3}">
      <dsp:nvSpPr>
        <dsp:cNvPr id="11" name="右箭头 10"/>
        <dsp:cNvSpPr/>
      </dsp:nvSpPr>
      <dsp:spPr bwMode="white">
        <a:xfrm>
          <a:off x="5088748" y="1254075"/>
          <a:ext cx="375509" cy="290901"/>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5088748" y="1254075"/>
        <a:ext cx="375509" cy="290901"/>
      </dsp:txXfrm>
    </dsp:sp>
    <dsp:sp modelId="{B662C27D-7904-440D-817D-07E4639C6DEB}">
      <dsp:nvSpPr>
        <dsp:cNvPr id="12" name="圆角矩形 11"/>
        <dsp:cNvSpPr/>
      </dsp:nvSpPr>
      <dsp:spPr bwMode="white">
        <a:xfrm>
          <a:off x="5630757" y="1165843"/>
          <a:ext cx="1168411" cy="734400"/>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lIns="120904" tIns="120904" rIns="120904"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t>建模</a:t>
          </a:r>
        </a:p>
      </dsp:txBody>
      <dsp:txXfrm>
        <a:off x="5630757" y="1165843"/>
        <a:ext cx="1168411" cy="734400"/>
      </dsp:txXfrm>
    </dsp:sp>
    <dsp:sp modelId="{3CF9975E-1AB1-4E1A-A6D8-09F4725838A1}">
      <dsp:nvSpPr>
        <dsp:cNvPr id="13" name="圆角矩形 12"/>
        <dsp:cNvSpPr/>
      </dsp:nvSpPr>
      <dsp:spPr bwMode="white">
        <a:xfrm>
          <a:off x="5870070" y="1633207"/>
          <a:ext cx="1168411" cy="979200"/>
        </a:xfrm>
        <a:prstGeom prst="roundRect">
          <a:avLst>
            <a:gd name="adj" fmla="val 10000"/>
          </a:avLst>
        </a:prstGeom>
      </dsp:spPr>
      <dsp:style>
        <a:lnRef idx="2">
          <a:schemeClr val="accent5"/>
        </a:lnRef>
        <a:fillRef idx="1">
          <a:schemeClr val="lt1">
            <a:alpha val="90000"/>
          </a:schemeClr>
        </a:fillRef>
        <a:effectRef idx="0">
          <a:scrgbClr r="0" g="0" b="0"/>
        </a:effectRef>
        <a:fontRef idx="minor"/>
      </dsp:style>
      <dsp:txBody>
        <a:bodyPr lIns="71120" tIns="71120" rIns="71120" bIns="71120"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57150" lvl="1" indent="-57150">
            <a:lnSpc>
              <a:spcPct val="100000"/>
            </a:lnSpc>
            <a:spcBef>
              <a:spcPct val="0"/>
            </a:spcBef>
            <a:spcAft>
              <a:spcPct val="15000"/>
            </a:spcAft>
            <a:buChar char="•"/>
          </a:pPr>
          <a:r>
            <a:rPr lang="zh-CN" altLang="en-US" sz="1050">
              <a:solidFill>
                <a:schemeClr val="dk1"/>
              </a:solidFill>
            </a:rPr>
            <a:t>逻辑回归</a:t>
          </a:r>
          <a:endParaRPr lang="zh-CN" altLang="en-US" sz="1050">
            <a:solidFill>
              <a:schemeClr val="dk1"/>
            </a:solidFill>
          </a:endParaRPr>
        </a:p>
        <a:p>
          <a:pPr marL="57150" lvl="1" indent="-57150">
            <a:lnSpc>
              <a:spcPct val="100000"/>
            </a:lnSpc>
            <a:spcBef>
              <a:spcPct val="0"/>
            </a:spcBef>
            <a:spcAft>
              <a:spcPct val="15000"/>
            </a:spcAft>
            <a:buChar char="•"/>
          </a:pPr>
          <a:r>
            <a:rPr lang="en-US" altLang="zh-CN" sz="1050">
              <a:solidFill>
                <a:schemeClr val="dk1"/>
              </a:solidFill>
            </a:rPr>
            <a:t>SVM</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神经网络</a:t>
          </a:r>
          <a:endParaRPr>
            <a:solidFill>
              <a:schemeClr val="dk1"/>
            </a:solidFill>
          </a:endParaRPr>
        </a:p>
      </dsp:txBody>
      <dsp:txXfrm>
        <a:off x="5870070" y="1633207"/>
        <a:ext cx="1168411" cy="979200"/>
      </dsp:txXfrm>
    </dsp:sp>
    <dsp:sp modelId="{99A30076-19C7-41B6-8A8D-795782D161A9}">
      <dsp:nvSpPr>
        <dsp:cNvPr id="14" name="右箭头 13"/>
        <dsp:cNvSpPr/>
      </dsp:nvSpPr>
      <dsp:spPr bwMode="white">
        <a:xfrm>
          <a:off x="6965667" y="1254075"/>
          <a:ext cx="375509" cy="290901"/>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6965667" y="1254075"/>
        <a:ext cx="375509" cy="290901"/>
      </dsp:txXfrm>
    </dsp:sp>
    <dsp:sp modelId="{D249FB05-F6BA-4A97-B48A-57A770233CEA}">
      <dsp:nvSpPr>
        <dsp:cNvPr id="15" name="圆角矩形 14"/>
        <dsp:cNvSpPr/>
      </dsp:nvSpPr>
      <dsp:spPr bwMode="white">
        <a:xfrm>
          <a:off x="7507676" y="1165843"/>
          <a:ext cx="1168411" cy="734400"/>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lIns="120904" tIns="120904" rIns="120904"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a:t>评估</a:t>
          </a:r>
        </a:p>
      </dsp:txBody>
      <dsp:txXfrm>
        <a:off x="7507676" y="1165843"/>
        <a:ext cx="1168411" cy="734400"/>
      </dsp:txXfrm>
    </dsp:sp>
    <dsp:sp modelId="{21B0E17B-1568-4554-8423-B443DA1FDFE2}">
      <dsp:nvSpPr>
        <dsp:cNvPr id="16" name="圆角矩形 15"/>
        <dsp:cNvSpPr/>
      </dsp:nvSpPr>
      <dsp:spPr bwMode="white">
        <a:xfrm>
          <a:off x="7746989" y="1633207"/>
          <a:ext cx="1168411" cy="979200"/>
        </a:xfrm>
        <a:prstGeom prst="roundRect">
          <a:avLst>
            <a:gd name="adj" fmla="val 10000"/>
          </a:avLst>
        </a:prstGeom>
      </dsp:spPr>
      <dsp:style>
        <a:lnRef idx="2">
          <a:schemeClr val="accent6"/>
        </a:lnRef>
        <a:fillRef idx="1">
          <a:schemeClr val="lt1">
            <a:alpha val="90000"/>
          </a:schemeClr>
        </a:fillRef>
        <a:effectRef idx="0">
          <a:scrgbClr r="0" g="0" b="0"/>
        </a:effectRef>
        <a:fontRef idx="minor"/>
      </dsp:style>
      <dsp:txBody>
        <a:bodyPr lIns="71120" tIns="71120" rIns="71120" bIns="71120"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57150" lvl="1" indent="-57150">
            <a:lnSpc>
              <a:spcPct val="100000"/>
            </a:lnSpc>
            <a:spcBef>
              <a:spcPct val="0"/>
            </a:spcBef>
            <a:spcAft>
              <a:spcPct val="15000"/>
            </a:spcAft>
            <a:buChar char="•"/>
          </a:pPr>
          <a:r>
            <a:rPr lang="zh-CN" altLang="en-US" sz="1050">
              <a:solidFill>
                <a:schemeClr val="dk1"/>
              </a:solidFill>
            </a:rPr>
            <a:t>模型比较</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模型评分</a:t>
          </a:r>
          <a:endParaRPr>
            <a:solidFill>
              <a:schemeClr val="dk1"/>
            </a:solidFill>
          </a:endParaRPr>
        </a:p>
      </dsp:txBody>
      <dsp:txXfrm>
        <a:off x="7746989" y="1633207"/>
        <a:ext cx="1168411" cy="979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915400" cy="3778250"/>
        <a:chOff x="0" y="0"/>
        <a:chExt cx="8915400" cy="3778250"/>
      </a:xfrm>
    </dsp:grpSpPr>
    <dsp:sp modelId="{14A194C0-3D69-4EA6-BEC3-8B5053FC1A4D}">
      <dsp:nvSpPr>
        <dsp:cNvPr id="3" name="圆角矩形 2"/>
        <dsp:cNvSpPr/>
      </dsp:nvSpPr>
      <dsp:spPr bwMode="white">
        <a:xfrm>
          <a:off x="0" y="1271927"/>
          <a:ext cx="822216" cy="518400"/>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85344" tIns="85344" rIns="85344"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altLang="en-US"/>
            <a:t>业务</a:t>
          </a:r>
        </a:p>
      </dsp:txBody>
      <dsp:txXfrm>
        <a:off x="0" y="1271927"/>
        <a:ext cx="822216" cy="518400"/>
      </dsp:txXfrm>
    </dsp:sp>
    <dsp:sp modelId="{6C6DB806-D4DA-4A65-953D-571135FB084F}">
      <dsp:nvSpPr>
        <dsp:cNvPr id="4" name="圆角矩形 3"/>
        <dsp:cNvSpPr/>
      </dsp:nvSpPr>
      <dsp:spPr bwMode="white">
        <a:xfrm>
          <a:off x="168406" y="1600813"/>
          <a:ext cx="822216" cy="905510"/>
        </a:xfrm>
        <a:prstGeom prst="roundRect">
          <a:avLst>
            <a:gd name="adj" fmla="val 10000"/>
          </a:avLst>
        </a:prstGeom>
      </dsp:spPr>
      <dsp:style>
        <a:lnRef idx="2">
          <a:schemeClr val="accent2"/>
        </a:lnRef>
        <a:fillRef idx="1">
          <a:schemeClr val="lt1">
            <a:alpha val="90000"/>
          </a:schemeClr>
        </a:fillRef>
        <a:effectRef idx="0">
          <a:scrgbClr r="0" g="0" b="0"/>
        </a:effectRef>
        <a:fontRef idx="minor"/>
      </dsp:style>
      <dsp:txBody>
        <a:bodyPr lIns="71120" tIns="71120" rIns="71120" bIns="71120"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57150" lvl="1" indent="-57150">
            <a:lnSpc>
              <a:spcPct val="100000"/>
            </a:lnSpc>
            <a:spcBef>
              <a:spcPct val="0"/>
            </a:spcBef>
            <a:spcAft>
              <a:spcPct val="15000"/>
            </a:spcAft>
            <a:buChar char="•"/>
          </a:pPr>
          <a:r>
            <a:rPr lang="zh-CN" altLang="en-US" sz="1050">
              <a:solidFill>
                <a:schemeClr val="dk1"/>
              </a:solidFill>
            </a:rPr>
            <a:t>分析目的</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产品理解</a:t>
          </a:r>
          <a:endParaRPr>
            <a:solidFill>
              <a:schemeClr val="dk1"/>
            </a:solidFill>
          </a:endParaRPr>
        </a:p>
      </dsp:txBody>
      <dsp:txXfrm>
        <a:off x="168406" y="1600813"/>
        <a:ext cx="822216" cy="905510"/>
      </dsp:txXfrm>
    </dsp:sp>
    <dsp:sp modelId="{FFE60A76-EB92-4A01-9E13-CACAA7F07800}">
      <dsp:nvSpPr>
        <dsp:cNvPr id="5" name="右箭头 4"/>
        <dsp:cNvSpPr/>
      </dsp:nvSpPr>
      <dsp:spPr bwMode="white">
        <a:xfrm>
          <a:off x="939383" y="1334016"/>
          <a:ext cx="264247" cy="204708"/>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939383" y="1334016"/>
        <a:ext cx="264247" cy="204708"/>
      </dsp:txXfrm>
    </dsp:sp>
    <dsp:sp modelId="{47255EF7-4C6F-402C-9411-0936D06188CA}">
      <dsp:nvSpPr>
        <dsp:cNvPr id="6" name="圆角矩形 5"/>
        <dsp:cNvSpPr/>
      </dsp:nvSpPr>
      <dsp:spPr bwMode="white">
        <a:xfrm>
          <a:off x="1320796" y="1271927"/>
          <a:ext cx="822216" cy="518400"/>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85344" tIns="85344" rIns="85344"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altLang="en-US"/>
            <a:t>收集</a:t>
          </a:r>
        </a:p>
      </dsp:txBody>
      <dsp:txXfrm>
        <a:off x="1320796" y="1271927"/>
        <a:ext cx="822216" cy="518400"/>
      </dsp:txXfrm>
    </dsp:sp>
    <dsp:sp modelId="{F356ADB7-0345-4958-AF56-F4B100468E01}">
      <dsp:nvSpPr>
        <dsp:cNvPr id="7" name="圆角矩形 6"/>
        <dsp:cNvSpPr/>
      </dsp:nvSpPr>
      <dsp:spPr bwMode="white">
        <a:xfrm>
          <a:off x="1489202" y="1600813"/>
          <a:ext cx="822216" cy="905510"/>
        </a:xfrm>
        <a:prstGeom prst="roundRect">
          <a:avLst>
            <a:gd name="adj" fmla="val 10000"/>
          </a:avLst>
        </a:prstGeom>
      </dsp:spPr>
      <dsp:style>
        <a:lnRef idx="2">
          <a:schemeClr val="accent3"/>
        </a:lnRef>
        <a:fillRef idx="1">
          <a:schemeClr val="lt1">
            <a:alpha val="90000"/>
          </a:schemeClr>
        </a:fillRef>
        <a:effectRef idx="0">
          <a:scrgbClr r="0" g="0" b="0"/>
        </a:effectRef>
        <a:fontRef idx="minor"/>
      </dsp:style>
      <dsp:txBody>
        <a:bodyPr lIns="71120" tIns="71120" rIns="71120" bIns="71120"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57150" lvl="1" indent="-57150">
            <a:lnSpc>
              <a:spcPct val="100000"/>
            </a:lnSpc>
            <a:spcBef>
              <a:spcPct val="0"/>
            </a:spcBef>
            <a:spcAft>
              <a:spcPct val="15000"/>
            </a:spcAft>
            <a:buChar char="•"/>
          </a:pPr>
          <a:r>
            <a:rPr lang="zh-CN" altLang="en-US" sz="1050" dirty="0">
              <a:solidFill>
                <a:schemeClr val="dk1"/>
              </a:solidFill>
            </a:rPr>
            <a:t>收集数据</a:t>
          </a:r>
          <a:endParaRPr>
            <a:solidFill>
              <a:schemeClr val="dk1"/>
            </a:solidFill>
          </a:endParaRPr>
        </a:p>
      </dsp:txBody>
      <dsp:txXfrm>
        <a:off x="1489202" y="1600813"/>
        <a:ext cx="822216" cy="905510"/>
      </dsp:txXfrm>
    </dsp:sp>
    <dsp:sp modelId="{0B0CA621-DC94-44D0-8A30-8875668E5C44}">
      <dsp:nvSpPr>
        <dsp:cNvPr id="8" name="右箭头 7"/>
        <dsp:cNvSpPr/>
      </dsp:nvSpPr>
      <dsp:spPr bwMode="white">
        <a:xfrm>
          <a:off x="2260179" y="1334016"/>
          <a:ext cx="264247" cy="204708"/>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2260179" y="1334016"/>
        <a:ext cx="264247" cy="204708"/>
      </dsp:txXfrm>
    </dsp:sp>
    <dsp:sp modelId="{B8237620-1827-492B-8655-C10FD05EEDBD}">
      <dsp:nvSpPr>
        <dsp:cNvPr id="9" name="圆角矩形 8"/>
        <dsp:cNvSpPr/>
      </dsp:nvSpPr>
      <dsp:spPr bwMode="white">
        <a:xfrm>
          <a:off x="2641593" y="1271927"/>
          <a:ext cx="822216" cy="518400"/>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lIns="85344" tIns="85344" rIns="85344"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altLang="en-US"/>
            <a:t>抽样</a:t>
          </a:r>
        </a:p>
      </dsp:txBody>
      <dsp:txXfrm>
        <a:off x="2641593" y="1271927"/>
        <a:ext cx="822216" cy="518400"/>
      </dsp:txXfrm>
    </dsp:sp>
    <dsp:sp modelId="{11C697F2-88AB-4A54-AD0B-A7D8CC6E1C9C}">
      <dsp:nvSpPr>
        <dsp:cNvPr id="10" name="圆角矩形 9"/>
        <dsp:cNvSpPr/>
      </dsp:nvSpPr>
      <dsp:spPr bwMode="white">
        <a:xfrm>
          <a:off x="2809998" y="1600813"/>
          <a:ext cx="822216" cy="905510"/>
        </a:xfrm>
        <a:prstGeom prst="roundRect">
          <a:avLst>
            <a:gd name="adj" fmla="val 10000"/>
          </a:avLst>
        </a:prstGeom>
      </dsp:spPr>
      <dsp:style>
        <a:lnRef idx="2">
          <a:schemeClr val="accent4"/>
        </a:lnRef>
        <a:fillRef idx="1">
          <a:schemeClr val="lt1">
            <a:alpha val="90000"/>
          </a:schemeClr>
        </a:fillRef>
        <a:effectRef idx="0">
          <a:scrgbClr r="0" g="0" b="0"/>
        </a:effectRef>
        <a:fontRef idx="minor"/>
      </dsp:style>
      <dsp:txBody>
        <a:bodyPr lIns="71120" tIns="71120" rIns="71120" bIns="71120"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57150" lvl="1" indent="-57150">
            <a:lnSpc>
              <a:spcPct val="100000"/>
            </a:lnSpc>
            <a:spcBef>
              <a:spcPct val="0"/>
            </a:spcBef>
            <a:spcAft>
              <a:spcPct val="15000"/>
            </a:spcAft>
            <a:buChar char="•"/>
          </a:pPr>
          <a:r>
            <a:rPr lang="zh-CN" altLang="en-US" sz="1050">
              <a:solidFill>
                <a:schemeClr val="dk1"/>
              </a:solidFill>
            </a:rPr>
            <a:t>数据导入</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数据分裂</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过滤</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抽样</a:t>
          </a:r>
          <a:endParaRPr>
            <a:solidFill>
              <a:schemeClr val="dk1"/>
            </a:solidFill>
          </a:endParaRPr>
        </a:p>
      </dsp:txBody>
      <dsp:txXfrm>
        <a:off x="2809998" y="1600813"/>
        <a:ext cx="822216" cy="905510"/>
      </dsp:txXfrm>
    </dsp:sp>
    <dsp:sp modelId="{AF73C301-FD49-4749-A939-92916DAC135C}">
      <dsp:nvSpPr>
        <dsp:cNvPr id="11" name="右箭头 10"/>
        <dsp:cNvSpPr/>
      </dsp:nvSpPr>
      <dsp:spPr bwMode="white">
        <a:xfrm>
          <a:off x="3580975" y="1334016"/>
          <a:ext cx="264247" cy="204708"/>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3580975" y="1334016"/>
        <a:ext cx="264247" cy="204708"/>
      </dsp:txXfrm>
    </dsp:sp>
    <dsp:sp modelId="{DB2AC437-9BA3-4AC5-AE55-F803CA30691E}">
      <dsp:nvSpPr>
        <dsp:cNvPr id="12" name="圆角矩形 11"/>
        <dsp:cNvSpPr/>
      </dsp:nvSpPr>
      <dsp:spPr bwMode="white">
        <a:xfrm>
          <a:off x="3962389" y="1271927"/>
          <a:ext cx="822216" cy="518400"/>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lIns="85344" tIns="85344" rIns="85344"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altLang="en-US"/>
            <a:t>探索</a:t>
          </a:r>
        </a:p>
      </dsp:txBody>
      <dsp:txXfrm>
        <a:off x="3962389" y="1271927"/>
        <a:ext cx="822216" cy="518400"/>
      </dsp:txXfrm>
    </dsp:sp>
    <dsp:sp modelId="{8DC2B30C-6505-423E-849B-77374D5A0972}">
      <dsp:nvSpPr>
        <dsp:cNvPr id="13" name="圆角矩形 12"/>
        <dsp:cNvSpPr/>
      </dsp:nvSpPr>
      <dsp:spPr bwMode="white">
        <a:xfrm>
          <a:off x="4130795" y="1600813"/>
          <a:ext cx="822216" cy="905510"/>
        </a:xfrm>
        <a:prstGeom prst="roundRect">
          <a:avLst>
            <a:gd name="adj" fmla="val 10000"/>
          </a:avLst>
        </a:prstGeom>
      </dsp:spPr>
      <dsp:style>
        <a:lnRef idx="2">
          <a:schemeClr val="accent5"/>
        </a:lnRef>
        <a:fillRef idx="1">
          <a:schemeClr val="lt1">
            <a:alpha val="90000"/>
          </a:schemeClr>
        </a:fillRef>
        <a:effectRef idx="0">
          <a:scrgbClr r="0" g="0" b="0"/>
        </a:effectRef>
        <a:fontRef idx="minor"/>
      </dsp:style>
      <dsp:txBody>
        <a:bodyPr lIns="71120" tIns="71120" rIns="71120" bIns="71120"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57150" lvl="1" indent="-57150">
            <a:lnSpc>
              <a:spcPct val="100000"/>
            </a:lnSpc>
            <a:spcBef>
              <a:spcPct val="0"/>
            </a:spcBef>
            <a:spcAft>
              <a:spcPct val="15000"/>
            </a:spcAft>
            <a:buChar char="•"/>
          </a:pPr>
          <a:r>
            <a:rPr lang="zh-CN" altLang="en-US" sz="1050">
              <a:solidFill>
                <a:schemeClr val="dk1"/>
              </a:solidFill>
            </a:rPr>
            <a:t>图形探索</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数值探索</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聚类分析</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特征选择</a:t>
          </a:r>
          <a:endParaRPr>
            <a:solidFill>
              <a:schemeClr val="dk1"/>
            </a:solidFill>
          </a:endParaRPr>
        </a:p>
      </dsp:txBody>
      <dsp:txXfrm>
        <a:off x="4130795" y="1600813"/>
        <a:ext cx="822216" cy="905510"/>
      </dsp:txXfrm>
    </dsp:sp>
    <dsp:sp modelId="{E4F84F33-DD55-4F07-94AE-271F9CB00438}">
      <dsp:nvSpPr>
        <dsp:cNvPr id="14" name="右箭头 13"/>
        <dsp:cNvSpPr/>
      </dsp:nvSpPr>
      <dsp:spPr bwMode="white">
        <a:xfrm>
          <a:off x="4901772" y="1334016"/>
          <a:ext cx="264247" cy="204708"/>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4901772" y="1334016"/>
        <a:ext cx="264247" cy="204708"/>
      </dsp:txXfrm>
    </dsp:sp>
    <dsp:sp modelId="{B5F4E7F0-37FD-4DCA-8359-1E777FE86ACF}">
      <dsp:nvSpPr>
        <dsp:cNvPr id="15" name="圆角矩形 14"/>
        <dsp:cNvSpPr/>
      </dsp:nvSpPr>
      <dsp:spPr bwMode="white">
        <a:xfrm>
          <a:off x="5283185" y="1271927"/>
          <a:ext cx="822216" cy="518400"/>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lIns="85344" tIns="85344" rIns="85344"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altLang="en-US"/>
            <a:t>修改</a:t>
          </a:r>
        </a:p>
      </dsp:txBody>
      <dsp:txXfrm>
        <a:off x="5283185" y="1271927"/>
        <a:ext cx="822216" cy="518400"/>
      </dsp:txXfrm>
    </dsp:sp>
    <dsp:sp modelId="{BFFE293F-CC43-4B83-A9A9-ACDED9AF5D4A}">
      <dsp:nvSpPr>
        <dsp:cNvPr id="16" name="圆角矩形 15"/>
        <dsp:cNvSpPr/>
      </dsp:nvSpPr>
      <dsp:spPr bwMode="white">
        <a:xfrm>
          <a:off x="5451591" y="1600813"/>
          <a:ext cx="822216" cy="905510"/>
        </a:xfrm>
        <a:prstGeom prst="roundRect">
          <a:avLst>
            <a:gd name="adj" fmla="val 10000"/>
          </a:avLst>
        </a:prstGeom>
      </dsp:spPr>
      <dsp:style>
        <a:lnRef idx="2">
          <a:schemeClr val="accent6"/>
        </a:lnRef>
        <a:fillRef idx="1">
          <a:schemeClr val="lt1">
            <a:alpha val="90000"/>
          </a:schemeClr>
        </a:fillRef>
        <a:effectRef idx="0">
          <a:scrgbClr r="0" g="0" b="0"/>
        </a:effectRef>
        <a:fontRef idx="minor"/>
      </dsp:style>
      <dsp:txBody>
        <a:bodyPr lIns="71120" tIns="71120" rIns="71120" bIns="71120"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57150" lvl="1" indent="-57150">
            <a:lnSpc>
              <a:spcPct val="100000"/>
            </a:lnSpc>
            <a:spcBef>
              <a:spcPct val="0"/>
            </a:spcBef>
            <a:spcAft>
              <a:spcPct val="15000"/>
            </a:spcAft>
            <a:buChar char="•"/>
          </a:pPr>
          <a:r>
            <a:rPr lang="zh-CN" altLang="en-US" sz="1050">
              <a:solidFill>
                <a:schemeClr val="dk1"/>
              </a:solidFill>
            </a:rPr>
            <a:t>删除</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主成分</a:t>
          </a:r>
          <a:endParaRPr>
            <a:solidFill>
              <a:schemeClr val="dk1"/>
            </a:solidFill>
          </a:endParaRPr>
        </a:p>
      </dsp:txBody>
      <dsp:txXfrm>
        <a:off x="5451591" y="1600813"/>
        <a:ext cx="822216" cy="905510"/>
      </dsp:txXfrm>
    </dsp:sp>
    <dsp:sp modelId="{43BCAF0B-FB31-4471-B7FC-8AF3D21490B3}">
      <dsp:nvSpPr>
        <dsp:cNvPr id="17" name="右箭头 16"/>
        <dsp:cNvSpPr/>
      </dsp:nvSpPr>
      <dsp:spPr bwMode="white">
        <a:xfrm>
          <a:off x="6222568" y="1334016"/>
          <a:ext cx="264247" cy="204708"/>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6222568" y="1334016"/>
        <a:ext cx="264247" cy="204708"/>
      </dsp:txXfrm>
    </dsp:sp>
    <dsp:sp modelId="{B662C27D-7904-440D-817D-07E4639C6DEB}">
      <dsp:nvSpPr>
        <dsp:cNvPr id="18" name="圆角矩形 17"/>
        <dsp:cNvSpPr/>
      </dsp:nvSpPr>
      <dsp:spPr bwMode="white">
        <a:xfrm>
          <a:off x="6603982" y="1271927"/>
          <a:ext cx="822216" cy="518400"/>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85344" tIns="85344" rIns="85344"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altLang="en-US"/>
            <a:t>建模</a:t>
          </a:r>
        </a:p>
      </dsp:txBody>
      <dsp:txXfrm>
        <a:off x="6603982" y="1271927"/>
        <a:ext cx="822216" cy="518400"/>
      </dsp:txXfrm>
    </dsp:sp>
    <dsp:sp modelId="{3CF9975E-1AB1-4E1A-A6D8-09F4725838A1}">
      <dsp:nvSpPr>
        <dsp:cNvPr id="19" name="圆角矩形 18"/>
        <dsp:cNvSpPr/>
      </dsp:nvSpPr>
      <dsp:spPr bwMode="white">
        <a:xfrm>
          <a:off x="6772387" y="1600813"/>
          <a:ext cx="822216" cy="905510"/>
        </a:xfrm>
        <a:prstGeom prst="roundRect">
          <a:avLst>
            <a:gd name="adj" fmla="val 10000"/>
          </a:avLst>
        </a:prstGeom>
      </dsp:spPr>
      <dsp:style>
        <a:lnRef idx="2">
          <a:schemeClr val="accent2"/>
        </a:lnRef>
        <a:fillRef idx="1">
          <a:schemeClr val="lt1">
            <a:alpha val="90000"/>
          </a:schemeClr>
        </a:fillRef>
        <a:effectRef idx="0">
          <a:scrgbClr r="0" g="0" b="0"/>
        </a:effectRef>
        <a:fontRef idx="minor"/>
      </dsp:style>
      <dsp:txBody>
        <a:bodyPr lIns="71120" tIns="71120" rIns="71120" bIns="71120"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57150" lvl="1" indent="-57150">
            <a:lnSpc>
              <a:spcPct val="100000"/>
            </a:lnSpc>
            <a:spcBef>
              <a:spcPct val="0"/>
            </a:spcBef>
            <a:spcAft>
              <a:spcPct val="15000"/>
            </a:spcAft>
            <a:buChar char="•"/>
          </a:pPr>
          <a:r>
            <a:rPr lang="zh-CN" altLang="en-US" sz="1050">
              <a:solidFill>
                <a:schemeClr val="dk1"/>
              </a:solidFill>
            </a:rPr>
            <a:t>逻辑回归</a:t>
          </a:r>
          <a:endParaRPr lang="zh-CN" altLang="en-US" sz="1050">
            <a:solidFill>
              <a:schemeClr val="dk1"/>
            </a:solidFill>
          </a:endParaRPr>
        </a:p>
        <a:p>
          <a:pPr marL="57150" lvl="1" indent="-57150">
            <a:lnSpc>
              <a:spcPct val="100000"/>
            </a:lnSpc>
            <a:spcBef>
              <a:spcPct val="0"/>
            </a:spcBef>
            <a:spcAft>
              <a:spcPct val="15000"/>
            </a:spcAft>
            <a:buChar char="•"/>
          </a:pPr>
          <a:r>
            <a:rPr lang="en-US" altLang="zh-CN" sz="1050">
              <a:solidFill>
                <a:schemeClr val="dk1"/>
              </a:solidFill>
            </a:rPr>
            <a:t>SVM</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神经网络</a:t>
          </a:r>
          <a:endParaRPr>
            <a:solidFill>
              <a:schemeClr val="dk1"/>
            </a:solidFill>
          </a:endParaRPr>
        </a:p>
      </dsp:txBody>
      <dsp:txXfrm>
        <a:off x="6772387" y="1600813"/>
        <a:ext cx="822216" cy="905510"/>
      </dsp:txXfrm>
    </dsp:sp>
    <dsp:sp modelId="{99A30076-19C7-41B6-8A8D-795782D161A9}">
      <dsp:nvSpPr>
        <dsp:cNvPr id="20" name="右箭头 19"/>
        <dsp:cNvSpPr/>
      </dsp:nvSpPr>
      <dsp:spPr bwMode="white">
        <a:xfrm>
          <a:off x="7543364" y="1334016"/>
          <a:ext cx="264247" cy="204708"/>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7543364" y="1334016"/>
        <a:ext cx="264247" cy="204708"/>
      </dsp:txXfrm>
    </dsp:sp>
    <dsp:sp modelId="{D249FB05-F6BA-4A97-B48A-57A770233CEA}">
      <dsp:nvSpPr>
        <dsp:cNvPr id="21" name="圆角矩形 20"/>
        <dsp:cNvSpPr/>
      </dsp:nvSpPr>
      <dsp:spPr bwMode="white">
        <a:xfrm>
          <a:off x="7924778" y="1271927"/>
          <a:ext cx="822216" cy="518400"/>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85344" tIns="85344" rIns="85344"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altLang="en-US"/>
            <a:t>评估</a:t>
          </a:r>
        </a:p>
      </dsp:txBody>
      <dsp:txXfrm>
        <a:off x="7924778" y="1271927"/>
        <a:ext cx="822216" cy="518400"/>
      </dsp:txXfrm>
    </dsp:sp>
    <dsp:sp modelId="{21B0E17B-1568-4554-8423-B443DA1FDFE2}">
      <dsp:nvSpPr>
        <dsp:cNvPr id="22" name="圆角矩形 21"/>
        <dsp:cNvSpPr/>
      </dsp:nvSpPr>
      <dsp:spPr bwMode="white">
        <a:xfrm>
          <a:off x="8093184" y="1600813"/>
          <a:ext cx="822216" cy="905510"/>
        </a:xfrm>
        <a:prstGeom prst="roundRect">
          <a:avLst>
            <a:gd name="adj" fmla="val 10000"/>
          </a:avLst>
        </a:prstGeom>
      </dsp:spPr>
      <dsp:style>
        <a:lnRef idx="2">
          <a:schemeClr val="accent3"/>
        </a:lnRef>
        <a:fillRef idx="1">
          <a:schemeClr val="lt1">
            <a:alpha val="90000"/>
          </a:schemeClr>
        </a:fillRef>
        <a:effectRef idx="0">
          <a:scrgbClr r="0" g="0" b="0"/>
        </a:effectRef>
        <a:fontRef idx="minor"/>
      </dsp:style>
      <dsp:txBody>
        <a:bodyPr lIns="71120" tIns="71120" rIns="71120" bIns="71120"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57150" lvl="1" indent="-57150">
            <a:lnSpc>
              <a:spcPct val="100000"/>
            </a:lnSpc>
            <a:spcBef>
              <a:spcPct val="0"/>
            </a:spcBef>
            <a:spcAft>
              <a:spcPct val="15000"/>
            </a:spcAft>
            <a:buChar char="•"/>
          </a:pPr>
          <a:r>
            <a:rPr lang="zh-CN" altLang="en-US" sz="1050">
              <a:solidFill>
                <a:schemeClr val="dk1"/>
              </a:solidFill>
            </a:rPr>
            <a:t>模型比较</a:t>
          </a:r>
          <a:endParaRPr lang="zh-CN" altLang="en-US" sz="1050">
            <a:solidFill>
              <a:schemeClr val="dk1"/>
            </a:solidFill>
          </a:endParaRPr>
        </a:p>
        <a:p>
          <a:pPr marL="57150" lvl="1" indent="-57150">
            <a:lnSpc>
              <a:spcPct val="100000"/>
            </a:lnSpc>
            <a:spcBef>
              <a:spcPct val="0"/>
            </a:spcBef>
            <a:spcAft>
              <a:spcPct val="15000"/>
            </a:spcAft>
            <a:buChar char="•"/>
          </a:pPr>
          <a:r>
            <a:rPr lang="zh-CN" altLang="en-US" sz="1050">
              <a:solidFill>
                <a:schemeClr val="dk1"/>
              </a:solidFill>
            </a:rPr>
            <a:t>模型评分</a:t>
          </a:r>
          <a:endParaRPr>
            <a:solidFill>
              <a:schemeClr val="dk1"/>
            </a:solidFill>
          </a:endParaRPr>
        </a:p>
      </dsp:txBody>
      <dsp:txXfrm>
        <a:off x="8093184" y="1600813"/>
        <a:ext cx="822216" cy="9055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7FEAF1-1EBC-4DEF-9A59-257305EAFD0F}" type="datetime1">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4C7C0F-D9D2-477A-8C4F-5932C63D5C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2BD28-E674-44C9-A0F8-754B3501ED72}" type="datetime1">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B5A31-1B4E-4E8E-957C-250257BCC6B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我们的产品或者运营伙伴，每天都会思考我的产品该满足用户什么样的需求，我的运营方法是否有效。</a:t>
            </a:r>
            <a:r>
              <a:rPr lang="zh-CN" altLang="en-US" baseline="0" dirty="0" smtClean="0"/>
              <a:t> 在很多情况下，我们无法找到一种合适的方法去检测或者论证我们的猜想或者做法是否正确。当然，也有同学尝试过能否用数据来验证自己的想法，但是却又不知道如何下手，这就是常导致一种经典的行为模式发生：拍脑袋！</a:t>
            </a:r>
            <a:endParaRPr lang="en-US" altLang="zh-CN" baseline="0" dirty="0" smtClean="0"/>
          </a:p>
          <a:p>
            <a:r>
              <a:rPr lang="zh-CN" altLang="en-US" baseline="0" dirty="0" smtClean="0"/>
              <a:t>那么到底什么是数据分析？ </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81B5A31-1B4E-4E8E-957C-250257BCC6B3}" type="slidenum">
              <a:rPr lang="zh-CN" altLang="en-US" smtClean="0"/>
            </a:fld>
            <a:endParaRPr lang="zh-CN" altLang="en-US"/>
          </a:p>
        </p:txBody>
      </p:sp>
      <p:sp>
        <p:nvSpPr>
          <p:cNvPr id="5" name="日期占位符 4"/>
          <p:cNvSpPr>
            <a:spLocks noGrp="1"/>
          </p:cNvSpPr>
          <p:nvPr>
            <p:ph type="dt" idx="11"/>
          </p:nvPr>
        </p:nvSpPr>
        <p:spPr/>
        <p:txBody>
          <a:bodyPr/>
          <a:lstStyle/>
          <a:p>
            <a:fld id="{BF286B5B-9642-423E-BD19-510FBD90D8F0}" type="datetime1">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1B5A31-1B4E-4E8E-957C-250257BCC6B3}" type="slidenum">
              <a:rPr lang="zh-CN" altLang="en-US" smtClean="0"/>
            </a:fld>
            <a:endParaRPr lang="zh-CN" altLang="en-US"/>
          </a:p>
        </p:txBody>
      </p:sp>
      <p:sp>
        <p:nvSpPr>
          <p:cNvPr id="5" name="日期占位符 4"/>
          <p:cNvSpPr>
            <a:spLocks noGrp="1"/>
          </p:cNvSpPr>
          <p:nvPr>
            <p:ph type="dt" idx="11"/>
          </p:nvPr>
        </p:nvSpPr>
        <p:spPr/>
        <p:txBody>
          <a:bodyPr/>
          <a:lstStyle/>
          <a:p>
            <a:fld id="{454D963D-0406-4EC2-9173-2D943C98B7F5}" type="datetime1">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SEMMA</a:t>
            </a:r>
            <a:r>
              <a:rPr lang="zh-CN" altLang="en-US" dirty="0" smtClean="0"/>
              <a:t>是一套广为流传的经典的数据分析流程。它是有著名的数据分析软件公司</a:t>
            </a:r>
            <a:r>
              <a:rPr lang="en-US" altLang="zh-CN" dirty="0" smtClean="0"/>
              <a:t>SAS</a:t>
            </a:r>
            <a:r>
              <a:rPr lang="zh-CN" altLang="en-US" dirty="0" smtClean="0"/>
              <a:t>提出来的。经过最近十来年的发展以及应用，这套流程已经被作为经典而被广泛接受。</a:t>
            </a:r>
            <a:endParaRPr lang="en-US" altLang="zh-CN" dirty="0" smtClean="0"/>
          </a:p>
          <a:p>
            <a:r>
              <a:rPr lang="zh-CN" altLang="en-US" dirty="0" smtClean="0"/>
              <a:t>抽样：不仅仅是我们传统概念中的按比例进行抽取，还涉及到数据的录入以及筛选</a:t>
            </a:r>
            <a:endParaRPr lang="en-US" altLang="zh-CN" dirty="0" smtClean="0"/>
          </a:p>
          <a:p>
            <a:r>
              <a:rPr lang="zh-CN" altLang="en-US" dirty="0" smtClean="0"/>
              <a:t>探索：我们至少要知道我们的数据长啥样子。大部分同学都觉得做到这一步就已经是数据分析了</a:t>
            </a:r>
            <a:endParaRPr lang="en-US" altLang="zh-CN" dirty="0" smtClean="0"/>
          </a:p>
          <a:p>
            <a:r>
              <a:rPr lang="zh-CN" altLang="en-US" dirty="0" smtClean="0"/>
              <a:t>修改：我们要根据前期的探索去发现我们的数据是否合乎我们的预期需求</a:t>
            </a:r>
            <a:endParaRPr lang="en-US" altLang="zh-CN" dirty="0" smtClean="0"/>
          </a:p>
          <a:p>
            <a:r>
              <a:rPr lang="zh-CN" altLang="en-US" dirty="0" smtClean="0"/>
              <a:t>建模：高大上</a:t>
            </a:r>
            <a:endParaRPr lang="en-US" altLang="zh-CN" dirty="0" smtClean="0"/>
          </a:p>
          <a:p>
            <a:r>
              <a:rPr lang="zh-CN" altLang="en-US" dirty="0" smtClean="0"/>
              <a:t>评估：</a:t>
            </a:r>
            <a:r>
              <a:rPr lang="zh-CN" altLang="en-US" baseline="0" dirty="0" smtClean="0"/>
              <a:t> 模型的好坏、模型的对比</a:t>
            </a:r>
            <a:endParaRPr lang="zh-CN" altLang="en-US" dirty="0"/>
          </a:p>
        </p:txBody>
      </p:sp>
      <p:sp>
        <p:nvSpPr>
          <p:cNvPr id="4" name="灯片编号占位符 3"/>
          <p:cNvSpPr>
            <a:spLocks noGrp="1"/>
          </p:cNvSpPr>
          <p:nvPr>
            <p:ph type="sldNum" sz="quarter" idx="10"/>
          </p:nvPr>
        </p:nvSpPr>
        <p:spPr/>
        <p:txBody>
          <a:bodyPr/>
          <a:lstStyle/>
          <a:p>
            <a:fld id="{581B5A31-1B4E-4E8E-957C-250257BCC6B3}" type="slidenum">
              <a:rPr lang="zh-CN" altLang="en-US" smtClean="0"/>
            </a:fld>
            <a:endParaRPr lang="zh-CN" altLang="en-US"/>
          </a:p>
        </p:txBody>
      </p:sp>
      <p:sp>
        <p:nvSpPr>
          <p:cNvPr id="5" name="日期占位符 4"/>
          <p:cNvSpPr>
            <a:spLocks noGrp="1"/>
          </p:cNvSpPr>
          <p:nvPr>
            <p:ph type="dt" idx="11"/>
          </p:nvPr>
        </p:nvSpPr>
        <p:spPr/>
        <p:txBody>
          <a:bodyPr/>
          <a:lstStyle/>
          <a:p>
            <a:fld id="{7C7EB3F8-2F7E-45E9-950C-35A5DD3996E6}" type="datetime1">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刚刚是传统的，国际通用的一套规范化数据分析流程。但是我觉得还不够，根据我自身的经验，我对这个流程又做了一些简单的修改！</a:t>
            </a:r>
            <a:endParaRPr lang="en-US" altLang="zh-CN" dirty="0" smtClean="0"/>
          </a:p>
          <a:p>
            <a:r>
              <a:rPr lang="zh-CN" altLang="en-US" dirty="0" smtClean="0"/>
              <a:t>业务：</a:t>
            </a:r>
            <a:r>
              <a:rPr lang="zh-CN" altLang="en-US" baseline="0" dirty="0" smtClean="0"/>
              <a:t> 移动导航</a:t>
            </a:r>
            <a:r>
              <a:rPr lang="en-US" altLang="zh-CN" baseline="0" dirty="0" smtClean="0"/>
              <a:t>APP</a:t>
            </a:r>
            <a:r>
              <a:rPr lang="zh-CN" altLang="en-US" baseline="0" dirty="0" smtClean="0"/>
              <a:t>为例，我们的产品定位是为了让</a:t>
            </a:r>
            <a:endParaRPr lang="zh-CN" altLang="en-US" dirty="0"/>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3D52BD28-E674-44C9-A0F8-754B3501ED72}"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581B5A31-1B4E-4E8E-957C-250257BCC6B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初识数据分析</a:t>
            </a:r>
            <a:endParaRPr lang="zh-CN" altLang="en-US" dirty="0"/>
          </a:p>
        </p:txBody>
      </p:sp>
      <p:sp>
        <p:nvSpPr>
          <p:cNvPr id="3" name="副标题 2"/>
          <p:cNvSpPr>
            <a:spLocks noGrp="1"/>
          </p:cNvSpPr>
          <p:nvPr>
            <p:ph type="subTitle" idx="1"/>
          </p:nvPr>
        </p:nvSpPr>
        <p:spPr/>
        <p:txBody>
          <a:bodyPr/>
          <a:lstStyle/>
          <a:p>
            <a:r>
              <a:rPr lang="zh-CN" altLang="en-US" dirty="0" smtClean="0"/>
              <a:t>王双洋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相关系数</a:t>
            </a:r>
            <a:endParaRPr lang="zh-CN" altLang="en-US" dirty="0"/>
          </a:p>
        </p:txBody>
      </p:sp>
      <p:sp>
        <p:nvSpPr>
          <p:cNvPr id="3" name="内容占位符 2"/>
          <p:cNvSpPr>
            <a:spLocks noGrp="1"/>
          </p:cNvSpPr>
          <p:nvPr>
            <p:ph idx="1"/>
          </p:nvPr>
        </p:nvSpPr>
        <p:spPr/>
        <p:txBody>
          <a:bodyPr/>
          <a:lstStyle/>
          <a:p>
            <a:r>
              <a:rPr lang="zh-CN" altLang="en-US" dirty="0"/>
              <a:t>可以使用相关系数分析工具来检验每对测量值变量，以便确定两个测量值变量是否趋向于同时变</a:t>
            </a:r>
            <a:r>
              <a:rPr lang="zh-CN" altLang="en-US" dirty="0" smtClean="0"/>
              <a:t>动</a:t>
            </a:r>
            <a:endParaRPr lang="en-US" altLang="zh-CN" dirty="0" smtClean="0"/>
          </a:p>
          <a:p>
            <a:r>
              <a:rPr lang="zh-CN" altLang="en-US" dirty="0"/>
              <a:t>检</a:t>
            </a:r>
            <a:r>
              <a:rPr lang="zh-CN" altLang="en-US" dirty="0" smtClean="0"/>
              <a:t>测两个变量是否相关以及关联的程度有多强</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graphicFrame>
        <p:nvGraphicFramePr>
          <p:cNvPr id="4" name="表格 3"/>
          <p:cNvGraphicFramePr>
            <a:graphicFrameLocks noGrp="1"/>
          </p:cNvGraphicFramePr>
          <p:nvPr/>
        </p:nvGraphicFramePr>
        <p:xfrm>
          <a:off x="3661524" y="4002818"/>
          <a:ext cx="4165600" cy="889635"/>
        </p:xfrm>
        <a:graphic>
          <a:graphicData uri="http://schemas.openxmlformats.org/drawingml/2006/table">
            <a:tbl>
              <a:tblPr/>
              <a:tblGrid>
                <a:gridCol w="684756"/>
                <a:gridCol w="1055666"/>
                <a:gridCol w="1055666"/>
                <a:gridCol w="684756"/>
                <a:gridCol w="684756"/>
              </a:tblGrid>
              <a:tr h="17145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新增</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系统新增</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升级用户</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活跃用户</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新增</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171450">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系统新增</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-0.235707639</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71450">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升级用户</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-0.408138828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0.525048072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80975">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活跃用户</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0.978368259</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-0.178066867</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-0.34294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zh-CN" altLang="en-US" dirty="0" smtClean="0"/>
              <a:t>检验</a:t>
            </a:r>
            <a:endParaRPr lang="zh-CN" altLang="en-US" dirty="0"/>
          </a:p>
        </p:txBody>
      </p:sp>
      <p:sp>
        <p:nvSpPr>
          <p:cNvPr id="3" name="内容占位符 2"/>
          <p:cNvSpPr>
            <a:spLocks noGrp="1"/>
          </p:cNvSpPr>
          <p:nvPr>
            <p:ph idx="1"/>
          </p:nvPr>
        </p:nvSpPr>
        <p:spPr/>
        <p:txBody>
          <a:bodyPr/>
          <a:lstStyle/>
          <a:p>
            <a:r>
              <a:rPr lang="zh-CN" altLang="en-US" dirty="0"/>
              <a:t>双样本 </a:t>
            </a:r>
            <a:r>
              <a:rPr lang="en-US" altLang="zh-CN" dirty="0"/>
              <a:t>t-</a:t>
            </a:r>
            <a:r>
              <a:rPr lang="zh-CN" altLang="en-US" dirty="0"/>
              <a:t>检验”分析工具基于每个样本检验样本总体平均值的等同</a:t>
            </a:r>
            <a:r>
              <a:rPr lang="zh-CN" altLang="en-US" dirty="0" smtClean="0"/>
              <a:t>性</a:t>
            </a:r>
            <a:endParaRPr lang="en-US" altLang="zh-CN" dirty="0" smtClean="0"/>
          </a:p>
          <a:p>
            <a:r>
              <a:rPr lang="zh-CN" altLang="en-US" dirty="0"/>
              <a:t>检</a:t>
            </a:r>
            <a:r>
              <a:rPr lang="zh-CN" altLang="en-US" dirty="0" smtClean="0"/>
              <a:t>测两组数据是否有差</a:t>
            </a:r>
            <a:r>
              <a:rPr lang="zh-CN" altLang="en-US" dirty="0" smtClean="0"/>
              <a:t>异</a:t>
            </a:r>
            <a:endParaRPr lang="en-US" altLang="zh-CN" dirty="0" smtClean="0"/>
          </a:p>
          <a:p>
            <a:endParaRPr lang="en-US" altLang="zh-CN" dirty="0"/>
          </a:p>
          <a:p>
            <a:endParaRPr lang="en-US" altLang="zh-CN" dirty="0" smtClean="0"/>
          </a:p>
          <a:p>
            <a:pPr marL="0" indent="0">
              <a:buNone/>
            </a:pPr>
            <a:endParaRPr lang="zh-CN" altLang="en-US" dirty="0"/>
          </a:p>
        </p:txBody>
      </p:sp>
      <p:graphicFrame>
        <p:nvGraphicFramePr>
          <p:cNvPr id="5" name="表格 4"/>
          <p:cNvGraphicFramePr>
            <a:graphicFrameLocks noGrp="1"/>
          </p:cNvGraphicFramePr>
          <p:nvPr/>
        </p:nvGraphicFramePr>
        <p:xfrm>
          <a:off x="3609645" y="3191774"/>
          <a:ext cx="4895999" cy="2323565"/>
        </p:xfrm>
        <a:graphic>
          <a:graphicData uri="http://schemas.openxmlformats.org/drawingml/2006/table">
            <a:tbl>
              <a:tblPr/>
              <a:tblGrid>
                <a:gridCol w="1990504"/>
                <a:gridCol w="1415827"/>
                <a:gridCol w="1489668"/>
              </a:tblGrid>
              <a:tr h="166250">
                <a:tc>
                  <a:txBody>
                    <a:bodyPr/>
                    <a:lstStyle/>
                    <a:p>
                      <a:pPr algn="l"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t-</a:t>
                      </a:r>
                      <a:r>
                        <a:rPr lang="zh-CN" altLang="en-US" sz="1100" b="0" i="0" u="none" strike="noStrike" dirty="0">
                          <a:solidFill>
                            <a:srgbClr val="000000"/>
                          </a:solidFill>
                          <a:effectLst/>
                          <a:latin typeface="宋体" panose="02010600030101010101" pitchFamily="2" charset="-122"/>
                          <a:ea typeface="宋体" panose="02010600030101010101" pitchFamily="2" charset="-122"/>
                        </a:rPr>
                        <a:t>检验</a:t>
                      </a:r>
                      <a:r>
                        <a:rPr lang="en-US" altLang="zh-CN" sz="1100" b="0" i="0" u="none" strike="noStrike" dirty="0">
                          <a:solidFill>
                            <a:srgbClr val="000000"/>
                          </a:solidFill>
                          <a:effectLst/>
                          <a:latin typeface="宋体" panose="02010600030101010101" pitchFamily="2" charset="-122"/>
                          <a:ea typeface="宋体" panose="02010600030101010101" pitchFamily="2" charset="-122"/>
                        </a:rPr>
                        <a:t>: </a:t>
                      </a:r>
                      <a:r>
                        <a:rPr lang="zh-CN" altLang="en-US" sz="1100" b="0" i="0" u="none" strike="noStrike" dirty="0">
                          <a:solidFill>
                            <a:srgbClr val="000000"/>
                          </a:solidFill>
                          <a:effectLst/>
                          <a:latin typeface="宋体" panose="02010600030101010101" pitchFamily="2" charset="-122"/>
                          <a:ea typeface="宋体" panose="02010600030101010101" pitchFamily="2" charset="-122"/>
                        </a:rPr>
                        <a:t>双样本异方差假设</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69825">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r>
              <a:tr h="16625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活跃用户</a:t>
                      </a:r>
                      <a:r>
                        <a:rPr lang="en-US" altLang="zh-CN" sz="1100" b="0" i="0" u="none" strike="noStrike">
                          <a:solidFill>
                            <a:srgbClr val="000000"/>
                          </a:solidFill>
                          <a:effectLst/>
                          <a:latin typeface="宋体" panose="02010600030101010101" pitchFamily="2" charset="-122"/>
                          <a:ea typeface="宋体" panose="02010600030101010101" pitchFamily="2" charset="-122"/>
                        </a:rPr>
                        <a:t>(</a:t>
                      </a:r>
                      <a:r>
                        <a:rPr lang="zh-CN" altLang="en-US" sz="1100" b="0" i="0" u="none" strike="noStrike">
                          <a:solidFill>
                            <a:srgbClr val="000000"/>
                          </a:solidFill>
                          <a:effectLst/>
                          <a:latin typeface="宋体" panose="02010600030101010101" pitchFamily="2" charset="-122"/>
                          <a:ea typeface="宋体" panose="02010600030101010101" pitchFamily="2" charset="-122"/>
                        </a:rPr>
                        <a:t>下半月）</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活跃用户（上半月）</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250">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平均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91709.21429</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143253.9286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197585">
                <a:tc>
                  <a:txBody>
                    <a:bodyPr/>
                    <a:lstStyle/>
                    <a:p>
                      <a:pPr algn="l"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方差</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67528940.64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613284617.5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66250">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观测值</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66250">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假设平均差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662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df</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66250">
                <a:tc>
                  <a:txBody>
                    <a:bodyPr/>
                    <a:lstStyle/>
                    <a:p>
                      <a:pPr algn="l" fontAlgn="ctr"/>
                      <a:r>
                        <a:rPr lang="en-US" sz="1100" b="0" i="0" u="none" strike="noStrike" dirty="0">
                          <a:solidFill>
                            <a:srgbClr val="000000"/>
                          </a:solidFill>
                          <a:effectLst/>
                          <a:latin typeface="宋体" panose="02010600030101010101" pitchFamily="2" charset="-122"/>
                          <a:ea typeface="宋体" panose="02010600030101010101" pitchFamily="2" charset="-122"/>
                        </a:rPr>
                        <a:t>t Stat</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-7.391525109</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662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P(T&lt;=t) </a:t>
                      </a:r>
                      <a:r>
                        <a:rPr lang="zh-CN" altLang="en-US" sz="1100" b="0" i="0" u="none" strike="noStrike">
                          <a:solidFill>
                            <a:srgbClr val="000000"/>
                          </a:solidFill>
                          <a:effectLst/>
                          <a:latin typeface="宋体" panose="02010600030101010101" pitchFamily="2" charset="-122"/>
                          <a:ea typeface="宋体" panose="02010600030101010101" pitchFamily="2" charset="-122"/>
                        </a:rPr>
                        <a:t>单尾</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宋体" panose="02010600030101010101" pitchFamily="2" charset="-122"/>
                          <a:ea typeface="宋体" panose="02010600030101010101" pitchFamily="2" charset="-122"/>
                        </a:rPr>
                        <a:t>7.61787E-07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662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t </a:t>
                      </a:r>
                      <a:r>
                        <a:rPr lang="zh-CN" altLang="en-US" sz="1100" b="0" i="0" u="none" strike="noStrike">
                          <a:solidFill>
                            <a:srgbClr val="000000"/>
                          </a:solidFill>
                          <a:effectLst/>
                          <a:latin typeface="宋体" panose="02010600030101010101" pitchFamily="2" charset="-122"/>
                          <a:ea typeface="宋体" panose="02010600030101010101" pitchFamily="2" charset="-122"/>
                        </a:rPr>
                        <a:t>单尾临界</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1.745883676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662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P(T&lt;=t) </a:t>
                      </a:r>
                      <a:r>
                        <a:rPr lang="zh-CN" altLang="en-US" sz="1100" b="0" i="0" u="none" strike="noStrike">
                          <a:solidFill>
                            <a:srgbClr val="000000"/>
                          </a:solidFill>
                          <a:effectLst/>
                          <a:latin typeface="宋体" panose="02010600030101010101" pitchFamily="2" charset="-122"/>
                          <a:ea typeface="宋体" panose="02010600030101010101" pitchFamily="2" charset="-122"/>
                        </a:rPr>
                        <a:t>双尾</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r" fontAlgn="ctr"/>
                      <a:r>
                        <a:rPr lang="en-US" sz="1100" b="1" i="0" u="none" strike="noStrike">
                          <a:solidFill>
                            <a:srgbClr val="FF0000"/>
                          </a:solidFill>
                          <a:effectLst/>
                          <a:latin typeface="宋体" panose="02010600030101010101" pitchFamily="2" charset="-122"/>
                          <a:ea typeface="宋体" panose="02010600030101010101" pitchFamily="2" charset="-122"/>
                        </a:rPr>
                        <a:t>1.52357E-06</a:t>
                      </a:r>
                      <a:endParaRPr lang="en-US" sz="1100" b="1" i="0" u="none" strike="noStrike">
                        <a:solidFill>
                          <a:srgbClr val="FF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69825">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t </a:t>
                      </a:r>
                      <a:r>
                        <a:rPr lang="zh-CN" altLang="en-US" sz="1100" b="0" i="0" u="none" strike="noStrike">
                          <a:solidFill>
                            <a:srgbClr val="000000"/>
                          </a:solidFill>
                          <a:effectLst/>
                          <a:latin typeface="宋体" panose="02010600030101010101" pitchFamily="2" charset="-122"/>
                          <a:ea typeface="宋体" panose="02010600030101010101" pitchFamily="2" charset="-122"/>
                        </a:rPr>
                        <a:t>双尾临界</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2.119905299</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a:t>
            </a:r>
            <a:endParaRPr lang="zh-CN" altLang="en-US" dirty="0"/>
          </a:p>
        </p:txBody>
      </p:sp>
      <p:sp>
        <p:nvSpPr>
          <p:cNvPr id="3" name="内容占位符 2"/>
          <p:cNvSpPr>
            <a:spLocks noGrp="1"/>
          </p:cNvSpPr>
          <p:nvPr>
            <p:ph idx="1"/>
          </p:nvPr>
        </p:nvSpPr>
        <p:spPr/>
        <p:txBody>
          <a:bodyPr/>
          <a:lstStyle/>
          <a:p>
            <a:r>
              <a:rPr lang="zh-CN" altLang="en-US" dirty="0"/>
              <a:t>回归分析工具通过对一组观察值使用“最小二乘法”直线拟合来执行线性回归分析。本工具可用来分析单个因变量是如何受一个或多个自变量影响的</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en-US" altLang="zh-CN" dirty="0" smtClean="0"/>
              <a:t>EXCEL</a:t>
            </a:r>
            <a:r>
              <a:rPr lang="zh-CN" altLang="en-US" dirty="0" smtClean="0"/>
              <a:t>的数据分析功能远不止这些</a:t>
            </a:r>
            <a:endParaRPr lang="en-US" altLang="zh-CN" dirty="0" smtClean="0"/>
          </a:p>
          <a:p>
            <a:r>
              <a:rPr lang="en-US" altLang="zh-CN" dirty="0" smtClean="0"/>
              <a:t>EXCEL</a:t>
            </a:r>
            <a:r>
              <a:rPr lang="zh-CN" altLang="en-US" dirty="0" smtClean="0"/>
              <a:t>已经不能满足日常的数据分析需求</a:t>
            </a:r>
            <a:endParaRPr lang="en-US" altLang="zh-CN" dirty="0" smtClean="0"/>
          </a:p>
          <a:p>
            <a:r>
              <a:rPr lang="zh-CN" altLang="en-US" dirty="0"/>
              <a:t>值得信</a:t>
            </a:r>
            <a:r>
              <a:rPr lang="zh-CN" altLang="en-US" dirty="0" smtClean="0"/>
              <a:t>赖的数据分析工具：</a:t>
            </a:r>
            <a:r>
              <a:rPr lang="en-US" altLang="zh-CN" dirty="0" smtClean="0"/>
              <a:t>R</a:t>
            </a:r>
            <a:r>
              <a:rPr lang="zh-CN" altLang="en-US" dirty="0" smtClean="0"/>
              <a:t>、</a:t>
            </a:r>
            <a:r>
              <a:rPr lang="en-US" altLang="zh-CN" dirty="0" smtClean="0"/>
              <a:t>PYTHON</a:t>
            </a:r>
            <a:r>
              <a:rPr lang="zh-CN" altLang="en-US" dirty="0" smtClean="0"/>
              <a:t>、</a:t>
            </a:r>
            <a:r>
              <a:rPr lang="en-US" altLang="zh-CN" dirty="0" smtClean="0"/>
              <a:t>SAS</a:t>
            </a:r>
            <a:endParaRPr lang="en-US" altLang="zh-CN" dirty="0" smtClean="0"/>
          </a:p>
          <a:p>
            <a:r>
              <a:rPr lang="zh-CN" altLang="en-US" dirty="0"/>
              <a:t>数据挖</a:t>
            </a:r>
            <a:r>
              <a:rPr lang="zh-CN" altLang="en-US" dirty="0" smtClean="0"/>
              <a:t>掘</a:t>
            </a:r>
            <a:r>
              <a:rPr lang="en-US" altLang="zh-CN" dirty="0" smtClean="0"/>
              <a:t>----</a:t>
            </a:r>
            <a:r>
              <a:rPr lang="zh-CN" altLang="en-US" dirty="0" smtClean="0"/>
              <a:t>数据分析的核心</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数据分析还能做什么？</a:t>
            </a:r>
            <a:endParaRPr lang="zh-CN" altLang="en-US" dirty="0"/>
          </a:p>
        </p:txBody>
      </p:sp>
      <p:sp>
        <p:nvSpPr>
          <p:cNvPr id="3" name="内容占位符 2"/>
          <p:cNvSpPr>
            <a:spLocks noGrp="1"/>
          </p:cNvSpPr>
          <p:nvPr>
            <p:ph idx="1"/>
          </p:nvPr>
        </p:nvSpPr>
        <p:spPr/>
        <p:txBody>
          <a:bodyPr/>
          <a:lstStyle/>
          <a:p>
            <a:r>
              <a:rPr lang="zh-CN" altLang="en-US" dirty="0" smtClean="0"/>
              <a:t>对用户或者渠道进行等级分类（聚类分析）</a:t>
            </a:r>
            <a:endParaRPr lang="en-US" altLang="zh-CN" dirty="0" smtClean="0"/>
          </a:p>
          <a:p>
            <a:r>
              <a:rPr lang="zh-CN" altLang="en-US" dirty="0"/>
              <a:t>对渠</a:t>
            </a:r>
            <a:r>
              <a:rPr lang="zh-CN" altLang="en-US" dirty="0" smtClean="0"/>
              <a:t>道是否作弊进行判断（逻辑回归，支持向量机等）</a:t>
            </a:r>
            <a:endParaRPr lang="en-US" altLang="zh-CN" dirty="0" smtClean="0"/>
          </a:p>
          <a:p>
            <a:r>
              <a:rPr lang="zh-CN" altLang="en-US" dirty="0" smtClean="0"/>
              <a:t>对不同推广方式的有效性进行检测（方差分析）</a:t>
            </a:r>
            <a:endParaRPr lang="en-US" altLang="zh-CN" dirty="0" smtClean="0"/>
          </a:p>
          <a:p>
            <a:r>
              <a:rPr lang="zh-CN" altLang="en-US" dirty="0" smtClean="0"/>
              <a:t>对广告位或者推广价格的精准制定（回归分析）</a:t>
            </a:r>
            <a:endParaRPr lang="en-US" altLang="zh-CN" dirty="0" smtClean="0"/>
          </a:p>
          <a:p>
            <a:r>
              <a:rPr lang="zh-CN" altLang="en-US" dirty="0"/>
              <a:t>商</a:t>
            </a:r>
            <a:r>
              <a:rPr lang="zh-CN" altLang="en-US" dirty="0" smtClean="0"/>
              <a:t>品推荐（关联分析）</a:t>
            </a:r>
            <a:endParaRPr lang="en-US" altLang="zh-CN" dirty="0" smtClean="0"/>
          </a:p>
          <a:p>
            <a:r>
              <a:rPr lang="zh-CN" altLang="en-US" dirty="0"/>
              <a:t>未</a:t>
            </a:r>
            <a:r>
              <a:rPr lang="zh-CN" altLang="en-US" dirty="0" smtClean="0"/>
              <a:t>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现实中的问题</a:t>
            </a:r>
            <a:endParaRPr lang="zh-CN" altLang="en-US" dirty="0"/>
          </a:p>
        </p:txBody>
      </p:sp>
      <p:sp>
        <p:nvSpPr>
          <p:cNvPr id="3" name="内容占位符 2"/>
          <p:cNvSpPr>
            <a:spLocks noGrp="1"/>
          </p:cNvSpPr>
          <p:nvPr>
            <p:ph idx="1"/>
          </p:nvPr>
        </p:nvSpPr>
        <p:spPr>
          <a:xfrm>
            <a:off x="2589212" y="2133599"/>
            <a:ext cx="8915400" cy="2677297"/>
          </a:xfrm>
        </p:spPr>
        <p:txBody>
          <a:bodyPr>
            <a:normAutofit/>
          </a:bodyPr>
          <a:lstStyle/>
          <a:p>
            <a:pPr marL="0" indent="0">
              <a:buNone/>
            </a:pPr>
            <a:endParaRPr lang="zh-CN" altLang="zh-CN" dirty="0"/>
          </a:p>
          <a:p>
            <a:pPr lvl="0"/>
            <a:r>
              <a:rPr lang="zh-CN" altLang="zh-CN" dirty="0"/>
              <a:t>你的产品更新是否达到了你的预期效果？</a:t>
            </a:r>
            <a:endParaRPr lang="zh-CN" altLang="zh-CN" dirty="0"/>
          </a:p>
          <a:p>
            <a:pPr lvl="0"/>
            <a:r>
              <a:rPr lang="zh-CN" altLang="zh-CN" dirty="0"/>
              <a:t>你的流量发生波动的原因是哪些？</a:t>
            </a:r>
            <a:endParaRPr lang="zh-CN" altLang="zh-CN" dirty="0"/>
          </a:p>
          <a:p>
            <a:pPr lvl="0"/>
            <a:r>
              <a:rPr lang="zh-CN" altLang="zh-CN" dirty="0"/>
              <a:t>你如何控制你的成本？</a:t>
            </a:r>
            <a:endParaRPr lang="zh-CN" altLang="zh-CN" dirty="0"/>
          </a:p>
          <a:p>
            <a:pPr lvl="0"/>
            <a:r>
              <a:rPr lang="zh-CN" altLang="zh-CN" dirty="0"/>
              <a:t>你如何去预测你未来的流量，收入，或是成本</a:t>
            </a:r>
            <a:r>
              <a:rPr lang="zh-CN" altLang="zh-CN" dirty="0" smtClean="0"/>
              <a:t>？</a:t>
            </a:r>
            <a:endParaRPr lang="en-US" altLang="zh-CN" dirty="0" smtClean="0"/>
          </a:p>
          <a:p>
            <a:pPr lvl="0"/>
            <a:r>
              <a:rPr lang="zh-CN" altLang="en-US" dirty="0"/>
              <a:t>面</a:t>
            </a:r>
            <a:r>
              <a:rPr lang="zh-CN" altLang="en-US" dirty="0" smtClean="0"/>
              <a:t>对一堆数据，你该如何下手？</a:t>
            </a:r>
            <a:endParaRPr lang="en-US" altLang="zh-CN" dirty="0" smtClean="0"/>
          </a:p>
          <a:p>
            <a:pPr lvl="0"/>
            <a:endParaRPr lang="zh-CN"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a:t>
            </a:r>
            <a:endParaRPr lang="zh-CN" altLang="en-US" dirty="0"/>
          </a:p>
        </p:txBody>
      </p:sp>
      <p:sp>
        <p:nvSpPr>
          <p:cNvPr id="3" name="内容占位符 2"/>
          <p:cNvSpPr>
            <a:spLocks noGrp="1"/>
          </p:cNvSpPr>
          <p:nvPr>
            <p:ph idx="1"/>
          </p:nvPr>
        </p:nvSpPr>
        <p:spPr/>
        <p:txBody>
          <a:bodyPr/>
          <a:lstStyle/>
          <a:p>
            <a:r>
              <a:rPr lang="zh-CN" altLang="en-US" dirty="0" smtClean="0"/>
              <a:t>数据分析：进行数据收集、整理、分析、并依据数据做出评估和预测</a:t>
            </a:r>
            <a:endParaRPr lang="en-US" altLang="zh-CN" dirty="0" smtClean="0"/>
          </a:p>
          <a:p>
            <a:pPr marL="0" indent="0">
              <a:buNone/>
            </a:pPr>
            <a:endParaRPr lang="en-US" altLang="zh-CN" dirty="0" smtClean="0"/>
          </a:p>
          <a:p>
            <a:r>
              <a:rPr lang="en-US" altLang="zh-CN" dirty="0" smtClean="0"/>
              <a:t>BIG DATA: </a:t>
            </a:r>
            <a:endParaRPr lang="en-US" altLang="zh-CN" dirty="0" smtClean="0"/>
          </a:p>
          <a:p>
            <a:pPr marL="0" indent="0">
              <a:buNone/>
            </a:pPr>
            <a:r>
              <a:rPr lang="en-US" altLang="zh-CN" dirty="0" smtClean="0"/>
              <a:t>Big data is like teenage sex, everyone talks about it, nobody really knows how to do it, everyone thinks everyone else is doing it, so everyone claims they are doing it .</a:t>
            </a:r>
            <a:endParaRPr lang="en-US" altLang="zh-CN" dirty="0" smtClean="0"/>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a:t>
            </a:r>
            <a:r>
              <a:rPr lang="zh-CN" altLang="en-US" dirty="0" smtClean="0"/>
              <a:t>析流程：</a:t>
            </a:r>
            <a:r>
              <a:rPr lang="en-US" altLang="zh-CN" dirty="0" smtClean="0"/>
              <a:t>SEMMA</a:t>
            </a:r>
            <a:endParaRPr lang="zh-CN" altLang="en-US" dirty="0"/>
          </a:p>
        </p:txBody>
      </p:sp>
      <p:graphicFrame>
        <p:nvGraphicFramePr>
          <p:cNvPr id="4" name="内容占位符 3"/>
          <p:cNvGraphicFramePr>
            <a:graphicFrameLocks noGrp="1"/>
          </p:cNvGraphicFramePr>
          <p:nvPr>
            <p:ph idx="1"/>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数据分析流程</a:t>
            </a:r>
            <a:endParaRPr lang="zh-CN" altLang="en-US" dirty="0"/>
          </a:p>
        </p:txBody>
      </p:sp>
      <p:graphicFrame>
        <p:nvGraphicFramePr>
          <p:cNvPr id="4" name="内容占位符 3"/>
          <p:cNvGraphicFramePr>
            <a:graphicFrameLocks noGrp="1"/>
          </p:cNvGraphicFramePr>
          <p:nvPr>
            <p:ph idx="1"/>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grpId="1" nodeType="clickEffect">
                                  <p:stCondLst>
                                    <p:cond delay="0"/>
                                  </p:stCondLst>
                                  <p:childTnLst>
                                    <p:animScale>
                                      <p:cBhvr>
                                        <p:cTn id="20"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Graphic spid="4" grpI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EXCEL----</a:t>
            </a:r>
            <a:r>
              <a:rPr lang="zh-CN" altLang="en-US" dirty="0" smtClean="0"/>
              <a:t>数据分析的基础</a:t>
            </a:r>
            <a:endParaRPr lang="zh-CN" altLang="en-US" dirty="0"/>
          </a:p>
        </p:txBody>
      </p:sp>
      <p:pic>
        <p:nvPicPr>
          <p:cNvPr id="4" name="内容占位符 3" descr="C:\Users\Administrator\Desktop\123.JPG"/>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592925" y="2490531"/>
            <a:ext cx="3491340" cy="1648254"/>
          </a:xfrm>
          <a:prstGeom prst="rect">
            <a:avLst/>
          </a:prstGeom>
          <a:noFill/>
          <a:ln>
            <a:noFill/>
          </a:ln>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742" y="2246906"/>
            <a:ext cx="3426307" cy="18918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常用的分析技术</a:t>
            </a:r>
            <a:endParaRPr lang="zh-CN" altLang="en-US" dirty="0"/>
          </a:p>
        </p:txBody>
      </p:sp>
      <p:sp>
        <p:nvSpPr>
          <p:cNvPr id="3" name="内容占位符 2"/>
          <p:cNvSpPr>
            <a:spLocks noGrp="1"/>
          </p:cNvSpPr>
          <p:nvPr>
            <p:ph idx="1"/>
          </p:nvPr>
        </p:nvSpPr>
        <p:spPr/>
        <p:txBody>
          <a:bodyPr/>
          <a:lstStyle/>
          <a:p>
            <a:r>
              <a:rPr lang="zh-CN" altLang="en-US" dirty="0" smtClean="0"/>
              <a:t>描述统计</a:t>
            </a:r>
            <a:endParaRPr lang="en-US" altLang="zh-CN" dirty="0" smtClean="0"/>
          </a:p>
          <a:p>
            <a:r>
              <a:rPr lang="zh-CN" altLang="en-US" dirty="0" smtClean="0"/>
              <a:t>相关系数</a:t>
            </a:r>
            <a:endParaRPr lang="en-US" altLang="zh-CN" dirty="0" smtClean="0"/>
          </a:p>
          <a:p>
            <a:r>
              <a:rPr lang="en-US" altLang="zh-CN" dirty="0" smtClean="0"/>
              <a:t>T</a:t>
            </a:r>
            <a:r>
              <a:rPr lang="zh-CN" altLang="en-US" dirty="0" smtClean="0"/>
              <a:t>检验</a:t>
            </a:r>
            <a:endParaRPr lang="en-US" altLang="zh-CN" dirty="0" smtClean="0"/>
          </a:p>
          <a:p>
            <a:r>
              <a:rPr lang="zh-CN" altLang="en-US" dirty="0"/>
              <a:t>回归</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数据的类型</a:t>
            </a:r>
            <a:endParaRPr lang="zh-CN" altLang="en-US" dirty="0"/>
          </a:p>
        </p:txBody>
      </p:sp>
      <p:sp>
        <p:nvSpPr>
          <p:cNvPr id="3" name="内容占位符 2"/>
          <p:cNvSpPr>
            <a:spLocks noGrp="1"/>
          </p:cNvSpPr>
          <p:nvPr>
            <p:ph idx="1"/>
          </p:nvPr>
        </p:nvSpPr>
        <p:spPr/>
        <p:txBody>
          <a:bodyPr/>
          <a:lstStyle/>
          <a:p>
            <a:r>
              <a:rPr lang="zh-CN" altLang="en-US" dirty="0"/>
              <a:t>离散变</a:t>
            </a:r>
            <a:r>
              <a:rPr lang="zh-CN" altLang="en-US" dirty="0" smtClean="0"/>
              <a:t>量</a:t>
            </a:r>
            <a:endParaRPr lang="en-US" altLang="zh-CN" dirty="0" smtClean="0"/>
          </a:p>
          <a:p>
            <a:pPr marL="0" indent="0">
              <a:buNone/>
            </a:pPr>
            <a:r>
              <a:rPr lang="zh-CN" altLang="en-US" dirty="0">
                <a:solidFill>
                  <a:schemeClr val="tx1"/>
                </a:solidFill>
              </a:rPr>
              <a:t>其数值只能</a:t>
            </a:r>
            <a:r>
              <a:rPr lang="zh-CN" altLang="en-US" dirty="0" smtClean="0">
                <a:solidFill>
                  <a:schemeClr val="tx1"/>
                </a:solidFill>
              </a:rPr>
              <a:t>用</a:t>
            </a:r>
            <a:r>
              <a:rPr lang="zh-CN" altLang="en-US" dirty="0">
                <a:solidFill>
                  <a:schemeClr val="tx1"/>
                </a:solidFill>
              </a:rPr>
              <a:t>自然数</a:t>
            </a:r>
            <a:r>
              <a:rPr lang="zh-CN" altLang="en-US" dirty="0" smtClean="0">
                <a:solidFill>
                  <a:schemeClr val="tx1"/>
                </a:solidFill>
              </a:rPr>
              <a:t>或</a:t>
            </a:r>
            <a:r>
              <a:rPr lang="zh-CN" altLang="en-US" dirty="0">
                <a:solidFill>
                  <a:schemeClr val="tx1"/>
                </a:solidFill>
              </a:rPr>
              <a:t>整数单位计算的则为离散变</a:t>
            </a:r>
            <a:r>
              <a:rPr lang="zh-CN" altLang="en-US" dirty="0" smtClean="0">
                <a:solidFill>
                  <a:schemeClr val="tx1"/>
                </a:solidFill>
              </a:rPr>
              <a:t>量，比如设备台数，男生个数</a:t>
            </a:r>
            <a:endParaRPr lang="en-US" altLang="zh-CN" dirty="0" smtClean="0">
              <a:solidFill>
                <a:schemeClr val="tx1"/>
              </a:solidFill>
            </a:endParaRPr>
          </a:p>
          <a:p>
            <a:pPr marL="0" indent="0">
              <a:buNone/>
            </a:pPr>
            <a:endParaRPr lang="en-US" altLang="zh-CN" dirty="0" smtClean="0">
              <a:solidFill>
                <a:schemeClr val="tx1"/>
              </a:solidFill>
            </a:endParaRPr>
          </a:p>
          <a:p>
            <a:r>
              <a:rPr lang="zh-CN" altLang="en-US" dirty="0"/>
              <a:t>连续变</a:t>
            </a:r>
            <a:r>
              <a:rPr lang="zh-CN" altLang="en-US" dirty="0" smtClean="0"/>
              <a:t>量</a:t>
            </a:r>
            <a:endParaRPr lang="en-US" altLang="zh-CN" dirty="0" smtClean="0"/>
          </a:p>
          <a:p>
            <a:pPr marL="0" indent="0">
              <a:buNone/>
            </a:pPr>
            <a:r>
              <a:rPr lang="zh-CN" altLang="en-US" dirty="0"/>
              <a:t>在一定区间内可以任意取值的变量叫连续变量</a:t>
            </a:r>
            <a:r>
              <a:rPr lang="en-US" altLang="zh-CN" dirty="0"/>
              <a:t>,</a:t>
            </a:r>
            <a:r>
              <a:rPr lang="zh-CN" altLang="en-US" dirty="0"/>
              <a:t>其数值是连续不断</a:t>
            </a:r>
            <a:r>
              <a:rPr lang="zh-CN" altLang="en-US" dirty="0" smtClean="0"/>
              <a:t>的，比如身高，体重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描述统计</a:t>
            </a:r>
            <a:endParaRPr lang="zh-CN" altLang="en-US" dirty="0"/>
          </a:p>
        </p:txBody>
      </p:sp>
      <p:sp>
        <p:nvSpPr>
          <p:cNvPr id="3" name="内容占位符 2"/>
          <p:cNvSpPr>
            <a:spLocks noGrp="1"/>
          </p:cNvSpPr>
          <p:nvPr>
            <p:ph idx="1"/>
          </p:nvPr>
        </p:nvSpPr>
        <p:spPr>
          <a:xfrm>
            <a:off x="2589212" y="2133600"/>
            <a:ext cx="8915400" cy="815546"/>
          </a:xfrm>
        </p:spPr>
        <p:txBody>
          <a:bodyPr/>
          <a:lstStyle/>
          <a:p>
            <a:r>
              <a:rPr lang="zh-CN" altLang="en-US" dirty="0"/>
              <a:t>“描述统计”分析工具用于生成数据源区域中数据的单变量统计分析报表，提供有关数据趋中性和易变性的信息。</a:t>
            </a:r>
            <a:endParaRPr lang="zh-CN" altLang="en-US" dirty="0"/>
          </a:p>
          <a:p>
            <a:endParaRPr lang="zh-CN" altLang="en-US" dirty="0"/>
          </a:p>
        </p:txBody>
      </p:sp>
      <p:graphicFrame>
        <p:nvGraphicFramePr>
          <p:cNvPr id="5" name="表格 4"/>
          <p:cNvGraphicFramePr>
            <a:graphicFrameLocks noGrp="1"/>
          </p:cNvGraphicFramePr>
          <p:nvPr/>
        </p:nvGraphicFramePr>
        <p:xfrm>
          <a:off x="2812288" y="4255346"/>
          <a:ext cx="8128002" cy="7416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zh-CN" altLang="en-US" dirty="0" smtClean="0"/>
                        <a:t>平均数</a:t>
                      </a:r>
                      <a:endParaRPr lang="zh-CN" altLang="en-US" dirty="0"/>
                    </a:p>
                  </a:txBody>
                  <a:tcPr/>
                </a:tc>
                <a:tc>
                  <a:txBody>
                    <a:bodyPr/>
                    <a:lstStyle/>
                    <a:p>
                      <a:r>
                        <a:rPr lang="zh-CN" altLang="en-US" dirty="0" smtClean="0"/>
                        <a:t>标准误差</a:t>
                      </a:r>
                      <a:endParaRPr lang="zh-CN" altLang="en-US" dirty="0"/>
                    </a:p>
                  </a:txBody>
                  <a:tcPr/>
                </a:tc>
                <a:tc>
                  <a:txBody>
                    <a:bodyPr/>
                    <a:lstStyle/>
                    <a:p>
                      <a:r>
                        <a:rPr lang="zh-CN" altLang="en-US" dirty="0" smtClean="0"/>
                        <a:t>中位数</a:t>
                      </a:r>
                      <a:endParaRPr lang="zh-CN" altLang="en-US" dirty="0"/>
                    </a:p>
                  </a:txBody>
                  <a:tcPr/>
                </a:tc>
                <a:tc>
                  <a:txBody>
                    <a:bodyPr/>
                    <a:lstStyle/>
                    <a:p>
                      <a:r>
                        <a:rPr lang="zh-CN" altLang="en-US" dirty="0" smtClean="0"/>
                        <a:t>众数</a:t>
                      </a:r>
                      <a:endParaRPr lang="zh-CN" altLang="en-US" dirty="0"/>
                    </a:p>
                  </a:txBody>
                  <a:tcPr/>
                </a:tc>
                <a:tc>
                  <a:txBody>
                    <a:bodyPr/>
                    <a:lstStyle/>
                    <a:p>
                      <a:r>
                        <a:rPr lang="zh-CN" altLang="en-US" dirty="0" smtClean="0"/>
                        <a:t>标准差</a:t>
                      </a:r>
                      <a:endParaRPr lang="zh-CN" altLang="en-US" dirty="0"/>
                    </a:p>
                  </a:txBody>
                  <a:tcPr/>
                </a:tc>
                <a:tc>
                  <a:txBody>
                    <a:bodyPr/>
                    <a:lstStyle/>
                    <a:p>
                      <a:r>
                        <a:rPr lang="zh-CN" altLang="en-US" dirty="0" smtClean="0"/>
                        <a:t>方差</a:t>
                      </a:r>
                      <a:endParaRPr lang="zh-CN" altLang="en-US" dirty="0"/>
                    </a:p>
                  </a:txBody>
                  <a:tcPr/>
                </a:tc>
              </a:tr>
              <a:tr h="370840">
                <a:tc>
                  <a:txBody>
                    <a:bodyPr/>
                    <a:lstStyle/>
                    <a:p>
                      <a:r>
                        <a:rPr lang="zh-CN" altLang="en-US" dirty="0" smtClean="0"/>
                        <a:t>峰度</a:t>
                      </a:r>
                      <a:endParaRPr lang="zh-CN" altLang="en-US" dirty="0"/>
                    </a:p>
                  </a:txBody>
                  <a:tcPr/>
                </a:tc>
                <a:tc>
                  <a:txBody>
                    <a:bodyPr/>
                    <a:lstStyle/>
                    <a:p>
                      <a:r>
                        <a:rPr lang="zh-CN" altLang="en-US" dirty="0" smtClean="0"/>
                        <a:t>偏度</a:t>
                      </a:r>
                      <a:endParaRPr lang="zh-CN" altLang="en-US" dirty="0"/>
                    </a:p>
                  </a:txBody>
                  <a:tcPr/>
                </a:tc>
                <a:tc>
                  <a:txBody>
                    <a:bodyPr/>
                    <a:lstStyle/>
                    <a:p>
                      <a:r>
                        <a:rPr lang="zh-CN" altLang="en-US" dirty="0" smtClean="0"/>
                        <a:t>区域</a:t>
                      </a:r>
                      <a:endParaRPr lang="zh-CN" altLang="en-US" dirty="0"/>
                    </a:p>
                  </a:txBody>
                  <a:tcPr/>
                </a:tc>
                <a:tc>
                  <a:txBody>
                    <a:bodyPr/>
                    <a:lstStyle/>
                    <a:p>
                      <a:r>
                        <a:rPr lang="zh-CN" altLang="en-US" dirty="0" smtClean="0"/>
                        <a:t>最小值</a:t>
                      </a:r>
                      <a:endParaRPr lang="zh-CN" altLang="en-US" dirty="0"/>
                    </a:p>
                  </a:txBody>
                  <a:tcPr/>
                </a:tc>
                <a:tc>
                  <a:txBody>
                    <a:bodyPr/>
                    <a:lstStyle/>
                    <a:p>
                      <a:r>
                        <a:rPr lang="zh-CN" altLang="en-US" dirty="0" smtClean="0"/>
                        <a:t>最大值</a:t>
                      </a:r>
                      <a:endParaRPr lang="zh-CN" altLang="en-US" dirty="0"/>
                    </a:p>
                  </a:txBody>
                  <a:tcPr/>
                </a:tc>
                <a:tc>
                  <a:txBody>
                    <a:bodyPr/>
                    <a:lstStyle/>
                    <a:p>
                      <a:r>
                        <a:rPr lang="zh-CN" altLang="en-US" dirty="0" smtClean="0"/>
                        <a:t>求和</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1201</Words>
  <Application>WPS 演示</Application>
  <PresentationFormat>宽屏</PresentationFormat>
  <Paragraphs>203</Paragraphs>
  <Slides>14</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Wingdings 3</vt:lpstr>
      <vt:lpstr>Arial</vt:lpstr>
      <vt:lpstr>幼圆</vt:lpstr>
      <vt:lpstr>Century Gothic</vt:lpstr>
      <vt:lpstr>Segoe Print</vt:lpstr>
      <vt:lpstr>微软雅黑</vt:lpstr>
      <vt:lpstr>Arial Unicode MS</vt:lpstr>
      <vt:lpstr>Symbol</vt:lpstr>
      <vt:lpstr>Calibri</vt:lpstr>
      <vt:lpstr>丝状</vt:lpstr>
      <vt:lpstr>初识数据分析</vt:lpstr>
      <vt:lpstr>现实中的问题</vt:lpstr>
      <vt:lpstr>Big Data</vt:lpstr>
      <vt:lpstr>数据分析流程：SEMMA</vt:lpstr>
      <vt:lpstr>数据分析流程</vt:lpstr>
      <vt:lpstr>EXCEL----数据分析的基础</vt:lpstr>
      <vt:lpstr>常用的分析技术</vt:lpstr>
      <vt:lpstr>数据的类型</vt:lpstr>
      <vt:lpstr>描述统计</vt:lpstr>
      <vt:lpstr>相关系数</vt:lpstr>
      <vt:lpstr>T检验</vt:lpstr>
      <vt:lpstr>回归</vt:lpstr>
      <vt:lpstr>后续</vt:lpstr>
      <vt:lpstr>数据分析还能做什么？</vt:lpstr>
    </vt:vector>
  </TitlesOfParts>
  <Company>2345.com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初识数据分析</dc:title>
  <dc:creator>Windows 用户</dc:creator>
  <cp:lastModifiedBy>L</cp:lastModifiedBy>
  <cp:revision>22</cp:revision>
  <dcterms:created xsi:type="dcterms:W3CDTF">2015-03-10T08:38:00Z</dcterms:created>
  <dcterms:modified xsi:type="dcterms:W3CDTF">2019-04-22T14:40:27Z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