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9" r:id="rId1"/>
  </p:sldMasterIdLst>
  <p:sldIdLst>
    <p:sldId id="256" r:id="rId2"/>
    <p:sldId id="258" r:id="rId3"/>
    <p:sldId id="259" r:id="rId4"/>
    <p:sldId id="260" r:id="rId5"/>
    <p:sldId id="261" r:id="rId6"/>
    <p:sldId id="262" r:id="rId7"/>
    <p:sldId id="263" r:id="rId8"/>
    <p:sldId id="266" r:id="rId9"/>
    <p:sldId id="264" r:id="rId10"/>
    <p:sldId id="269" r:id="rId11"/>
    <p:sldId id="270" r:id="rId12"/>
    <p:sldId id="271" r:id="rId13"/>
    <p:sldId id="273" r:id="rId14"/>
    <p:sldId id="274" r:id="rId15"/>
    <p:sldId id="275" r:id="rId16"/>
    <p:sldId id="277" r:id="rId17"/>
    <p:sldId id="278" r:id="rId18"/>
    <p:sldId id="279" r:id="rId19"/>
    <p:sldId id="272" r:id="rId20"/>
    <p:sldId id="280" r:id="rId21"/>
    <p:sldId id="282" r:id="rId22"/>
    <p:sldId id="281" r:id="rId23"/>
    <p:sldId id="267" r:id="rId24"/>
    <p:sldId id="268"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B2AFDF-564C-47AE-95A3-510216E47C02}" v="226" dt="2024-04-29T01:48:09.5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lnarasimha21@gmail.com" userId="88b8a219f45e06a4" providerId="LiveId" clId="{77B2AFDF-564C-47AE-95A3-510216E47C02}"/>
    <pc:docChg chg="undo custSel addSld delSld modSld">
      <pc:chgData name="dlnarasimha21@gmail.com" userId="88b8a219f45e06a4" providerId="LiveId" clId="{77B2AFDF-564C-47AE-95A3-510216E47C02}" dt="2024-02-26T05:06:49.014" v="5912" actId="207"/>
      <pc:docMkLst>
        <pc:docMk/>
      </pc:docMkLst>
      <pc:sldChg chg="addSp modSp mod">
        <pc:chgData name="dlnarasimha21@gmail.com" userId="88b8a219f45e06a4" providerId="LiveId" clId="{77B2AFDF-564C-47AE-95A3-510216E47C02}" dt="2024-02-25T13:51:17.747" v="5907" actId="1076"/>
        <pc:sldMkLst>
          <pc:docMk/>
          <pc:sldMk cId="3625918621" sldId="256"/>
        </pc:sldMkLst>
        <pc:spChg chg="add mod">
          <ac:chgData name="dlnarasimha21@gmail.com" userId="88b8a219f45e06a4" providerId="LiveId" clId="{77B2AFDF-564C-47AE-95A3-510216E47C02}" dt="2024-02-24T06:04:46.834" v="5864" actId="255"/>
          <ac:spMkLst>
            <pc:docMk/>
            <pc:sldMk cId="3625918621" sldId="256"/>
            <ac:spMk id="2" creationId="{31DF89DD-E389-6017-29F1-606490CC85AE}"/>
          </ac:spMkLst>
        </pc:spChg>
        <pc:spChg chg="mod">
          <ac:chgData name="dlnarasimha21@gmail.com" userId="88b8a219f45e06a4" providerId="LiveId" clId="{77B2AFDF-564C-47AE-95A3-510216E47C02}" dt="2024-02-24T05:42:22.696" v="5638" actId="1076"/>
          <ac:spMkLst>
            <pc:docMk/>
            <pc:sldMk cId="3625918621" sldId="256"/>
            <ac:spMk id="12" creationId="{297B510A-10E4-57DF-E47D-31ACAB354E64}"/>
          </ac:spMkLst>
        </pc:spChg>
        <pc:spChg chg="mod">
          <ac:chgData name="dlnarasimha21@gmail.com" userId="88b8a219f45e06a4" providerId="LiveId" clId="{77B2AFDF-564C-47AE-95A3-510216E47C02}" dt="2024-02-24T06:01:49.092" v="5824" actId="1076"/>
          <ac:spMkLst>
            <pc:docMk/>
            <pc:sldMk cId="3625918621" sldId="256"/>
            <ac:spMk id="14" creationId="{3CF0E362-99C7-DA68-F7F2-25B984CB260B}"/>
          </ac:spMkLst>
        </pc:spChg>
        <pc:spChg chg="mod">
          <ac:chgData name="dlnarasimha21@gmail.com" userId="88b8a219f45e06a4" providerId="LiveId" clId="{77B2AFDF-564C-47AE-95A3-510216E47C02}" dt="2024-02-24T06:01:52.875" v="5825" actId="1076"/>
          <ac:spMkLst>
            <pc:docMk/>
            <pc:sldMk cId="3625918621" sldId="256"/>
            <ac:spMk id="15" creationId="{1ECC3542-20CC-AF29-994C-421F04C3E3FA}"/>
          </ac:spMkLst>
        </pc:spChg>
        <pc:spChg chg="mod">
          <ac:chgData name="dlnarasimha21@gmail.com" userId="88b8a219f45e06a4" providerId="LiveId" clId="{77B2AFDF-564C-47AE-95A3-510216E47C02}" dt="2024-02-25T13:51:17.747" v="5907" actId="1076"/>
          <ac:spMkLst>
            <pc:docMk/>
            <pc:sldMk cId="3625918621" sldId="256"/>
            <ac:spMk id="16" creationId="{2B9BD004-CE7C-AFA5-3D3C-E089B3BDA760}"/>
          </ac:spMkLst>
        </pc:spChg>
        <pc:spChg chg="mod">
          <ac:chgData name="dlnarasimha21@gmail.com" userId="88b8a219f45e06a4" providerId="LiveId" clId="{77B2AFDF-564C-47AE-95A3-510216E47C02}" dt="2024-02-24T06:01:39.694" v="5823" actId="20577"/>
          <ac:spMkLst>
            <pc:docMk/>
            <pc:sldMk cId="3625918621" sldId="256"/>
            <ac:spMk id="18" creationId="{32D93373-C3DC-BF6C-0DCB-ED0BE326BCB3}"/>
          </ac:spMkLst>
        </pc:spChg>
      </pc:sldChg>
      <pc:sldChg chg="addSp delSp modSp new del mod">
        <pc:chgData name="dlnarasimha21@gmail.com" userId="88b8a219f45e06a4" providerId="LiveId" clId="{77B2AFDF-564C-47AE-95A3-510216E47C02}" dt="2023-12-15T00:08:30.058" v="2550" actId="2696"/>
        <pc:sldMkLst>
          <pc:docMk/>
          <pc:sldMk cId="904902886" sldId="257"/>
        </pc:sldMkLst>
        <pc:spChg chg="del">
          <ac:chgData name="dlnarasimha21@gmail.com" userId="88b8a219f45e06a4" providerId="LiveId" clId="{77B2AFDF-564C-47AE-95A3-510216E47C02}" dt="2023-12-13T14:43:45.183" v="1" actId="21"/>
          <ac:spMkLst>
            <pc:docMk/>
            <pc:sldMk cId="904902886" sldId="257"/>
            <ac:spMk id="2" creationId="{7788985A-BFA5-5B0B-9E46-D869FC2E4849}"/>
          </ac:spMkLst>
        </pc:spChg>
        <pc:spChg chg="del">
          <ac:chgData name="dlnarasimha21@gmail.com" userId="88b8a219f45e06a4" providerId="LiveId" clId="{77B2AFDF-564C-47AE-95A3-510216E47C02}" dt="2023-12-13T14:43:48.750" v="2" actId="21"/>
          <ac:spMkLst>
            <pc:docMk/>
            <pc:sldMk cId="904902886" sldId="257"/>
            <ac:spMk id="3" creationId="{8534B899-2712-7BFE-E2B5-3A320E0AF46E}"/>
          </ac:spMkLst>
        </pc:spChg>
        <pc:spChg chg="add mod">
          <ac:chgData name="dlnarasimha21@gmail.com" userId="88b8a219f45e06a4" providerId="LiveId" clId="{77B2AFDF-564C-47AE-95A3-510216E47C02}" dt="2023-12-13T14:57:25.984" v="447" actId="1076"/>
          <ac:spMkLst>
            <pc:docMk/>
            <pc:sldMk cId="904902886" sldId="257"/>
            <ac:spMk id="4" creationId="{83D36850-0B97-24A5-F938-E58716E821A8}"/>
          </ac:spMkLst>
        </pc:spChg>
        <pc:spChg chg="add del mod">
          <ac:chgData name="dlnarasimha21@gmail.com" userId="88b8a219f45e06a4" providerId="LiveId" clId="{77B2AFDF-564C-47AE-95A3-510216E47C02}" dt="2023-12-13T14:58:10.938" v="449" actId="21"/>
          <ac:spMkLst>
            <pc:docMk/>
            <pc:sldMk cId="904902886" sldId="257"/>
            <ac:spMk id="5" creationId="{DBBD01F4-06DB-FD7D-2CC7-30D741CE49D5}"/>
          </ac:spMkLst>
        </pc:spChg>
        <pc:spChg chg="add mod">
          <ac:chgData name="dlnarasimha21@gmail.com" userId="88b8a219f45e06a4" providerId="LiveId" clId="{77B2AFDF-564C-47AE-95A3-510216E47C02}" dt="2023-12-13T14:59:06.419" v="462" actId="1076"/>
          <ac:spMkLst>
            <pc:docMk/>
            <pc:sldMk cId="904902886" sldId="257"/>
            <ac:spMk id="6" creationId="{7E8ED0AC-8F01-0B91-DB63-3488B2B33C2B}"/>
          </ac:spMkLst>
        </pc:spChg>
        <pc:spChg chg="add mod">
          <ac:chgData name="dlnarasimha21@gmail.com" userId="88b8a219f45e06a4" providerId="LiveId" clId="{77B2AFDF-564C-47AE-95A3-510216E47C02}" dt="2023-12-13T17:10:00.042" v="2091" actId="1076"/>
          <ac:spMkLst>
            <pc:docMk/>
            <pc:sldMk cId="904902886" sldId="257"/>
            <ac:spMk id="7" creationId="{5960B425-011F-3350-08A1-81389814FF19}"/>
          </ac:spMkLst>
        </pc:spChg>
        <pc:spChg chg="add mod">
          <ac:chgData name="dlnarasimha21@gmail.com" userId="88b8a219f45e06a4" providerId="LiveId" clId="{77B2AFDF-564C-47AE-95A3-510216E47C02}" dt="2023-12-13T14:59:14.982" v="464" actId="1076"/>
          <ac:spMkLst>
            <pc:docMk/>
            <pc:sldMk cId="904902886" sldId="257"/>
            <ac:spMk id="8" creationId="{23CDBFA4-71A7-1652-5053-036C7CEF4F4E}"/>
          </ac:spMkLst>
        </pc:spChg>
        <pc:spChg chg="add mod">
          <ac:chgData name="dlnarasimha21@gmail.com" userId="88b8a219f45e06a4" providerId="LiveId" clId="{77B2AFDF-564C-47AE-95A3-510216E47C02}" dt="2023-12-13T14:59:17.967" v="465" actId="1076"/>
          <ac:spMkLst>
            <pc:docMk/>
            <pc:sldMk cId="904902886" sldId="257"/>
            <ac:spMk id="9" creationId="{402AE243-6DE6-5E1D-87CE-561074144C3D}"/>
          </ac:spMkLst>
        </pc:spChg>
        <pc:spChg chg="add mod">
          <ac:chgData name="dlnarasimha21@gmail.com" userId="88b8a219f45e06a4" providerId="LiveId" clId="{77B2AFDF-564C-47AE-95A3-510216E47C02}" dt="2023-12-13T14:59:20.545" v="466" actId="1076"/>
          <ac:spMkLst>
            <pc:docMk/>
            <pc:sldMk cId="904902886" sldId="257"/>
            <ac:spMk id="10" creationId="{85BC650D-D110-5C08-FB28-9DF2882B5330}"/>
          </ac:spMkLst>
        </pc:spChg>
        <pc:spChg chg="add mod">
          <ac:chgData name="dlnarasimha21@gmail.com" userId="88b8a219f45e06a4" providerId="LiveId" clId="{77B2AFDF-564C-47AE-95A3-510216E47C02}" dt="2023-12-13T14:59:27.077" v="469" actId="1076"/>
          <ac:spMkLst>
            <pc:docMk/>
            <pc:sldMk cId="904902886" sldId="257"/>
            <ac:spMk id="11" creationId="{0600EC1D-7DC0-8258-BE30-A040C3DCEEA4}"/>
          </ac:spMkLst>
        </pc:spChg>
        <pc:spChg chg="add del mod">
          <ac:chgData name="dlnarasimha21@gmail.com" userId="88b8a219f45e06a4" providerId="LiveId" clId="{77B2AFDF-564C-47AE-95A3-510216E47C02}" dt="2023-12-13T14:57:11.582" v="446" actId="21"/>
          <ac:spMkLst>
            <pc:docMk/>
            <pc:sldMk cId="904902886" sldId="257"/>
            <ac:spMk id="12" creationId="{1380B484-030C-AAC6-8616-A64390DCB93D}"/>
          </ac:spMkLst>
        </pc:spChg>
        <pc:spChg chg="add del mod">
          <ac:chgData name="dlnarasimha21@gmail.com" userId="88b8a219f45e06a4" providerId="LiveId" clId="{77B2AFDF-564C-47AE-95A3-510216E47C02}" dt="2023-12-13T14:58:08.037" v="448" actId="21"/>
          <ac:spMkLst>
            <pc:docMk/>
            <pc:sldMk cId="904902886" sldId="257"/>
            <ac:spMk id="13" creationId="{920A0809-B346-153C-BDEC-DF0E36C41A6D}"/>
          </ac:spMkLst>
        </pc:spChg>
        <pc:spChg chg="add mod">
          <ac:chgData name="dlnarasimha21@gmail.com" userId="88b8a219f45e06a4" providerId="LiveId" clId="{77B2AFDF-564C-47AE-95A3-510216E47C02}" dt="2023-12-13T14:58:40.448" v="453" actId="1076"/>
          <ac:spMkLst>
            <pc:docMk/>
            <pc:sldMk cId="904902886" sldId="257"/>
            <ac:spMk id="14" creationId="{F921B317-6E61-6BA2-DB70-523A0773308F}"/>
          </ac:spMkLst>
        </pc:spChg>
        <pc:spChg chg="add mod">
          <ac:chgData name="dlnarasimha21@gmail.com" userId="88b8a219f45e06a4" providerId="LiveId" clId="{77B2AFDF-564C-47AE-95A3-510216E47C02}" dt="2023-12-13T14:58:34.166" v="452" actId="1076"/>
          <ac:spMkLst>
            <pc:docMk/>
            <pc:sldMk cId="904902886" sldId="257"/>
            <ac:spMk id="15" creationId="{36E295AF-9DBF-3D0C-8DFE-8EF932AD3080}"/>
          </ac:spMkLst>
        </pc:spChg>
        <pc:spChg chg="add mod">
          <ac:chgData name="dlnarasimha21@gmail.com" userId="88b8a219f45e06a4" providerId="LiveId" clId="{77B2AFDF-564C-47AE-95A3-510216E47C02}" dt="2023-12-13T14:58:44.421" v="454" actId="1076"/>
          <ac:spMkLst>
            <pc:docMk/>
            <pc:sldMk cId="904902886" sldId="257"/>
            <ac:spMk id="16" creationId="{62F2925F-7CC0-699B-B25C-D69544555D93}"/>
          </ac:spMkLst>
        </pc:spChg>
        <pc:spChg chg="add mod">
          <ac:chgData name="dlnarasimha21@gmail.com" userId="88b8a219f45e06a4" providerId="LiveId" clId="{77B2AFDF-564C-47AE-95A3-510216E47C02}" dt="2023-12-13T14:58:51.475" v="459" actId="20577"/>
          <ac:spMkLst>
            <pc:docMk/>
            <pc:sldMk cId="904902886" sldId="257"/>
            <ac:spMk id="17" creationId="{B58EB3BC-749D-30EE-020C-B629DDA2CA21}"/>
          </ac:spMkLst>
        </pc:spChg>
        <pc:spChg chg="add mod">
          <ac:chgData name="dlnarasimha21@gmail.com" userId="88b8a219f45e06a4" providerId="LiveId" clId="{77B2AFDF-564C-47AE-95A3-510216E47C02}" dt="2023-12-13T14:58:56.672" v="460" actId="1076"/>
          <ac:spMkLst>
            <pc:docMk/>
            <pc:sldMk cId="904902886" sldId="257"/>
            <ac:spMk id="18" creationId="{50FE8D59-D4E9-75BA-B786-2F50BF085AB6}"/>
          </ac:spMkLst>
        </pc:spChg>
        <pc:spChg chg="add mod">
          <ac:chgData name="dlnarasimha21@gmail.com" userId="88b8a219f45e06a4" providerId="LiveId" clId="{77B2AFDF-564C-47AE-95A3-510216E47C02}" dt="2023-12-13T14:58:59.420" v="461" actId="1076"/>
          <ac:spMkLst>
            <pc:docMk/>
            <pc:sldMk cId="904902886" sldId="257"/>
            <ac:spMk id="19" creationId="{F9BA0103-AE76-A719-1090-3D546B647FDC}"/>
          </ac:spMkLst>
        </pc:spChg>
        <pc:spChg chg="add del mod">
          <ac:chgData name="dlnarasimha21@gmail.com" userId="88b8a219f45e06a4" providerId="LiveId" clId="{77B2AFDF-564C-47AE-95A3-510216E47C02}" dt="2023-12-13T14:57:08.640" v="445"/>
          <ac:spMkLst>
            <pc:docMk/>
            <pc:sldMk cId="904902886" sldId="257"/>
            <ac:spMk id="20" creationId="{22047613-412A-E091-6CE4-1DCDAB1A2E60}"/>
          </ac:spMkLst>
        </pc:spChg>
      </pc:sldChg>
      <pc:sldChg chg="addSp delSp modSp new mod">
        <pc:chgData name="dlnarasimha21@gmail.com" userId="88b8a219f45e06a4" providerId="LiveId" clId="{77B2AFDF-564C-47AE-95A3-510216E47C02}" dt="2024-02-25T13:48:41.374" v="5879" actId="1076"/>
        <pc:sldMkLst>
          <pc:docMk/>
          <pc:sldMk cId="3453605961" sldId="258"/>
        </pc:sldMkLst>
        <pc:spChg chg="mod">
          <ac:chgData name="dlnarasimha21@gmail.com" userId="88b8a219f45e06a4" providerId="LiveId" clId="{77B2AFDF-564C-47AE-95A3-510216E47C02}" dt="2023-12-13T17:19:02.319" v="2193" actId="1076"/>
          <ac:spMkLst>
            <pc:docMk/>
            <pc:sldMk cId="3453605961" sldId="258"/>
            <ac:spMk id="2" creationId="{1A20E212-A6E0-04E0-CBCE-E344AF036DF6}"/>
          </ac:spMkLst>
        </pc:spChg>
        <pc:spChg chg="add mod">
          <ac:chgData name="dlnarasimha21@gmail.com" userId="88b8a219f45e06a4" providerId="LiveId" clId="{77B2AFDF-564C-47AE-95A3-510216E47C02}" dt="2023-12-13T17:21:28.650" v="2549" actId="1076"/>
          <ac:spMkLst>
            <pc:docMk/>
            <pc:sldMk cId="3453605961" sldId="258"/>
            <ac:spMk id="3" creationId="{B5EC49B2-6183-F24F-381E-7CF18E0B2DC0}"/>
          </ac:spMkLst>
        </pc:spChg>
        <pc:spChg chg="del">
          <ac:chgData name="dlnarasimha21@gmail.com" userId="88b8a219f45e06a4" providerId="LiveId" clId="{77B2AFDF-564C-47AE-95A3-510216E47C02}" dt="2023-12-13T15:06:02.228" v="471"/>
          <ac:spMkLst>
            <pc:docMk/>
            <pc:sldMk cId="3453605961" sldId="258"/>
            <ac:spMk id="3" creationId="{FC4CF2A7-8B48-5EE7-63A1-FABB1C4706D3}"/>
          </ac:spMkLst>
        </pc:spChg>
        <pc:spChg chg="add mod">
          <ac:chgData name="dlnarasimha21@gmail.com" userId="88b8a219f45e06a4" providerId="LiveId" clId="{77B2AFDF-564C-47AE-95A3-510216E47C02}" dt="2024-02-25T13:48:34.577" v="5878" actId="14100"/>
          <ac:spMkLst>
            <pc:docMk/>
            <pc:sldMk cId="3453605961" sldId="258"/>
            <ac:spMk id="4" creationId="{C653AC9D-6E42-2314-6CE6-061EAF18FA85}"/>
          </ac:spMkLst>
        </pc:spChg>
        <pc:picChg chg="add mod">
          <ac:chgData name="dlnarasimha21@gmail.com" userId="88b8a219f45e06a4" providerId="LiveId" clId="{77B2AFDF-564C-47AE-95A3-510216E47C02}" dt="2024-02-25T13:48:41.374" v="5879" actId="1076"/>
          <ac:picMkLst>
            <pc:docMk/>
            <pc:sldMk cId="3453605961" sldId="258"/>
            <ac:picMk id="1026" creationId="{2E187E72-E0E3-2C13-D2CD-5394D29700A6}"/>
          </ac:picMkLst>
        </pc:picChg>
      </pc:sldChg>
      <pc:sldChg chg="addSp delSp modSp new mod">
        <pc:chgData name="dlnarasimha21@gmail.com" userId="88b8a219f45e06a4" providerId="LiveId" clId="{77B2AFDF-564C-47AE-95A3-510216E47C02}" dt="2024-02-25T13:48:57.545" v="5881" actId="1076"/>
        <pc:sldMkLst>
          <pc:docMk/>
          <pc:sldMk cId="821703071" sldId="259"/>
        </pc:sldMkLst>
        <pc:spChg chg="mod">
          <ac:chgData name="dlnarasimha21@gmail.com" userId="88b8a219f45e06a4" providerId="LiveId" clId="{77B2AFDF-564C-47AE-95A3-510216E47C02}" dt="2023-12-13T15:15:12.151" v="907" actId="20577"/>
          <ac:spMkLst>
            <pc:docMk/>
            <pc:sldMk cId="821703071" sldId="259"/>
            <ac:spMk id="2" creationId="{84917DA7-18B1-9EE4-C793-ABD0B5FC68A9}"/>
          </ac:spMkLst>
        </pc:spChg>
        <pc:spChg chg="add del mod">
          <ac:chgData name="dlnarasimha21@gmail.com" userId="88b8a219f45e06a4" providerId="LiveId" clId="{77B2AFDF-564C-47AE-95A3-510216E47C02}" dt="2023-12-13T15:20:54.551" v="910"/>
          <ac:spMkLst>
            <pc:docMk/>
            <pc:sldMk cId="821703071" sldId="259"/>
            <ac:spMk id="3" creationId="{F09AD89D-5E75-CDC0-2F2E-7951D26CC26C}"/>
          </ac:spMkLst>
        </pc:spChg>
        <pc:spChg chg="add mod">
          <ac:chgData name="dlnarasimha21@gmail.com" userId="88b8a219f45e06a4" providerId="LiveId" clId="{77B2AFDF-564C-47AE-95A3-510216E47C02}" dt="2024-02-25T13:48:48.708" v="5880" actId="123"/>
          <ac:spMkLst>
            <pc:docMk/>
            <pc:sldMk cId="821703071" sldId="259"/>
            <ac:spMk id="4" creationId="{825F590C-5850-9AC1-B5DB-E280983F437A}"/>
          </ac:spMkLst>
        </pc:spChg>
        <pc:spChg chg="add mod">
          <ac:chgData name="dlnarasimha21@gmail.com" userId="88b8a219f45e06a4" providerId="LiveId" clId="{77B2AFDF-564C-47AE-95A3-510216E47C02}" dt="2023-12-13T15:43:50.157" v="1300" actId="14100"/>
          <ac:spMkLst>
            <pc:docMk/>
            <pc:sldMk cId="821703071" sldId="259"/>
            <ac:spMk id="5" creationId="{48B9C245-9ED4-F800-9643-382E86FBC439}"/>
          </ac:spMkLst>
        </pc:spChg>
        <pc:picChg chg="add mod">
          <ac:chgData name="dlnarasimha21@gmail.com" userId="88b8a219f45e06a4" providerId="LiveId" clId="{77B2AFDF-564C-47AE-95A3-510216E47C02}" dt="2024-02-25T13:48:57.545" v="5881" actId="1076"/>
          <ac:picMkLst>
            <pc:docMk/>
            <pc:sldMk cId="821703071" sldId="259"/>
            <ac:picMk id="2050" creationId="{806594E3-923E-00BB-F618-78029D85778E}"/>
          </ac:picMkLst>
        </pc:picChg>
      </pc:sldChg>
      <pc:sldChg chg="addSp modSp new mod">
        <pc:chgData name="dlnarasimha21@gmail.com" userId="88b8a219f45e06a4" providerId="LiveId" clId="{77B2AFDF-564C-47AE-95A3-510216E47C02}" dt="2024-02-26T05:06:40.602" v="5911" actId="207"/>
        <pc:sldMkLst>
          <pc:docMk/>
          <pc:sldMk cId="803418681" sldId="260"/>
        </pc:sldMkLst>
        <pc:spChg chg="mod">
          <ac:chgData name="dlnarasimha21@gmail.com" userId="88b8a219f45e06a4" providerId="LiveId" clId="{77B2AFDF-564C-47AE-95A3-510216E47C02}" dt="2023-12-13T15:37:46.864" v="1266" actId="20577"/>
          <ac:spMkLst>
            <pc:docMk/>
            <pc:sldMk cId="803418681" sldId="260"/>
            <ac:spMk id="2" creationId="{77DFEAA9-C177-C800-6BE0-3B3F2BB621FC}"/>
          </ac:spMkLst>
        </pc:spChg>
        <pc:spChg chg="mod">
          <ac:chgData name="dlnarasimha21@gmail.com" userId="88b8a219f45e06a4" providerId="LiveId" clId="{77B2AFDF-564C-47AE-95A3-510216E47C02}" dt="2024-02-26T05:06:40.602" v="5911" actId="207"/>
          <ac:spMkLst>
            <pc:docMk/>
            <pc:sldMk cId="803418681" sldId="260"/>
            <ac:spMk id="3" creationId="{EEA46798-6FB6-6F42-19D8-F9B470DC1B75}"/>
          </ac:spMkLst>
        </pc:spChg>
        <pc:spChg chg="add mod">
          <ac:chgData name="dlnarasimha21@gmail.com" userId="88b8a219f45e06a4" providerId="LiveId" clId="{77B2AFDF-564C-47AE-95A3-510216E47C02}" dt="2023-12-13T15:37:03.859" v="1231" actId="1076"/>
          <ac:spMkLst>
            <pc:docMk/>
            <pc:sldMk cId="803418681" sldId="260"/>
            <ac:spMk id="4" creationId="{2274FAF5-1568-6611-8854-ADA0302566A5}"/>
          </ac:spMkLst>
        </pc:spChg>
        <pc:picChg chg="add mod">
          <ac:chgData name="dlnarasimha21@gmail.com" userId="88b8a219f45e06a4" providerId="LiveId" clId="{77B2AFDF-564C-47AE-95A3-510216E47C02}" dt="2023-12-15T00:12:09.049" v="3306" actId="1076"/>
          <ac:picMkLst>
            <pc:docMk/>
            <pc:sldMk cId="803418681" sldId="260"/>
            <ac:picMk id="5" creationId="{63651935-90FF-CC93-0ACA-BF36517DD43A}"/>
          </ac:picMkLst>
        </pc:picChg>
      </pc:sldChg>
      <pc:sldChg chg="addSp delSp modSp new mod">
        <pc:chgData name="dlnarasimha21@gmail.com" userId="88b8a219f45e06a4" providerId="LiveId" clId="{77B2AFDF-564C-47AE-95A3-510216E47C02}" dt="2024-02-25T13:50:24.193" v="5904" actId="123"/>
        <pc:sldMkLst>
          <pc:docMk/>
          <pc:sldMk cId="4162973508" sldId="261"/>
        </pc:sldMkLst>
        <pc:spChg chg="mod">
          <ac:chgData name="dlnarasimha21@gmail.com" userId="88b8a219f45e06a4" providerId="LiveId" clId="{77B2AFDF-564C-47AE-95A3-510216E47C02}" dt="2023-12-13T15:45:03.487" v="1315" actId="20577"/>
          <ac:spMkLst>
            <pc:docMk/>
            <pc:sldMk cId="4162973508" sldId="261"/>
            <ac:spMk id="2" creationId="{4E3F5C1A-816F-6580-C300-AEE72516E983}"/>
          </ac:spMkLst>
        </pc:spChg>
        <pc:spChg chg="mod">
          <ac:chgData name="dlnarasimha21@gmail.com" userId="88b8a219f45e06a4" providerId="LiveId" clId="{77B2AFDF-564C-47AE-95A3-510216E47C02}" dt="2024-02-25T13:50:24.193" v="5904" actId="123"/>
          <ac:spMkLst>
            <pc:docMk/>
            <pc:sldMk cId="4162973508" sldId="261"/>
            <ac:spMk id="3" creationId="{38CE6B0A-5648-01C8-E32D-9F65720C4BD6}"/>
          </ac:spMkLst>
        </pc:spChg>
        <pc:spChg chg="add mod">
          <ac:chgData name="dlnarasimha21@gmail.com" userId="88b8a219f45e06a4" providerId="LiveId" clId="{77B2AFDF-564C-47AE-95A3-510216E47C02}" dt="2023-12-13T15:51:16.917" v="1327" actId="1076"/>
          <ac:spMkLst>
            <pc:docMk/>
            <pc:sldMk cId="4162973508" sldId="261"/>
            <ac:spMk id="4" creationId="{A2F7885C-1FED-6FAC-5295-69D7A216B55C}"/>
          </ac:spMkLst>
        </pc:spChg>
        <pc:picChg chg="add del mod">
          <ac:chgData name="dlnarasimha21@gmail.com" userId="88b8a219f45e06a4" providerId="LiveId" clId="{77B2AFDF-564C-47AE-95A3-510216E47C02}" dt="2023-12-13T16:01:14.454" v="1381" actId="21"/>
          <ac:picMkLst>
            <pc:docMk/>
            <pc:sldMk cId="4162973508" sldId="261"/>
            <ac:picMk id="5" creationId="{1E817E97-90FD-FA05-38EF-99076B63BBD5}"/>
          </ac:picMkLst>
        </pc:picChg>
        <pc:picChg chg="add mod">
          <ac:chgData name="dlnarasimha21@gmail.com" userId="88b8a219f45e06a4" providerId="LiveId" clId="{77B2AFDF-564C-47AE-95A3-510216E47C02}" dt="2023-12-13T16:02:40.083" v="1384" actId="1076"/>
          <ac:picMkLst>
            <pc:docMk/>
            <pc:sldMk cId="4162973508" sldId="261"/>
            <ac:picMk id="3074" creationId="{84CF2C06-0C83-93F8-B372-77854120FEED}"/>
          </ac:picMkLst>
        </pc:picChg>
      </pc:sldChg>
      <pc:sldChg chg="addSp delSp modSp new del mod">
        <pc:chgData name="dlnarasimha21@gmail.com" userId="88b8a219f45e06a4" providerId="LiveId" clId="{77B2AFDF-564C-47AE-95A3-510216E47C02}" dt="2023-12-13T16:14:24.392" v="1455" actId="2696"/>
        <pc:sldMkLst>
          <pc:docMk/>
          <pc:sldMk cId="183123380" sldId="262"/>
        </pc:sldMkLst>
        <pc:spChg chg="add del mod">
          <ac:chgData name="dlnarasimha21@gmail.com" userId="88b8a219f45e06a4" providerId="LiveId" clId="{77B2AFDF-564C-47AE-95A3-510216E47C02}" dt="2023-12-13T16:14:21.407" v="1454" actId="21"/>
          <ac:spMkLst>
            <pc:docMk/>
            <pc:sldMk cId="183123380" sldId="262"/>
            <ac:spMk id="2" creationId="{D410BE1E-E9EE-05E0-BC80-761EA4D7817B}"/>
          </ac:spMkLst>
        </pc:spChg>
        <pc:spChg chg="add del mod">
          <ac:chgData name="dlnarasimha21@gmail.com" userId="88b8a219f45e06a4" providerId="LiveId" clId="{77B2AFDF-564C-47AE-95A3-510216E47C02}" dt="2023-12-13T16:05:41.995" v="1411" actId="21"/>
          <ac:spMkLst>
            <pc:docMk/>
            <pc:sldMk cId="183123380" sldId="262"/>
            <ac:spMk id="3" creationId="{E137942B-080C-2496-0C40-FAB1A9EAD8EF}"/>
          </ac:spMkLst>
        </pc:spChg>
        <pc:spChg chg="add del mod">
          <ac:chgData name="dlnarasimha21@gmail.com" userId="88b8a219f45e06a4" providerId="LiveId" clId="{77B2AFDF-564C-47AE-95A3-510216E47C02}" dt="2023-12-13T16:05:18.656" v="1410" actId="21"/>
          <ac:spMkLst>
            <pc:docMk/>
            <pc:sldMk cId="183123380" sldId="262"/>
            <ac:spMk id="4" creationId="{9586030B-FE4F-47FB-CDFE-BC67AA6E8E52}"/>
          </ac:spMkLst>
        </pc:spChg>
        <pc:spChg chg="add">
          <ac:chgData name="dlnarasimha21@gmail.com" userId="88b8a219f45e06a4" providerId="LiveId" clId="{77B2AFDF-564C-47AE-95A3-510216E47C02}" dt="2023-12-13T16:05:56.352" v="1412"/>
          <ac:spMkLst>
            <pc:docMk/>
            <pc:sldMk cId="183123380" sldId="262"/>
            <ac:spMk id="5" creationId="{B0711E59-3091-FFD7-5871-62517F410008}"/>
          </ac:spMkLst>
        </pc:spChg>
        <pc:spChg chg="add del mod">
          <ac:chgData name="dlnarasimha21@gmail.com" userId="88b8a219f45e06a4" providerId="LiveId" clId="{77B2AFDF-564C-47AE-95A3-510216E47C02}" dt="2023-12-13T16:06:36.519" v="1417" actId="21"/>
          <ac:spMkLst>
            <pc:docMk/>
            <pc:sldMk cId="183123380" sldId="262"/>
            <ac:spMk id="7" creationId="{F1535A04-FC55-CC5F-5804-136B4B04F2AB}"/>
          </ac:spMkLst>
        </pc:spChg>
        <pc:spChg chg="add del mod">
          <ac:chgData name="dlnarasimha21@gmail.com" userId="88b8a219f45e06a4" providerId="LiveId" clId="{77B2AFDF-564C-47AE-95A3-510216E47C02}" dt="2023-12-13T16:14:16.626" v="1453" actId="21"/>
          <ac:spMkLst>
            <pc:docMk/>
            <pc:sldMk cId="183123380" sldId="262"/>
            <ac:spMk id="8" creationId="{011D77EE-7B14-1973-A709-26CB5CD324C3}"/>
          </ac:spMkLst>
        </pc:spChg>
        <pc:picChg chg="add del mod">
          <ac:chgData name="dlnarasimha21@gmail.com" userId="88b8a219f45e06a4" providerId="LiveId" clId="{77B2AFDF-564C-47AE-95A3-510216E47C02}" dt="2023-12-13T16:12:49.234" v="1441" actId="21"/>
          <ac:picMkLst>
            <pc:docMk/>
            <pc:sldMk cId="183123380" sldId="262"/>
            <ac:picMk id="9" creationId="{85EDE29C-8BE1-D97C-82BA-847F3F9C3768}"/>
          </ac:picMkLst>
        </pc:picChg>
      </pc:sldChg>
      <pc:sldChg chg="addSp modSp new mod">
        <pc:chgData name="dlnarasimha21@gmail.com" userId="88b8a219f45e06a4" providerId="LiveId" clId="{77B2AFDF-564C-47AE-95A3-510216E47C02}" dt="2024-02-26T05:06:49.014" v="5912" actId="207"/>
        <pc:sldMkLst>
          <pc:docMk/>
          <pc:sldMk cId="3204136472" sldId="262"/>
        </pc:sldMkLst>
        <pc:spChg chg="mod">
          <ac:chgData name="dlnarasimha21@gmail.com" userId="88b8a219f45e06a4" providerId="LiveId" clId="{77B2AFDF-564C-47AE-95A3-510216E47C02}" dt="2023-12-13T16:14:42.114" v="1483" actId="20577"/>
          <ac:spMkLst>
            <pc:docMk/>
            <pc:sldMk cId="3204136472" sldId="262"/>
            <ac:spMk id="2" creationId="{8ACAA51D-E600-F416-E98C-CB670F34FA2D}"/>
          </ac:spMkLst>
        </pc:spChg>
        <pc:spChg chg="mod">
          <ac:chgData name="dlnarasimha21@gmail.com" userId="88b8a219f45e06a4" providerId="LiveId" clId="{77B2AFDF-564C-47AE-95A3-510216E47C02}" dt="2024-02-26T05:06:49.014" v="5912" actId="207"/>
          <ac:spMkLst>
            <pc:docMk/>
            <pc:sldMk cId="3204136472" sldId="262"/>
            <ac:spMk id="3" creationId="{D09C59C6-AA70-3E8C-09BE-FD872B7F905D}"/>
          </ac:spMkLst>
        </pc:spChg>
        <pc:spChg chg="add mod">
          <ac:chgData name="dlnarasimha21@gmail.com" userId="88b8a219f45e06a4" providerId="LiveId" clId="{77B2AFDF-564C-47AE-95A3-510216E47C02}" dt="2023-12-15T02:23:55.370" v="3539" actId="1076"/>
          <ac:spMkLst>
            <pc:docMk/>
            <pc:sldMk cId="3204136472" sldId="262"/>
            <ac:spMk id="4" creationId="{B46A97CD-20FE-0956-93A8-81CC74149DDD}"/>
          </ac:spMkLst>
        </pc:spChg>
        <pc:picChg chg="add mod">
          <ac:chgData name="dlnarasimha21@gmail.com" userId="88b8a219f45e06a4" providerId="LiveId" clId="{77B2AFDF-564C-47AE-95A3-510216E47C02}" dt="2023-12-13T16:17:23.669" v="1509" actId="1076"/>
          <ac:picMkLst>
            <pc:docMk/>
            <pc:sldMk cId="3204136472" sldId="262"/>
            <ac:picMk id="5" creationId="{EEDAD178-E8CB-A89A-BF3C-564AE998EE54}"/>
          </ac:picMkLst>
        </pc:picChg>
      </pc:sldChg>
      <pc:sldChg chg="addSp delSp modSp new mod">
        <pc:chgData name="dlnarasimha21@gmail.com" userId="88b8a219f45e06a4" providerId="LiveId" clId="{77B2AFDF-564C-47AE-95A3-510216E47C02}" dt="2023-12-13T16:51:50.912" v="1850" actId="1582"/>
        <pc:sldMkLst>
          <pc:docMk/>
          <pc:sldMk cId="1096990271" sldId="263"/>
        </pc:sldMkLst>
        <pc:spChg chg="del mod">
          <ac:chgData name="dlnarasimha21@gmail.com" userId="88b8a219f45e06a4" providerId="LiveId" clId="{77B2AFDF-564C-47AE-95A3-510216E47C02}" dt="2023-12-13T16:20:26.671" v="1516" actId="21"/>
          <ac:spMkLst>
            <pc:docMk/>
            <pc:sldMk cId="1096990271" sldId="263"/>
            <ac:spMk id="2" creationId="{3AFA01BE-5632-7FDC-851F-4620E80A4880}"/>
          </ac:spMkLst>
        </pc:spChg>
        <pc:spChg chg="del">
          <ac:chgData name="dlnarasimha21@gmail.com" userId="88b8a219f45e06a4" providerId="LiveId" clId="{77B2AFDF-564C-47AE-95A3-510216E47C02}" dt="2023-12-13T16:23:07.574" v="1548"/>
          <ac:spMkLst>
            <pc:docMk/>
            <pc:sldMk cId="1096990271" sldId="263"/>
            <ac:spMk id="3" creationId="{E794E5BE-EAFB-5D0D-31BF-18A5BDEB8E2D}"/>
          </ac:spMkLst>
        </pc:spChg>
        <pc:spChg chg="mod">
          <ac:chgData name="dlnarasimha21@gmail.com" userId="88b8a219f45e06a4" providerId="LiveId" clId="{77B2AFDF-564C-47AE-95A3-510216E47C02}" dt="2023-12-13T16:21:46.069" v="1547" actId="1076"/>
          <ac:spMkLst>
            <pc:docMk/>
            <pc:sldMk cId="1096990271" sldId="263"/>
            <ac:spMk id="4" creationId="{3F208662-800D-340D-0770-F6FDF1D84EAA}"/>
          </ac:spMkLst>
        </pc:spChg>
        <pc:spChg chg="add mod">
          <ac:chgData name="dlnarasimha21@gmail.com" userId="88b8a219f45e06a4" providerId="LiveId" clId="{77B2AFDF-564C-47AE-95A3-510216E47C02}" dt="2023-12-13T16:21:42.652" v="1546" actId="1076"/>
          <ac:spMkLst>
            <pc:docMk/>
            <pc:sldMk cId="1096990271" sldId="263"/>
            <ac:spMk id="5" creationId="{D7348810-0A8C-A953-8FD3-F6D43856FDB0}"/>
          </ac:spMkLst>
        </pc:spChg>
        <pc:spChg chg="add del mod">
          <ac:chgData name="dlnarasimha21@gmail.com" userId="88b8a219f45e06a4" providerId="LiveId" clId="{77B2AFDF-564C-47AE-95A3-510216E47C02}" dt="2023-12-13T16:24:39.465" v="1553"/>
          <ac:spMkLst>
            <pc:docMk/>
            <pc:sldMk cId="1096990271" sldId="263"/>
            <ac:spMk id="8" creationId="{49B2F978-AEF6-044C-6A34-F93762282C33}"/>
          </ac:spMkLst>
        </pc:spChg>
        <pc:spChg chg="add del mod">
          <ac:chgData name="dlnarasimha21@gmail.com" userId="88b8a219f45e06a4" providerId="LiveId" clId="{77B2AFDF-564C-47AE-95A3-510216E47C02}" dt="2023-12-13T16:25:59.516" v="1558"/>
          <ac:spMkLst>
            <pc:docMk/>
            <pc:sldMk cId="1096990271" sldId="263"/>
            <ac:spMk id="11" creationId="{618191B4-92AB-AC33-C527-0FB7015CF1D2}"/>
          </ac:spMkLst>
        </pc:spChg>
        <pc:spChg chg="add del mod">
          <ac:chgData name="dlnarasimha21@gmail.com" userId="88b8a219f45e06a4" providerId="LiveId" clId="{77B2AFDF-564C-47AE-95A3-510216E47C02}" dt="2023-12-13T16:26:52.128" v="1564"/>
          <ac:spMkLst>
            <pc:docMk/>
            <pc:sldMk cId="1096990271" sldId="263"/>
            <ac:spMk id="12" creationId="{4A4E62AC-9434-9672-BEC4-30E030238C21}"/>
          </ac:spMkLst>
        </pc:spChg>
        <pc:spChg chg="add del mod">
          <ac:chgData name="dlnarasimha21@gmail.com" userId="88b8a219f45e06a4" providerId="LiveId" clId="{77B2AFDF-564C-47AE-95A3-510216E47C02}" dt="2023-12-13T16:27:47.399" v="1567" actId="21"/>
          <ac:spMkLst>
            <pc:docMk/>
            <pc:sldMk cId="1096990271" sldId="263"/>
            <ac:spMk id="13" creationId="{CED53601-ECDB-70C2-5D0B-0EA3C83F2479}"/>
          </ac:spMkLst>
        </pc:spChg>
        <pc:picChg chg="add del mod">
          <ac:chgData name="dlnarasimha21@gmail.com" userId="88b8a219f45e06a4" providerId="LiveId" clId="{77B2AFDF-564C-47AE-95A3-510216E47C02}" dt="2023-12-13T16:23:20.521" v="1552" actId="21"/>
          <ac:picMkLst>
            <pc:docMk/>
            <pc:sldMk cId="1096990271" sldId="263"/>
            <ac:picMk id="6" creationId="{B68F20BA-04D4-15C8-A3AF-5BAC34A88FB2}"/>
          </ac:picMkLst>
        </pc:picChg>
        <pc:picChg chg="add del mod">
          <ac:chgData name="dlnarasimha21@gmail.com" userId="88b8a219f45e06a4" providerId="LiveId" clId="{77B2AFDF-564C-47AE-95A3-510216E47C02}" dt="2023-12-13T16:24:52.043" v="1557" actId="21"/>
          <ac:picMkLst>
            <pc:docMk/>
            <pc:sldMk cId="1096990271" sldId="263"/>
            <ac:picMk id="9" creationId="{2D2711C5-EBB6-B796-6816-075E836E3CF9}"/>
          </ac:picMkLst>
        </pc:picChg>
        <pc:picChg chg="add del mod">
          <ac:chgData name="dlnarasimha21@gmail.com" userId="88b8a219f45e06a4" providerId="LiveId" clId="{77B2AFDF-564C-47AE-95A3-510216E47C02}" dt="2023-12-13T16:26:14.794" v="1563" actId="21"/>
          <ac:picMkLst>
            <pc:docMk/>
            <pc:sldMk cId="1096990271" sldId="263"/>
            <ac:picMk id="5122" creationId="{C5D1BF7B-14FB-73F3-6D91-7A07E96AE18A}"/>
          </ac:picMkLst>
        </pc:picChg>
        <pc:picChg chg="add del mod">
          <ac:chgData name="dlnarasimha21@gmail.com" userId="88b8a219f45e06a4" providerId="LiveId" clId="{77B2AFDF-564C-47AE-95A3-510216E47C02}" dt="2023-12-13T16:27:40.556" v="1566" actId="21"/>
          <ac:picMkLst>
            <pc:docMk/>
            <pc:sldMk cId="1096990271" sldId="263"/>
            <ac:picMk id="5124" creationId="{E987E22D-835A-2B7E-B7E6-638F65999A7F}"/>
          </ac:picMkLst>
        </pc:picChg>
        <pc:picChg chg="add mod">
          <ac:chgData name="dlnarasimha21@gmail.com" userId="88b8a219f45e06a4" providerId="LiveId" clId="{77B2AFDF-564C-47AE-95A3-510216E47C02}" dt="2023-12-13T16:51:50.912" v="1850" actId="1582"/>
          <ac:picMkLst>
            <pc:docMk/>
            <pc:sldMk cId="1096990271" sldId="263"/>
            <ac:picMk id="5126" creationId="{E696267E-3652-5A12-4410-54488503EA04}"/>
          </ac:picMkLst>
        </pc:picChg>
      </pc:sldChg>
      <pc:sldChg chg="addSp modSp new del mod">
        <pc:chgData name="dlnarasimha21@gmail.com" userId="88b8a219f45e06a4" providerId="LiveId" clId="{77B2AFDF-564C-47AE-95A3-510216E47C02}" dt="2023-12-13T16:37:55.228" v="1682" actId="2696"/>
        <pc:sldMkLst>
          <pc:docMk/>
          <pc:sldMk cId="1102749941" sldId="264"/>
        </pc:sldMkLst>
        <pc:spChg chg="mod">
          <ac:chgData name="dlnarasimha21@gmail.com" userId="88b8a219f45e06a4" providerId="LiveId" clId="{77B2AFDF-564C-47AE-95A3-510216E47C02}" dt="2023-12-13T16:31:12.344" v="1627" actId="1076"/>
          <ac:spMkLst>
            <pc:docMk/>
            <pc:sldMk cId="1102749941" sldId="264"/>
            <ac:spMk id="2" creationId="{0FD84268-5B20-E225-A5A3-A87388A48E07}"/>
          </ac:spMkLst>
        </pc:spChg>
        <pc:spChg chg="mod">
          <ac:chgData name="dlnarasimha21@gmail.com" userId="88b8a219f45e06a4" providerId="LiveId" clId="{77B2AFDF-564C-47AE-95A3-510216E47C02}" dt="2023-12-13T16:36:49.530" v="1675" actId="1076"/>
          <ac:spMkLst>
            <pc:docMk/>
            <pc:sldMk cId="1102749941" sldId="264"/>
            <ac:spMk id="3" creationId="{8FDDB3BB-46CE-2572-027D-B8E35F320EB3}"/>
          </ac:spMkLst>
        </pc:spChg>
        <pc:spChg chg="add mod">
          <ac:chgData name="dlnarasimha21@gmail.com" userId="88b8a219f45e06a4" providerId="LiveId" clId="{77B2AFDF-564C-47AE-95A3-510216E47C02}" dt="2023-12-13T16:37:21.969" v="1681" actId="20577"/>
          <ac:spMkLst>
            <pc:docMk/>
            <pc:sldMk cId="1102749941" sldId="264"/>
            <ac:spMk id="4" creationId="{28AFF050-4DF6-8CA3-1A06-28429960E640}"/>
          </ac:spMkLst>
        </pc:spChg>
      </pc:sldChg>
      <pc:sldChg chg="addSp delSp modSp new mod">
        <pc:chgData name="dlnarasimha21@gmail.com" userId="88b8a219f45e06a4" providerId="LiveId" clId="{77B2AFDF-564C-47AE-95A3-510216E47C02}" dt="2024-02-23T16:58:10.480" v="5608" actId="1076"/>
        <pc:sldMkLst>
          <pc:docMk/>
          <pc:sldMk cId="1594319449" sldId="264"/>
        </pc:sldMkLst>
        <pc:spChg chg="mod">
          <ac:chgData name="dlnarasimha21@gmail.com" userId="88b8a219f45e06a4" providerId="LiveId" clId="{77B2AFDF-564C-47AE-95A3-510216E47C02}" dt="2023-12-13T16:41:57.262" v="1764" actId="1076"/>
          <ac:spMkLst>
            <pc:docMk/>
            <pc:sldMk cId="1594319449" sldId="264"/>
            <ac:spMk id="2" creationId="{C59BD12C-ED74-895A-02B3-4C6438D9DED4}"/>
          </ac:spMkLst>
        </pc:spChg>
        <pc:spChg chg="del mod">
          <ac:chgData name="dlnarasimha21@gmail.com" userId="88b8a219f45e06a4" providerId="LiveId" clId="{77B2AFDF-564C-47AE-95A3-510216E47C02}" dt="2023-12-13T17:12:08.301" v="2099" actId="21"/>
          <ac:spMkLst>
            <pc:docMk/>
            <pc:sldMk cId="1594319449" sldId="264"/>
            <ac:spMk id="3" creationId="{C48585FA-2CE5-2132-9F08-F11C76833F12}"/>
          </ac:spMkLst>
        </pc:spChg>
        <pc:spChg chg="mod">
          <ac:chgData name="dlnarasimha21@gmail.com" userId="88b8a219f45e06a4" providerId="LiveId" clId="{77B2AFDF-564C-47AE-95A3-510216E47C02}" dt="2024-02-23T16:57:23.342" v="5595" actId="1076"/>
          <ac:spMkLst>
            <pc:docMk/>
            <pc:sldMk cId="1594319449" sldId="264"/>
            <ac:spMk id="4" creationId="{B0468FBF-9EF2-47EC-8478-4519BBD05E2F}"/>
          </ac:spMkLst>
        </pc:spChg>
        <pc:spChg chg="add del mod">
          <ac:chgData name="dlnarasimha21@gmail.com" userId="88b8a219f45e06a4" providerId="LiveId" clId="{77B2AFDF-564C-47AE-95A3-510216E47C02}" dt="2023-12-13T17:12:13.910" v="2100"/>
          <ac:spMkLst>
            <pc:docMk/>
            <pc:sldMk cId="1594319449" sldId="264"/>
            <ac:spMk id="9" creationId="{E2E9865A-6538-7090-653A-D750B773F9DE}"/>
          </ac:spMkLst>
        </pc:spChg>
        <pc:spChg chg="add mod">
          <ac:chgData name="dlnarasimha21@gmail.com" userId="88b8a219f45e06a4" providerId="LiveId" clId="{77B2AFDF-564C-47AE-95A3-510216E47C02}" dt="2024-02-23T16:58:08.001" v="5607" actId="1076"/>
          <ac:spMkLst>
            <pc:docMk/>
            <pc:sldMk cId="1594319449" sldId="264"/>
            <ac:spMk id="10" creationId="{F4F89619-9FBE-8FF7-4140-E55253E5A301}"/>
          </ac:spMkLst>
        </pc:spChg>
        <pc:cxnChg chg="add mod">
          <ac:chgData name="dlnarasimha21@gmail.com" userId="88b8a219f45e06a4" providerId="LiveId" clId="{77B2AFDF-564C-47AE-95A3-510216E47C02}" dt="2024-02-23T16:58:10.480" v="5608" actId="1076"/>
          <ac:cxnSpMkLst>
            <pc:docMk/>
            <pc:sldMk cId="1594319449" sldId="264"/>
            <ac:cxnSpMk id="6" creationId="{B8CC1622-9D81-2514-ED0E-522098F6A0D7}"/>
          </ac:cxnSpMkLst>
        </pc:cxnChg>
      </pc:sldChg>
      <pc:sldChg chg="addSp modSp new del mod">
        <pc:chgData name="dlnarasimha21@gmail.com" userId="88b8a219f45e06a4" providerId="LiveId" clId="{77B2AFDF-564C-47AE-95A3-510216E47C02}" dt="2023-12-13T16:50:30.077" v="1846" actId="2696"/>
        <pc:sldMkLst>
          <pc:docMk/>
          <pc:sldMk cId="2218113779" sldId="265"/>
        </pc:sldMkLst>
        <pc:spChg chg="mod">
          <ac:chgData name="dlnarasimha21@gmail.com" userId="88b8a219f45e06a4" providerId="LiveId" clId="{77B2AFDF-564C-47AE-95A3-510216E47C02}" dt="2023-12-13T16:46:57.021" v="1812" actId="27636"/>
          <ac:spMkLst>
            <pc:docMk/>
            <pc:sldMk cId="2218113779" sldId="265"/>
            <ac:spMk id="3" creationId="{69ED8F0C-9413-E994-38E0-19EE942FF193}"/>
          </ac:spMkLst>
        </pc:spChg>
        <pc:picChg chg="add mod">
          <ac:chgData name="dlnarasimha21@gmail.com" userId="88b8a219f45e06a4" providerId="LiveId" clId="{77B2AFDF-564C-47AE-95A3-510216E47C02}" dt="2023-12-13T16:47:25.434" v="1817" actId="1076"/>
          <ac:picMkLst>
            <pc:docMk/>
            <pc:sldMk cId="2218113779" sldId="265"/>
            <ac:picMk id="6146" creationId="{06F9B0EF-64CC-BA87-4F76-8A1EC13EAF88}"/>
          </ac:picMkLst>
        </pc:picChg>
      </pc:sldChg>
      <pc:sldChg chg="addSp modSp new mod">
        <pc:chgData name="dlnarasimha21@gmail.com" userId="88b8a219f45e06a4" providerId="LiveId" clId="{77B2AFDF-564C-47AE-95A3-510216E47C02}" dt="2024-02-25T13:50:39.286" v="5905" actId="123"/>
        <pc:sldMkLst>
          <pc:docMk/>
          <pc:sldMk cId="133062110" sldId="266"/>
        </pc:sldMkLst>
        <pc:spChg chg="add mod">
          <ac:chgData name="dlnarasimha21@gmail.com" userId="88b8a219f45e06a4" providerId="LiveId" clId="{77B2AFDF-564C-47AE-95A3-510216E47C02}" dt="2024-02-25T13:50:39.286" v="5905" actId="123"/>
          <ac:spMkLst>
            <pc:docMk/>
            <pc:sldMk cId="133062110" sldId="266"/>
            <ac:spMk id="3" creationId="{0FF2F58C-6E4E-A9D0-5F5A-F1DD4D1CF3DD}"/>
          </ac:spMkLst>
        </pc:spChg>
        <pc:spChg chg="add mod">
          <ac:chgData name="dlnarasimha21@gmail.com" userId="88b8a219f45e06a4" providerId="LiveId" clId="{77B2AFDF-564C-47AE-95A3-510216E47C02}" dt="2023-12-13T16:52:58.800" v="1883" actId="255"/>
          <ac:spMkLst>
            <pc:docMk/>
            <pc:sldMk cId="133062110" sldId="266"/>
            <ac:spMk id="4" creationId="{6C0C66B3-9EF2-937F-CAB9-8C592A4CD132}"/>
          </ac:spMkLst>
        </pc:spChg>
        <pc:picChg chg="add mod">
          <ac:chgData name="dlnarasimha21@gmail.com" userId="88b8a219f45e06a4" providerId="LiveId" clId="{77B2AFDF-564C-47AE-95A3-510216E47C02}" dt="2023-12-13T16:53:35.789" v="1888" actId="1076"/>
          <ac:picMkLst>
            <pc:docMk/>
            <pc:sldMk cId="133062110" sldId="266"/>
            <ac:picMk id="7170" creationId="{6012E9D8-69AE-BABF-4867-4B8D4E519365}"/>
          </ac:picMkLst>
        </pc:picChg>
      </pc:sldChg>
      <pc:sldChg chg="addSp delSp modSp new mod">
        <pc:chgData name="dlnarasimha21@gmail.com" userId="88b8a219f45e06a4" providerId="LiveId" clId="{77B2AFDF-564C-47AE-95A3-510216E47C02}" dt="2023-12-13T16:59:26.983" v="2005" actId="1440"/>
        <pc:sldMkLst>
          <pc:docMk/>
          <pc:sldMk cId="154435482" sldId="267"/>
        </pc:sldMkLst>
        <pc:spChg chg="mod">
          <ac:chgData name="dlnarasimha21@gmail.com" userId="88b8a219f45e06a4" providerId="LiveId" clId="{77B2AFDF-564C-47AE-95A3-510216E47C02}" dt="2023-12-13T16:58:32.773" v="1999" actId="1076"/>
          <ac:spMkLst>
            <pc:docMk/>
            <pc:sldMk cId="154435482" sldId="267"/>
            <ac:spMk id="2" creationId="{E156DCA2-0426-267A-F180-526E8D5BC05E}"/>
          </ac:spMkLst>
        </pc:spChg>
        <pc:spChg chg="del">
          <ac:chgData name="dlnarasimha21@gmail.com" userId="88b8a219f45e06a4" providerId="LiveId" clId="{77B2AFDF-564C-47AE-95A3-510216E47C02}" dt="2023-12-13T16:58:45.539" v="2000"/>
          <ac:spMkLst>
            <pc:docMk/>
            <pc:sldMk cId="154435482" sldId="267"/>
            <ac:spMk id="3" creationId="{5AC43270-0867-9A20-05A9-B19DAEB2BF50}"/>
          </ac:spMkLst>
        </pc:spChg>
        <pc:spChg chg="del">
          <ac:chgData name="dlnarasimha21@gmail.com" userId="88b8a219f45e06a4" providerId="LiveId" clId="{77B2AFDF-564C-47AE-95A3-510216E47C02}" dt="2023-12-13T16:58:28.883" v="1998" actId="21"/>
          <ac:spMkLst>
            <pc:docMk/>
            <pc:sldMk cId="154435482" sldId="267"/>
            <ac:spMk id="4" creationId="{7530563A-2A51-D8A5-6081-DA76B139D8FE}"/>
          </ac:spMkLst>
        </pc:spChg>
        <pc:spChg chg="add del mod">
          <ac:chgData name="dlnarasimha21@gmail.com" userId="88b8a219f45e06a4" providerId="LiveId" clId="{77B2AFDF-564C-47AE-95A3-510216E47C02}" dt="2023-12-13T16:59:09.593" v="2002"/>
          <ac:spMkLst>
            <pc:docMk/>
            <pc:sldMk cId="154435482" sldId="267"/>
            <ac:spMk id="5" creationId="{F29A6A32-850C-D000-D695-27500AD4E5B6}"/>
          </ac:spMkLst>
        </pc:spChg>
        <pc:picChg chg="add del mod">
          <ac:chgData name="dlnarasimha21@gmail.com" userId="88b8a219f45e06a4" providerId="LiveId" clId="{77B2AFDF-564C-47AE-95A3-510216E47C02}" dt="2023-12-13T16:58:50.828" v="2001" actId="21"/>
          <ac:picMkLst>
            <pc:docMk/>
            <pc:sldMk cId="154435482" sldId="267"/>
            <ac:picMk id="8194" creationId="{D5F42D24-83A6-EA8E-4784-9F555A0EECF4}"/>
          </ac:picMkLst>
        </pc:picChg>
        <pc:picChg chg="add mod">
          <ac:chgData name="dlnarasimha21@gmail.com" userId="88b8a219f45e06a4" providerId="LiveId" clId="{77B2AFDF-564C-47AE-95A3-510216E47C02}" dt="2023-12-13T16:59:26.983" v="2005" actId="1440"/>
          <ac:picMkLst>
            <pc:docMk/>
            <pc:sldMk cId="154435482" sldId="267"/>
            <ac:picMk id="8196" creationId="{4917CFAD-3E9C-E90E-257E-5227DD8C22EC}"/>
          </ac:picMkLst>
        </pc:picChg>
      </pc:sldChg>
      <pc:sldChg chg="new del">
        <pc:chgData name="dlnarasimha21@gmail.com" userId="88b8a219f45e06a4" providerId="LiveId" clId="{77B2AFDF-564C-47AE-95A3-510216E47C02}" dt="2023-12-13T16:53:53.228" v="1890" actId="2696"/>
        <pc:sldMkLst>
          <pc:docMk/>
          <pc:sldMk cId="2062767798" sldId="267"/>
        </pc:sldMkLst>
      </pc:sldChg>
      <pc:sldChg chg="addSp delSp modSp new del mod">
        <pc:chgData name="dlnarasimha21@gmail.com" userId="88b8a219f45e06a4" providerId="LiveId" clId="{77B2AFDF-564C-47AE-95A3-510216E47C02}" dt="2023-12-13T16:57:55.152" v="1979" actId="2696"/>
        <pc:sldMkLst>
          <pc:docMk/>
          <pc:sldMk cId="3159758896" sldId="267"/>
        </pc:sldMkLst>
        <pc:spChg chg="mod">
          <ac:chgData name="dlnarasimha21@gmail.com" userId="88b8a219f45e06a4" providerId="LiveId" clId="{77B2AFDF-564C-47AE-95A3-510216E47C02}" dt="2023-12-13T16:56:34.848" v="1971" actId="1076"/>
          <ac:spMkLst>
            <pc:docMk/>
            <pc:sldMk cId="3159758896" sldId="267"/>
            <ac:spMk id="2" creationId="{FA9D9900-E162-3AEE-4F04-81CAAE8BB324}"/>
          </ac:spMkLst>
        </pc:spChg>
        <pc:spChg chg="del">
          <ac:chgData name="dlnarasimha21@gmail.com" userId="88b8a219f45e06a4" providerId="LiveId" clId="{77B2AFDF-564C-47AE-95A3-510216E47C02}" dt="2023-12-13T16:57:28.364" v="1972" actId="21"/>
          <ac:spMkLst>
            <pc:docMk/>
            <pc:sldMk cId="3159758896" sldId="267"/>
            <ac:spMk id="3" creationId="{05039880-8C9D-1CE0-1E3F-77ADD50DB203}"/>
          </ac:spMkLst>
        </pc:spChg>
        <pc:spChg chg="add del mod">
          <ac:chgData name="dlnarasimha21@gmail.com" userId="88b8a219f45e06a4" providerId="LiveId" clId="{77B2AFDF-564C-47AE-95A3-510216E47C02}" dt="2023-12-13T16:57:52.301" v="1978"/>
          <ac:spMkLst>
            <pc:docMk/>
            <pc:sldMk cId="3159758896" sldId="267"/>
            <ac:spMk id="5" creationId="{ADDFA1B9-03B9-A137-CE3F-4C32A9E2E305}"/>
          </ac:spMkLst>
        </pc:spChg>
        <pc:picChg chg="add del mod">
          <ac:chgData name="dlnarasimha21@gmail.com" userId="88b8a219f45e06a4" providerId="LiveId" clId="{77B2AFDF-564C-47AE-95A3-510216E47C02}" dt="2023-12-13T16:57:39.103" v="1975" actId="21"/>
          <ac:picMkLst>
            <pc:docMk/>
            <pc:sldMk cId="3159758896" sldId="267"/>
            <ac:picMk id="4" creationId="{1DFE196D-71DC-5714-5684-A1D2333B7274}"/>
          </ac:picMkLst>
        </pc:picChg>
      </pc:sldChg>
      <pc:sldChg chg="addSp delSp modSp new mod">
        <pc:chgData name="dlnarasimha21@gmail.com" userId="88b8a219f45e06a4" providerId="LiveId" clId="{77B2AFDF-564C-47AE-95A3-510216E47C02}" dt="2023-12-13T17:08:38.738" v="2090" actId="1076"/>
        <pc:sldMkLst>
          <pc:docMk/>
          <pc:sldMk cId="1662278209" sldId="268"/>
        </pc:sldMkLst>
        <pc:spChg chg="add mod">
          <ac:chgData name="dlnarasimha21@gmail.com" userId="88b8a219f45e06a4" providerId="LiveId" clId="{77B2AFDF-564C-47AE-95A3-510216E47C02}" dt="2023-12-13T17:08:38.738" v="2090" actId="1076"/>
          <ac:spMkLst>
            <pc:docMk/>
            <pc:sldMk cId="1662278209" sldId="268"/>
            <ac:spMk id="2" creationId="{B674104C-52B3-03D2-4A37-799F102DB912}"/>
          </ac:spMkLst>
        </pc:spChg>
        <pc:spChg chg="add del mod">
          <ac:chgData name="dlnarasimha21@gmail.com" userId="88b8a219f45e06a4" providerId="LiveId" clId="{77B2AFDF-564C-47AE-95A3-510216E47C02}" dt="2023-12-13T17:05:49.850" v="2059"/>
          <ac:spMkLst>
            <pc:docMk/>
            <pc:sldMk cId="1662278209" sldId="268"/>
            <ac:spMk id="3" creationId="{337FF339-85E2-3955-5ACE-85BD4AD9E2D2}"/>
          </ac:spMkLst>
        </pc:spChg>
        <pc:picChg chg="add mod">
          <ac:chgData name="dlnarasimha21@gmail.com" userId="88b8a219f45e06a4" providerId="LiveId" clId="{77B2AFDF-564C-47AE-95A3-510216E47C02}" dt="2023-12-13T17:08:21.170" v="2069" actId="1076"/>
          <ac:picMkLst>
            <pc:docMk/>
            <pc:sldMk cId="1662278209" sldId="268"/>
            <ac:picMk id="9218" creationId="{94A4C19A-3524-598D-1498-03D5CDF7FB55}"/>
          </ac:picMkLst>
        </pc:picChg>
      </pc:sldChg>
      <pc:sldChg chg="addSp delSp modSp new mod">
        <pc:chgData name="dlnarasimha21@gmail.com" userId="88b8a219f45e06a4" providerId="LiveId" clId="{77B2AFDF-564C-47AE-95A3-510216E47C02}" dt="2024-02-26T00:21:31.470" v="5908" actId="20577"/>
        <pc:sldMkLst>
          <pc:docMk/>
          <pc:sldMk cId="2595387424" sldId="269"/>
        </pc:sldMkLst>
        <pc:spChg chg="mod">
          <ac:chgData name="dlnarasimha21@gmail.com" userId="88b8a219f45e06a4" providerId="LiveId" clId="{77B2AFDF-564C-47AE-95A3-510216E47C02}" dt="2024-02-23T16:50:46.372" v="5559" actId="1076"/>
          <ac:spMkLst>
            <pc:docMk/>
            <pc:sldMk cId="2595387424" sldId="269"/>
            <ac:spMk id="2" creationId="{186B02ED-EC97-D8DA-8C4D-C95BF9FD63D7}"/>
          </ac:spMkLst>
        </pc:spChg>
        <pc:spChg chg="add del mod">
          <ac:chgData name="dlnarasimha21@gmail.com" userId="88b8a219f45e06a4" providerId="LiveId" clId="{77B2AFDF-564C-47AE-95A3-510216E47C02}" dt="2024-02-23T16:47:03.729" v="5505" actId="21"/>
          <ac:spMkLst>
            <pc:docMk/>
            <pc:sldMk cId="2595387424" sldId="269"/>
            <ac:spMk id="3" creationId="{3245A68E-6C00-0A59-3D89-7AC50FD684A3}"/>
          </ac:spMkLst>
        </pc:spChg>
        <pc:spChg chg="add mod">
          <ac:chgData name="dlnarasimha21@gmail.com" userId="88b8a219f45e06a4" providerId="LiveId" clId="{77B2AFDF-564C-47AE-95A3-510216E47C02}" dt="2024-02-26T00:21:31.470" v="5908" actId="20577"/>
          <ac:spMkLst>
            <pc:docMk/>
            <pc:sldMk cId="2595387424" sldId="269"/>
            <ac:spMk id="5" creationId="{96DD1745-74FD-249E-593A-31E2A60E4EBF}"/>
          </ac:spMkLst>
        </pc:spChg>
        <pc:spChg chg="add mod">
          <ac:chgData name="dlnarasimha21@gmail.com" userId="88b8a219f45e06a4" providerId="LiveId" clId="{77B2AFDF-564C-47AE-95A3-510216E47C02}" dt="2024-02-23T16:47:24.452" v="5509" actId="1076"/>
          <ac:spMkLst>
            <pc:docMk/>
            <pc:sldMk cId="2595387424" sldId="269"/>
            <ac:spMk id="6" creationId="{B7021A3F-DABB-30FD-8404-1E03D856CD65}"/>
          </ac:spMkLst>
        </pc:spChg>
        <pc:picChg chg="add del mod">
          <ac:chgData name="dlnarasimha21@gmail.com" userId="88b8a219f45e06a4" providerId="LiveId" clId="{77B2AFDF-564C-47AE-95A3-510216E47C02}" dt="2024-02-23T16:49:15.522" v="5542" actId="21"/>
          <ac:picMkLst>
            <pc:docMk/>
            <pc:sldMk cId="2595387424" sldId="269"/>
            <ac:picMk id="4" creationId="{5769BB85-82E0-BD70-27AD-270654D78609}"/>
          </ac:picMkLst>
        </pc:picChg>
        <pc:picChg chg="add del mod">
          <ac:chgData name="dlnarasimha21@gmail.com" userId="88b8a219f45e06a4" providerId="LiveId" clId="{77B2AFDF-564C-47AE-95A3-510216E47C02}" dt="2024-02-23T15:02:52.698" v="4424" actId="21"/>
          <ac:picMkLst>
            <pc:docMk/>
            <pc:sldMk cId="2595387424" sldId="269"/>
            <ac:picMk id="1026" creationId="{B5EF363E-FBF3-333E-4618-0C469377A512}"/>
          </ac:picMkLst>
        </pc:picChg>
        <pc:picChg chg="add del mod">
          <ac:chgData name="dlnarasimha21@gmail.com" userId="88b8a219f45e06a4" providerId="LiveId" clId="{77B2AFDF-564C-47AE-95A3-510216E47C02}" dt="2024-02-23T15:03:57.588" v="4438" actId="21"/>
          <ac:picMkLst>
            <pc:docMk/>
            <pc:sldMk cId="2595387424" sldId="269"/>
            <ac:picMk id="1028" creationId="{EF38585B-75B0-5133-066D-C8EF087D8E40}"/>
          </ac:picMkLst>
        </pc:picChg>
      </pc:sldChg>
      <pc:sldChg chg="new del">
        <pc:chgData name="dlnarasimha21@gmail.com" userId="88b8a219f45e06a4" providerId="LiveId" clId="{77B2AFDF-564C-47AE-95A3-510216E47C02}" dt="2024-02-23T14:54:28.893" v="4341" actId="47"/>
        <pc:sldMkLst>
          <pc:docMk/>
          <pc:sldMk cId="3323285411" sldId="269"/>
        </pc:sldMkLst>
      </pc:sldChg>
      <pc:sldChg chg="addSp delSp modSp new mod">
        <pc:chgData name="dlnarasimha21@gmail.com" userId="88b8a219f45e06a4" providerId="LiveId" clId="{77B2AFDF-564C-47AE-95A3-510216E47C02}" dt="2024-02-26T05:06:18.210" v="5909" actId="20577"/>
        <pc:sldMkLst>
          <pc:docMk/>
          <pc:sldMk cId="3539531271" sldId="270"/>
        </pc:sldMkLst>
        <pc:spChg chg="add mod">
          <ac:chgData name="dlnarasimha21@gmail.com" userId="88b8a219f45e06a4" providerId="LiveId" clId="{77B2AFDF-564C-47AE-95A3-510216E47C02}" dt="2024-02-26T05:06:18.210" v="5909" actId="20577"/>
          <ac:spMkLst>
            <pc:docMk/>
            <pc:sldMk cId="3539531271" sldId="270"/>
            <ac:spMk id="2" creationId="{C1A66F7B-0CD6-38C2-963D-9B169B100CB6}"/>
          </ac:spMkLst>
        </pc:spChg>
        <pc:spChg chg="add del mod">
          <ac:chgData name="dlnarasimha21@gmail.com" userId="88b8a219f45e06a4" providerId="LiveId" clId="{77B2AFDF-564C-47AE-95A3-510216E47C02}" dt="2024-02-23T16:09:05.909" v="4872" actId="21"/>
          <ac:spMkLst>
            <pc:docMk/>
            <pc:sldMk cId="3539531271" sldId="270"/>
            <ac:spMk id="5" creationId="{7EC514CE-5D72-8BD7-556C-7321BDD9476D}"/>
          </ac:spMkLst>
        </pc:spChg>
        <pc:spChg chg="add del mod">
          <ac:chgData name="dlnarasimha21@gmail.com" userId="88b8a219f45e06a4" providerId="LiveId" clId="{77B2AFDF-564C-47AE-95A3-510216E47C02}" dt="2024-02-23T16:09:14.190" v="4890" actId="21"/>
          <ac:spMkLst>
            <pc:docMk/>
            <pc:sldMk cId="3539531271" sldId="270"/>
            <ac:spMk id="11" creationId="{4BAB840F-4ACD-966B-1252-8D2388C1A664}"/>
          </ac:spMkLst>
        </pc:spChg>
        <pc:spChg chg="add mod">
          <ac:chgData name="dlnarasimha21@gmail.com" userId="88b8a219f45e06a4" providerId="LiveId" clId="{77B2AFDF-564C-47AE-95A3-510216E47C02}" dt="2024-02-23T16:14:05.456" v="4966" actId="1582"/>
          <ac:spMkLst>
            <pc:docMk/>
            <pc:sldMk cId="3539531271" sldId="270"/>
            <ac:spMk id="12" creationId="{E268CAA3-C074-ECB9-0D8B-53FC11AFF3B4}"/>
          </ac:spMkLst>
        </pc:spChg>
        <pc:spChg chg="add mod">
          <ac:chgData name="dlnarasimha21@gmail.com" userId="88b8a219f45e06a4" providerId="LiveId" clId="{77B2AFDF-564C-47AE-95A3-510216E47C02}" dt="2024-02-23T16:14:11.753" v="4967" actId="1582"/>
          <ac:spMkLst>
            <pc:docMk/>
            <pc:sldMk cId="3539531271" sldId="270"/>
            <ac:spMk id="13" creationId="{59810911-F4ED-5BAF-43E6-97E9F1BA2FD2}"/>
          </ac:spMkLst>
        </pc:spChg>
        <pc:spChg chg="add mod">
          <ac:chgData name="dlnarasimha21@gmail.com" userId="88b8a219f45e06a4" providerId="LiveId" clId="{77B2AFDF-564C-47AE-95A3-510216E47C02}" dt="2024-02-23T16:13:44.321" v="4961" actId="1076"/>
          <ac:spMkLst>
            <pc:docMk/>
            <pc:sldMk cId="3539531271" sldId="270"/>
            <ac:spMk id="16" creationId="{584F11DA-F5D7-D216-4296-D926073D5C8F}"/>
          </ac:spMkLst>
        </pc:spChg>
        <pc:spChg chg="add del mod">
          <ac:chgData name="dlnarasimha21@gmail.com" userId="88b8a219f45e06a4" providerId="LiveId" clId="{77B2AFDF-564C-47AE-95A3-510216E47C02}" dt="2024-02-23T16:13:44.999" v="4963"/>
          <ac:spMkLst>
            <pc:docMk/>
            <pc:sldMk cId="3539531271" sldId="270"/>
            <ac:spMk id="17" creationId="{C1CF1114-5B58-F88D-AB70-374E9889B081}"/>
          </ac:spMkLst>
        </pc:spChg>
        <pc:spChg chg="add mod">
          <ac:chgData name="dlnarasimha21@gmail.com" userId="88b8a219f45e06a4" providerId="LiveId" clId="{77B2AFDF-564C-47AE-95A3-510216E47C02}" dt="2024-02-23T16:13:38.970" v="4960" actId="1076"/>
          <ac:spMkLst>
            <pc:docMk/>
            <pc:sldMk cId="3539531271" sldId="270"/>
            <ac:spMk id="18" creationId="{71AC4404-5A0C-19BC-2BAF-34A8046C64A4}"/>
          </ac:spMkLst>
        </pc:spChg>
        <pc:picChg chg="add del mod">
          <ac:chgData name="dlnarasimha21@gmail.com" userId="88b8a219f45e06a4" providerId="LiveId" clId="{77B2AFDF-564C-47AE-95A3-510216E47C02}" dt="2024-02-23T15:21:37.435" v="4574" actId="478"/>
          <ac:picMkLst>
            <pc:docMk/>
            <pc:sldMk cId="3539531271" sldId="270"/>
            <ac:picMk id="3" creationId="{1B702755-2CDC-5B4A-D0FF-2368D2DE5B7A}"/>
          </ac:picMkLst>
        </pc:picChg>
        <pc:picChg chg="add del mod">
          <ac:chgData name="dlnarasimha21@gmail.com" userId="88b8a219f45e06a4" providerId="LiveId" clId="{77B2AFDF-564C-47AE-95A3-510216E47C02}" dt="2024-02-23T16:53:39.725" v="5573" actId="21"/>
          <ac:picMkLst>
            <pc:docMk/>
            <pc:sldMk cId="3539531271" sldId="270"/>
            <ac:picMk id="3" creationId="{53179B23-A218-AC7D-4B41-179B7373D963}"/>
          </ac:picMkLst>
        </pc:picChg>
        <pc:picChg chg="add del mod">
          <ac:chgData name="dlnarasimha21@gmail.com" userId="88b8a219f45e06a4" providerId="LiveId" clId="{77B2AFDF-564C-47AE-95A3-510216E47C02}" dt="2024-02-23T16:53:52.670" v="5575" actId="21"/>
          <ac:picMkLst>
            <pc:docMk/>
            <pc:sldMk cId="3539531271" sldId="270"/>
            <ac:picMk id="4" creationId="{09C372EF-2152-7B52-5502-C64E8AAADC10}"/>
          </ac:picMkLst>
        </pc:picChg>
        <pc:picChg chg="add del mod">
          <ac:chgData name="dlnarasimha21@gmail.com" userId="88b8a219f45e06a4" providerId="LiveId" clId="{77B2AFDF-564C-47AE-95A3-510216E47C02}" dt="2024-02-23T16:08:56.652" v="4851" actId="21"/>
          <ac:picMkLst>
            <pc:docMk/>
            <pc:sldMk cId="3539531271" sldId="270"/>
            <ac:picMk id="4" creationId="{6648ED93-0DAB-20BC-2CE7-097DCC567824}"/>
          </ac:picMkLst>
        </pc:picChg>
        <pc:picChg chg="add mod">
          <ac:chgData name="dlnarasimha21@gmail.com" userId="88b8a219f45e06a4" providerId="LiveId" clId="{77B2AFDF-564C-47AE-95A3-510216E47C02}" dt="2024-02-23T16:54:12.700" v="5580" actId="14100"/>
          <ac:picMkLst>
            <pc:docMk/>
            <pc:sldMk cId="3539531271" sldId="270"/>
            <ac:picMk id="5" creationId="{414E94BD-84A2-3439-6FC0-CF867AD374C5}"/>
          </ac:picMkLst>
        </pc:picChg>
        <pc:picChg chg="add del mod">
          <ac:chgData name="dlnarasimha21@gmail.com" userId="88b8a219f45e06a4" providerId="LiveId" clId="{77B2AFDF-564C-47AE-95A3-510216E47C02}" dt="2024-02-23T16:08:53.949" v="4850" actId="21"/>
          <ac:picMkLst>
            <pc:docMk/>
            <pc:sldMk cId="3539531271" sldId="270"/>
            <ac:picMk id="6" creationId="{F6F71DC6-852D-36B6-3279-CB8750D15FD4}"/>
          </ac:picMkLst>
        </pc:picChg>
        <pc:picChg chg="add del mod">
          <ac:chgData name="dlnarasimha21@gmail.com" userId="88b8a219f45e06a4" providerId="LiveId" clId="{77B2AFDF-564C-47AE-95A3-510216E47C02}" dt="2024-02-23T16:52:21.606" v="5561" actId="21"/>
          <ac:picMkLst>
            <pc:docMk/>
            <pc:sldMk cId="3539531271" sldId="270"/>
            <ac:picMk id="14" creationId="{CD0CECF6-DE26-D2F5-0CA7-22082D92E5A2}"/>
          </ac:picMkLst>
        </pc:picChg>
        <pc:picChg chg="add mod">
          <ac:chgData name="dlnarasimha21@gmail.com" userId="88b8a219f45e06a4" providerId="LiveId" clId="{77B2AFDF-564C-47AE-95A3-510216E47C02}" dt="2024-02-23T16:11:24.258" v="4913" actId="1076"/>
          <ac:picMkLst>
            <pc:docMk/>
            <pc:sldMk cId="3539531271" sldId="270"/>
            <ac:picMk id="15" creationId="{EA4CC64F-8426-E089-289B-38DFAB1C6E4E}"/>
          </ac:picMkLst>
        </pc:picChg>
        <pc:cxnChg chg="add del mod">
          <ac:chgData name="dlnarasimha21@gmail.com" userId="88b8a219f45e06a4" providerId="LiveId" clId="{77B2AFDF-564C-47AE-95A3-510216E47C02}" dt="2024-02-23T16:08:48.277" v="4848" actId="21"/>
          <ac:cxnSpMkLst>
            <pc:docMk/>
            <pc:sldMk cId="3539531271" sldId="270"/>
            <ac:cxnSpMk id="8" creationId="{620F026F-1CFE-706F-3257-A8E79879A51D}"/>
          </ac:cxnSpMkLst>
        </pc:cxnChg>
      </pc:sldChg>
      <pc:sldChg chg="addSp delSp modSp new mod">
        <pc:chgData name="dlnarasimha21@gmail.com" userId="88b8a219f45e06a4" providerId="LiveId" clId="{77B2AFDF-564C-47AE-95A3-510216E47C02}" dt="2024-02-23T16:56:30.654" v="5593" actId="1076"/>
        <pc:sldMkLst>
          <pc:docMk/>
          <pc:sldMk cId="1301944937" sldId="271"/>
        </pc:sldMkLst>
        <pc:spChg chg="add del mod">
          <ac:chgData name="dlnarasimha21@gmail.com" userId="88b8a219f45e06a4" providerId="LiveId" clId="{77B2AFDF-564C-47AE-95A3-510216E47C02}" dt="2024-02-23T15:59:03.315" v="4695" actId="21"/>
          <ac:spMkLst>
            <pc:docMk/>
            <pc:sldMk cId="1301944937" sldId="271"/>
            <ac:spMk id="3" creationId="{21AFA75A-CB17-2838-E888-D396AA9A9195}"/>
          </ac:spMkLst>
        </pc:spChg>
        <pc:spChg chg="add mod">
          <ac:chgData name="dlnarasimha21@gmail.com" userId="88b8a219f45e06a4" providerId="LiveId" clId="{77B2AFDF-564C-47AE-95A3-510216E47C02}" dt="2024-02-23T16:14:20.204" v="4968" actId="1582"/>
          <ac:spMkLst>
            <pc:docMk/>
            <pc:sldMk cId="1301944937" sldId="271"/>
            <ac:spMk id="6" creationId="{6D4F9C38-83A5-8A55-94C9-2B6C4120381D}"/>
          </ac:spMkLst>
        </pc:spChg>
        <pc:spChg chg="add mod">
          <ac:chgData name="dlnarasimha21@gmail.com" userId="88b8a219f45e06a4" providerId="LiveId" clId="{77B2AFDF-564C-47AE-95A3-510216E47C02}" dt="2024-02-23T16:56:30.654" v="5593" actId="1076"/>
          <ac:spMkLst>
            <pc:docMk/>
            <pc:sldMk cId="1301944937" sldId="271"/>
            <ac:spMk id="10" creationId="{37115683-6DB8-9EC5-0D73-8DAEDFEDB7C0}"/>
          </ac:spMkLst>
        </pc:spChg>
        <pc:spChg chg="add mod">
          <ac:chgData name="dlnarasimha21@gmail.com" userId="88b8a219f45e06a4" providerId="LiveId" clId="{77B2AFDF-564C-47AE-95A3-510216E47C02}" dt="2024-02-23T16:56:22.691" v="5591" actId="1076"/>
          <ac:spMkLst>
            <pc:docMk/>
            <pc:sldMk cId="1301944937" sldId="271"/>
            <ac:spMk id="11" creationId="{FE930167-15B4-EEE0-3E8B-70AB6C9FB9C7}"/>
          </ac:spMkLst>
        </pc:spChg>
        <pc:spChg chg="add mod">
          <ac:chgData name="dlnarasimha21@gmail.com" userId="88b8a219f45e06a4" providerId="LiveId" clId="{77B2AFDF-564C-47AE-95A3-510216E47C02}" dt="2024-02-23T16:56:27.730" v="5592" actId="1076"/>
          <ac:spMkLst>
            <pc:docMk/>
            <pc:sldMk cId="1301944937" sldId="271"/>
            <ac:spMk id="13" creationId="{FEC67D8C-F8E4-F124-04D4-2CBEAA1DE308}"/>
          </ac:spMkLst>
        </pc:spChg>
        <pc:picChg chg="add del mod">
          <ac:chgData name="dlnarasimha21@gmail.com" userId="88b8a219f45e06a4" providerId="LiveId" clId="{77B2AFDF-564C-47AE-95A3-510216E47C02}" dt="2024-02-23T15:58:46.503" v="4674" actId="21"/>
          <ac:picMkLst>
            <pc:docMk/>
            <pc:sldMk cId="1301944937" sldId="271"/>
            <ac:picMk id="2" creationId="{68D85196-E224-E909-17BC-9CFDC5BED9EA}"/>
          </ac:picMkLst>
        </pc:picChg>
        <pc:picChg chg="add mod">
          <ac:chgData name="dlnarasimha21@gmail.com" userId="88b8a219f45e06a4" providerId="LiveId" clId="{77B2AFDF-564C-47AE-95A3-510216E47C02}" dt="2024-02-23T16:55:38.875" v="5590" actId="1076"/>
          <ac:picMkLst>
            <pc:docMk/>
            <pc:sldMk cId="1301944937" sldId="271"/>
            <ac:picMk id="2" creationId="{D4A7CEB2-5E75-7FDC-992E-02C68E398271}"/>
          </ac:picMkLst>
        </pc:picChg>
        <pc:picChg chg="add del mod">
          <ac:chgData name="dlnarasimha21@gmail.com" userId="88b8a219f45e06a4" providerId="LiveId" clId="{77B2AFDF-564C-47AE-95A3-510216E47C02}" dt="2024-02-23T16:01:18.687" v="4718" actId="21"/>
          <ac:picMkLst>
            <pc:docMk/>
            <pc:sldMk cId="1301944937" sldId="271"/>
            <ac:picMk id="4" creationId="{756F2867-C8F5-481B-7EF2-7B42A126BEE2}"/>
          </ac:picMkLst>
        </pc:picChg>
        <pc:picChg chg="add del mod">
          <ac:chgData name="dlnarasimha21@gmail.com" userId="88b8a219f45e06a4" providerId="LiveId" clId="{77B2AFDF-564C-47AE-95A3-510216E47C02}" dt="2024-02-23T16:04:38.315" v="4767" actId="21"/>
          <ac:picMkLst>
            <pc:docMk/>
            <pc:sldMk cId="1301944937" sldId="271"/>
            <ac:picMk id="5" creationId="{26A71525-235E-99A6-D389-B2BFED243D3F}"/>
          </ac:picMkLst>
        </pc:picChg>
        <pc:picChg chg="add del mod">
          <ac:chgData name="dlnarasimha21@gmail.com" userId="88b8a219f45e06a4" providerId="LiveId" clId="{77B2AFDF-564C-47AE-95A3-510216E47C02}" dt="2024-02-23T16:02:19.008" v="4722" actId="21"/>
          <ac:picMkLst>
            <pc:docMk/>
            <pc:sldMk cId="1301944937" sldId="271"/>
            <ac:picMk id="7" creationId="{4051708E-2156-0141-7980-829E47AD1176}"/>
          </ac:picMkLst>
        </pc:picChg>
        <pc:picChg chg="add del">
          <ac:chgData name="dlnarasimha21@gmail.com" userId="88b8a219f45e06a4" providerId="LiveId" clId="{77B2AFDF-564C-47AE-95A3-510216E47C02}" dt="2024-02-23T16:02:50.122" v="4727" actId="21"/>
          <ac:picMkLst>
            <pc:docMk/>
            <pc:sldMk cId="1301944937" sldId="271"/>
            <ac:picMk id="8" creationId="{81B11024-B4E1-E338-3706-68282C86A5C6}"/>
          </ac:picMkLst>
        </pc:picChg>
        <pc:picChg chg="add mod">
          <ac:chgData name="dlnarasimha21@gmail.com" userId="88b8a219f45e06a4" providerId="LiveId" clId="{77B2AFDF-564C-47AE-95A3-510216E47C02}" dt="2024-02-23T16:05:39.934" v="4781" actId="1076"/>
          <ac:picMkLst>
            <pc:docMk/>
            <pc:sldMk cId="1301944937" sldId="271"/>
            <ac:picMk id="9" creationId="{2A666BE4-97FE-F9B7-7CEB-BAF13312C269}"/>
          </ac:picMkLst>
        </pc:picChg>
        <pc:picChg chg="add del mod">
          <ac:chgData name="dlnarasimha21@gmail.com" userId="88b8a219f45e06a4" providerId="LiveId" clId="{77B2AFDF-564C-47AE-95A3-510216E47C02}" dt="2024-02-23T16:54:59.581" v="5581" actId="21"/>
          <ac:picMkLst>
            <pc:docMk/>
            <pc:sldMk cId="1301944937" sldId="271"/>
            <ac:picMk id="12" creationId="{7A939298-D555-034F-254F-571894217346}"/>
          </ac:picMkLst>
        </pc:picChg>
      </pc:sldChg>
      <pc:sldChg chg="addSp modSp new mod">
        <pc:chgData name="dlnarasimha21@gmail.com" userId="88b8a219f45e06a4" providerId="LiveId" clId="{77B2AFDF-564C-47AE-95A3-510216E47C02}" dt="2024-02-23T16:35:52.493" v="5484" actId="1076"/>
        <pc:sldMkLst>
          <pc:docMk/>
          <pc:sldMk cId="2238767606" sldId="272"/>
        </pc:sldMkLst>
        <pc:spChg chg="mod">
          <ac:chgData name="dlnarasimha21@gmail.com" userId="88b8a219f45e06a4" providerId="LiveId" clId="{77B2AFDF-564C-47AE-95A3-510216E47C02}" dt="2024-02-23T16:26:19.538" v="5224" actId="20577"/>
          <ac:spMkLst>
            <pc:docMk/>
            <pc:sldMk cId="2238767606" sldId="272"/>
            <ac:spMk id="2" creationId="{F8494DFB-2F55-E8E8-CFB2-3F77B52BCB45}"/>
          </ac:spMkLst>
        </pc:spChg>
        <pc:spChg chg="mod">
          <ac:chgData name="dlnarasimha21@gmail.com" userId="88b8a219f45e06a4" providerId="LiveId" clId="{77B2AFDF-564C-47AE-95A3-510216E47C02}" dt="2024-02-23T16:27:06.029" v="5272" actId="1076"/>
          <ac:spMkLst>
            <pc:docMk/>
            <pc:sldMk cId="2238767606" sldId="272"/>
            <ac:spMk id="3" creationId="{6D4F3504-EA43-8D2E-2A48-1AD9C1163434}"/>
          </ac:spMkLst>
        </pc:spChg>
        <pc:picChg chg="add mod">
          <ac:chgData name="dlnarasimha21@gmail.com" userId="88b8a219f45e06a4" providerId="LiveId" clId="{77B2AFDF-564C-47AE-95A3-510216E47C02}" dt="2024-02-23T16:35:52.493" v="5484" actId="1076"/>
          <ac:picMkLst>
            <pc:docMk/>
            <pc:sldMk cId="2238767606" sldId="272"/>
            <ac:picMk id="4" creationId="{2C273807-988A-09C1-1B19-919701DA64FB}"/>
          </ac:picMkLst>
        </pc:picChg>
      </pc:sldChg>
    </pc:docChg>
  </pc:docChgLst>
  <pc:docChgLst>
    <pc:chgData name="nani devarasetty" userId="88b8a219f45e06a4" providerId="LiveId" clId="{77B2AFDF-564C-47AE-95A3-510216E47C02}"/>
    <pc:docChg chg="undo custSel addSld modSld">
      <pc:chgData name="nani devarasetty" userId="88b8a219f45e06a4" providerId="LiveId" clId="{77B2AFDF-564C-47AE-95A3-510216E47C02}" dt="2024-04-29T07:06:02.652" v="680" actId="20577"/>
      <pc:docMkLst>
        <pc:docMk/>
      </pc:docMkLst>
      <pc:sldChg chg="modSp mod">
        <pc:chgData name="nani devarasetty" userId="88b8a219f45e06a4" providerId="LiveId" clId="{77B2AFDF-564C-47AE-95A3-510216E47C02}" dt="2024-04-29T07:06:02.652" v="680" actId="20577"/>
        <pc:sldMkLst>
          <pc:docMk/>
          <pc:sldMk cId="3625918621" sldId="256"/>
        </pc:sldMkLst>
        <pc:spChg chg="mod">
          <ac:chgData name="nani devarasetty" userId="88b8a219f45e06a4" providerId="LiveId" clId="{77B2AFDF-564C-47AE-95A3-510216E47C02}" dt="2024-04-29T01:17:34.007" v="150" actId="20577"/>
          <ac:spMkLst>
            <pc:docMk/>
            <pc:sldMk cId="3625918621" sldId="256"/>
            <ac:spMk id="15" creationId="{1ECC3542-20CC-AF29-994C-421F04C3E3FA}"/>
          </ac:spMkLst>
        </pc:spChg>
        <pc:spChg chg="mod">
          <ac:chgData name="nani devarasetty" userId="88b8a219f45e06a4" providerId="LiveId" clId="{77B2AFDF-564C-47AE-95A3-510216E47C02}" dt="2024-04-29T07:06:02.652" v="680" actId="20577"/>
          <ac:spMkLst>
            <pc:docMk/>
            <pc:sldMk cId="3625918621" sldId="256"/>
            <ac:spMk id="16" creationId="{2B9BD004-CE7C-AFA5-3D3C-E089B3BDA760}"/>
          </ac:spMkLst>
        </pc:spChg>
      </pc:sldChg>
      <pc:sldChg chg="addSp delSp modSp new mod">
        <pc:chgData name="nani devarasetty" userId="88b8a219f45e06a4" providerId="LiveId" clId="{77B2AFDF-564C-47AE-95A3-510216E47C02}" dt="2024-04-29T05:56:14.822" v="612" actId="1076"/>
        <pc:sldMkLst>
          <pc:docMk/>
          <pc:sldMk cId="1283403149" sldId="273"/>
        </pc:sldMkLst>
        <pc:spChg chg="add del mod">
          <ac:chgData name="nani devarasetty" userId="88b8a219f45e06a4" providerId="LiveId" clId="{77B2AFDF-564C-47AE-95A3-510216E47C02}" dt="2024-04-29T01:19:40.908" v="151" actId="478"/>
          <ac:spMkLst>
            <pc:docMk/>
            <pc:sldMk cId="1283403149" sldId="273"/>
            <ac:spMk id="2" creationId="{72726DE2-7118-C373-4CFA-9896FACBA073}"/>
          </ac:spMkLst>
        </pc:spChg>
        <pc:spChg chg="add del mod">
          <ac:chgData name="nani devarasetty" userId="88b8a219f45e06a4" providerId="LiveId" clId="{77B2AFDF-564C-47AE-95A3-510216E47C02}" dt="2024-04-01T01:43:34.345" v="63" actId="478"/>
          <ac:spMkLst>
            <pc:docMk/>
            <pc:sldMk cId="1283403149" sldId="273"/>
            <ac:spMk id="3" creationId="{1DC93321-6402-5A38-0F39-A1EFE37A9FB3}"/>
          </ac:spMkLst>
        </pc:spChg>
        <pc:spChg chg="add mod">
          <ac:chgData name="nani devarasetty" userId="88b8a219f45e06a4" providerId="LiveId" clId="{77B2AFDF-564C-47AE-95A3-510216E47C02}" dt="2024-04-29T01:29:58.549" v="202" actId="1076"/>
          <ac:spMkLst>
            <pc:docMk/>
            <pc:sldMk cId="1283403149" sldId="273"/>
            <ac:spMk id="3" creationId="{8C730F39-A803-1F48-1A7D-48E14C26D0C0}"/>
          </ac:spMkLst>
        </pc:spChg>
        <pc:spChg chg="add del mod">
          <ac:chgData name="nani devarasetty" userId="88b8a219f45e06a4" providerId="LiveId" clId="{77B2AFDF-564C-47AE-95A3-510216E47C02}" dt="2024-04-29T01:25:25.141" v="172"/>
          <ac:spMkLst>
            <pc:docMk/>
            <pc:sldMk cId="1283403149" sldId="273"/>
            <ac:spMk id="4" creationId="{40460158-5929-EE17-88F5-15F37D02E6D8}"/>
          </ac:spMkLst>
        </pc:spChg>
        <pc:spChg chg="add del mod">
          <ac:chgData name="nani devarasetty" userId="88b8a219f45e06a4" providerId="LiveId" clId="{77B2AFDF-564C-47AE-95A3-510216E47C02}" dt="2024-04-01T01:51:20.745" v="83" actId="21"/>
          <ac:spMkLst>
            <pc:docMk/>
            <pc:sldMk cId="1283403149" sldId="273"/>
            <ac:spMk id="5" creationId="{72726DE2-7118-C373-4CFA-9896FACBA073}"/>
          </ac:spMkLst>
        </pc:spChg>
        <pc:spChg chg="add mod">
          <ac:chgData name="nani devarasetty" userId="88b8a219f45e06a4" providerId="LiveId" clId="{77B2AFDF-564C-47AE-95A3-510216E47C02}" dt="2024-04-29T01:26:58.740" v="196" actId="20577"/>
          <ac:spMkLst>
            <pc:docMk/>
            <pc:sldMk cId="1283403149" sldId="273"/>
            <ac:spMk id="5" creationId="{A97731B1-E937-4BD2-C59B-3D2956465E30}"/>
          </ac:spMkLst>
        </pc:spChg>
        <pc:spChg chg="add mod">
          <ac:chgData name="nani devarasetty" userId="88b8a219f45e06a4" providerId="LiveId" clId="{77B2AFDF-564C-47AE-95A3-510216E47C02}" dt="2024-04-29T01:32:35.701" v="226" actId="113"/>
          <ac:spMkLst>
            <pc:docMk/>
            <pc:sldMk cId="1283403149" sldId="273"/>
            <ac:spMk id="6" creationId="{D6197371-F352-F4F7-E296-07037C820CE8}"/>
          </ac:spMkLst>
        </pc:spChg>
        <pc:spChg chg="add del mod">
          <ac:chgData name="nani devarasetty" userId="88b8a219f45e06a4" providerId="LiveId" clId="{77B2AFDF-564C-47AE-95A3-510216E47C02}" dt="2024-04-29T01:33:12.773" v="231" actId="21"/>
          <ac:spMkLst>
            <pc:docMk/>
            <pc:sldMk cId="1283403149" sldId="273"/>
            <ac:spMk id="7" creationId="{9A0C8170-D961-6E64-E0F5-3EEBD6EA41D3}"/>
          </ac:spMkLst>
        </pc:spChg>
        <pc:spChg chg="add del">
          <ac:chgData name="nani devarasetty" userId="88b8a219f45e06a4" providerId="LiveId" clId="{77B2AFDF-564C-47AE-95A3-510216E47C02}" dt="2024-04-29T01:33:32.566" v="233" actId="21"/>
          <ac:spMkLst>
            <pc:docMk/>
            <pc:sldMk cId="1283403149" sldId="273"/>
            <ac:spMk id="8" creationId="{8D2F199D-272E-3FAC-03CE-89E3AAF7DD9E}"/>
          </ac:spMkLst>
        </pc:spChg>
        <pc:picChg chg="mod">
          <ac:chgData name="nani devarasetty" userId="88b8a219f45e06a4" providerId="LiveId" clId="{77B2AFDF-564C-47AE-95A3-510216E47C02}" dt="2024-04-29T05:56:14.822" v="612" actId="1076"/>
          <ac:picMkLst>
            <pc:docMk/>
            <pc:sldMk cId="1283403149" sldId="273"/>
            <ac:picMk id="7" creationId="{7E8BBC69-7FF3-699C-EDD9-4CA95D7CF9DD}"/>
          </ac:picMkLst>
        </pc:picChg>
      </pc:sldChg>
      <pc:sldChg chg="addSp delSp modSp new mod">
        <pc:chgData name="nani devarasetty" userId="88b8a219f45e06a4" providerId="LiveId" clId="{77B2AFDF-564C-47AE-95A3-510216E47C02}" dt="2024-04-29T01:52:40.562" v="604" actId="1076"/>
        <pc:sldMkLst>
          <pc:docMk/>
          <pc:sldMk cId="4216578088" sldId="274"/>
        </pc:sldMkLst>
        <pc:spChg chg="add mod">
          <ac:chgData name="nani devarasetty" userId="88b8a219f45e06a4" providerId="LiveId" clId="{77B2AFDF-564C-47AE-95A3-510216E47C02}" dt="2024-04-29T01:45:54.510" v="336" actId="20577"/>
          <ac:spMkLst>
            <pc:docMk/>
            <pc:sldMk cId="4216578088" sldId="274"/>
            <ac:spMk id="4" creationId="{143D206A-69B3-C46E-A0BC-C7224E1C4F12}"/>
          </ac:spMkLst>
        </pc:spChg>
        <pc:picChg chg="add mod">
          <ac:chgData name="nani devarasetty" userId="88b8a219f45e06a4" providerId="LiveId" clId="{77B2AFDF-564C-47AE-95A3-510216E47C02}" dt="2024-04-29T01:52:40.562" v="604" actId="1076"/>
          <ac:picMkLst>
            <pc:docMk/>
            <pc:sldMk cId="4216578088" sldId="274"/>
            <ac:picMk id="2" creationId="{F043C792-3E7E-2600-D8A2-FE2B295228E5}"/>
          </ac:picMkLst>
        </pc:picChg>
        <pc:picChg chg="add del mod">
          <ac:chgData name="nani devarasetty" userId="88b8a219f45e06a4" providerId="LiveId" clId="{77B2AFDF-564C-47AE-95A3-510216E47C02}" dt="2024-04-29T01:38:37.075" v="256" actId="478"/>
          <ac:picMkLst>
            <pc:docMk/>
            <pc:sldMk cId="4216578088" sldId="274"/>
            <ac:picMk id="3" creationId="{4819310E-E9DD-84DB-C609-61E9F09CBFB4}"/>
          </ac:picMkLst>
        </pc:picChg>
      </pc:sldChg>
      <pc:sldChg chg="addSp delSp modSp new mod">
        <pc:chgData name="nani devarasetty" userId="88b8a219f45e06a4" providerId="LiveId" clId="{77B2AFDF-564C-47AE-95A3-510216E47C02}" dt="2024-04-29T01:39:54.511" v="276" actId="1076"/>
        <pc:sldMkLst>
          <pc:docMk/>
          <pc:sldMk cId="1999760645" sldId="275"/>
        </pc:sldMkLst>
        <pc:picChg chg="add del mod">
          <ac:chgData name="nani devarasetty" userId="88b8a219f45e06a4" providerId="LiveId" clId="{77B2AFDF-564C-47AE-95A3-510216E47C02}" dt="2024-04-29T01:38:30.802" v="255" actId="478"/>
          <ac:picMkLst>
            <pc:docMk/>
            <pc:sldMk cId="1999760645" sldId="275"/>
            <ac:picMk id="2" creationId="{DB0DB0B9-976B-729D-3060-5B9C80017362}"/>
          </ac:picMkLst>
        </pc:picChg>
        <pc:picChg chg="add mod">
          <ac:chgData name="nani devarasetty" userId="88b8a219f45e06a4" providerId="LiveId" clId="{77B2AFDF-564C-47AE-95A3-510216E47C02}" dt="2024-04-29T01:39:54.511" v="276" actId="1076"/>
          <ac:picMkLst>
            <pc:docMk/>
            <pc:sldMk cId="1999760645" sldId="275"/>
            <ac:picMk id="3" creationId="{F4585069-DFC6-A2FE-47E2-A838A96EC046}"/>
          </ac:picMkLst>
        </pc:picChg>
      </pc:sldChg>
      <pc:sldChg chg="addSp modSp new mod">
        <pc:chgData name="nani devarasetty" userId="88b8a219f45e06a4" providerId="LiveId" clId="{77B2AFDF-564C-47AE-95A3-510216E47C02}" dt="2024-04-29T01:42:16.330" v="285" actId="1076"/>
        <pc:sldMkLst>
          <pc:docMk/>
          <pc:sldMk cId="1543588759" sldId="276"/>
        </pc:sldMkLst>
        <pc:picChg chg="add mod">
          <ac:chgData name="nani devarasetty" userId="88b8a219f45e06a4" providerId="LiveId" clId="{77B2AFDF-564C-47AE-95A3-510216E47C02}" dt="2024-04-29T01:42:16.330" v="285" actId="1076"/>
          <ac:picMkLst>
            <pc:docMk/>
            <pc:sldMk cId="1543588759" sldId="276"/>
            <ac:picMk id="2" creationId="{6B561270-BFCD-DF49-0DBA-A9A86DC27EAA}"/>
          </ac:picMkLst>
        </pc:picChg>
      </pc:sldChg>
      <pc:sldChg chg="addSp modSp new mod">
        <pc:chgData name="nani devarasetty" userId="88b8a219f45e06a4" providerId="LiveId" clId="{77B2AFDF-564C-47AE-95A3-510216E47C02}" dt="2024-04-29T01:43:09.768" v="290" actId="14100"/>
        <pc:sldMkLst>
          <pc:docMk/>
          <pc:sldMk cId="1487368570" sldId="277"/>
        </pc:sldMkLst>
        <pc:picChg chg="add mod">
          <ac:chgData name="nani devarasetty" userId="88b8a219f45e06a4" providerId="LiveId" clId="{77B2AFDF-564C-47AE-95A3-510216E47C02}" dt="2024-04-29T01:43:09.768" v="290" actId="14100"/>
          <ac:picMkLst>
            <pc:docMk/>
            <pc:sldMk cId="1487368570" sldId="277"/>
            <ac:picMk id="2" creationId="{A2A3ACAD-2509-EF89-8966-1EE1E2EBADE7}"/>
          </ac:picMkLst>
        </pc:picChg>
      </pc:sldChg>
      <pc:sldChg chg="addSp modSp new mod">
        <pc:chgData name="nani devarasetty" userId="88b8a219f45e06a4" providerId="LiveId" clId="{77B2AFDF-564C-47AE-95A3-510216E47C02}" dt="2024-04-29T01:44:23.612" v="297" actId="14100"/>
        <pc:sldMkLst>
          <pc:docMk/>
          <pc:sldMk cId="1654594731" sldId="278"/>
        </pc:sldMkLst>
        <pc:picChg chg="add mod">
          <ac:chgData name="nani devarasetty" userId="88b8a219f45e06a4" providerId="LiveId" clId="{77B2AFDF-564C-47AE-95A3-510216E47C02}" dt="2024-04-29T01:44:23.612" v="297" actId="14100"/>
          <ac:picMkLst>
            <pc:docMk/>
            <pc:sldMk cId="1654594731" sldId="278"/>
            <ac:picMk id="2" creationId="{D03FB291-1537-B764-B508-C144E6F87550}"/>
          </ac:picMkLst>
        </pc:picChg>
      </pc:sldChg>
      <pc:sldChg chg="addSp modSp new mod">
        <pc:chgData name="nani devarasetty" userId="88b8a219f45e06a4" providerId="LiveId" clId="{77B2AFDF-564C-47AE-95A3-510216E47C02}" dt="2024-04-29T01:44:48.936" v="302" actId="14100"/>
        <pc:sldMkLst>
          <pc:docMk/>
          <pc:sldMk cId="3532054465" sldId="279"/>
        </pc:sldMkLst>
        <pc:picChg chg="add mod">
          <ac:chgData name="nani devarasetty" userId="88b8a219f45e06a4" providerId="LiveId" clId="{77B2AFDF-564C-47AE-95A3-510216E47C02}" dt="2024-04-29T01:44:48.936" v="302" actId="14100"/>
          <ac:picMkLst>
            <pc:docMk/>
            <pc:sldMk cId="3532054465" sldId="279"/>
            <ac:picMk id="2" creationId="{5C5DD6A8-FB5E-31A5-1DFA-C5D2B89B2149}"/>
          </ac:picMkLst>
        </pc:picChg>
      </pc:sldChg>
      <pc:sldChg chg="modSp new mod">
        <pc:chgData name="nani devarasetty" userId="88b8a219f45e06a4" providerId="LiveId" clId="{77B2AFDF-564C-47AE-95A3-510216E47C02}" dt="2024-04-29T01:49:17.316" v="567" actId="1076"/>
        <pc:sldMkLst>
          <pc:docMk/>
          <pc:sldMk cId="662272909" sldId="280"/>
        </pc:sldMkLst>
        <pc:spChg chg="mod">
          <ac:chgData name="nani devarasetty" userId="88b8a219f45e06a4" providerId="LiveId" clId="{77B2AFDF-564C-47AE-95A3-510216E47C02}" dt="2024-04-29T01:46:47.885" v="350" actId="20577"/>
          <ac:spMkLst>
            <pc:docMk/>
            <pc:sldMk cId="662272909" sldId="280"/>
            <ac:spMk id="2" creationId="{D78D17F9-A246-845F-4358-1155DD2D3733}"/>
          </ac:spMkLst>
        </pc:spChg>
        <pc:spChg chg="mod">
          <ac:chgData name="nani devarasetty" userId="88b8a219f45e06a4" providerId="LiveId" clId="{77B2AFDF-564C-47AE-95A3-510216E47C02}" dt="2024-04-29T01:49:17.316" v="567" actId="1076"/>
          <ac:spMkLst>
            <pc:docMk/>
            <pc:sldMk cId="662272909" sldId="280"/>
            <ac:spMk id="3" creationId="{937884F1-28CA-4A11-F7E3-86A29D84EA7C}"/>
          </ac:spMkLst>
        </pc:spChg>
      </pc:sldChg>
      <pc:sldChg chg="modSp new mod">
        <pc:chgData name="nani devarasetty" userId="88b8a219f45e06a4" providerId="LiveId" clId="{77B2AFDF-564C-47AE-95A3-510216E47C02}" dt="2024-04-29T01:52:16.629" v="603" actId="115"/>
        <pc:sldMkLst>
          <pc:docMk/>
          <pc:sldMk cId="1436292139" sldId="281"/>
        </pc:sldMkLst>
        <pc:spChg chg="mod">
          <ac:chgData name="nani devarasetty" userId="88b8a219f45e06a4" providerId="LiveId" clId="{77B2AFDF-564C-47AE-95A3-510216E47C02}" dt="2024-04-29T01:52:16.629" v="603" actId="115"/>
          <ac:spMkLst>
            <pc:docMk/>
            <pc:sldMk cId="1436292139" sldId="281"/>
            <ac:spMk id="2" creationId="{90412A33-A599-5D3A-7688-95FB1FC4E6AB}"/>
          </ac:spMkLst>
        </pc:spChg>
        <pc:spChg chg="mod">
          <ac:chgData name="nani devarasetty" userId="88b8a219f45e06a4" providerId="LiveId" clId="{77B2AFDF-564C-47AE-95A3-510216E47C02}" dt="2024-04-29T01:51:47.394" v="601" actId="1076"/>
          <ac:spMkLst>
            <pc:docMk/>
            <pc:sldMk cId="1436292139" sldId="281"/>
            <ac:spMk id="3" creationId="{9CA54ECC-BB1E-3C7D-C3DC-C43A622F6173}"/>
          </ac:spMkLst>
        </pc:spChg>
      </pc:sldChg>
      <pc:sldChg chg="modSp mod">
        <pc:chgData name="nani devarasetty" userId="88b8a219f45e06a4" providerId="LiveId" clId="{77B2AFDF-564C-47AE-95A3-510216E47C02}" dt="2024-04-29T05:55:48.877" v="609" actId="20577"/>
        <pc:sldMkLst>
          <pc:docMk/>
          <pc:sldMk cId="1263127437" sldId="282"/>
        </pc:sldMkLst>
        <pc:spChg chg="mod">
          <ac:chgData name="nani devarasetty" userId="88b8a219f45e06a4" providerId="LiveId" clId="{77B2AFDF-564C-47AE-95A3-510216E47C02}" dt="2024-04-29T05:55:48.877" v="609" actId="20577"/>
          <ac:spMkLst>
            <pc:docMk/>
            <pc:sldMk cId="1263127437" sldId="282"/>
            <ac:spMk id="3" creationId="{E5F00B9B-0CC1-3B7B-6725-214F8B5F7F12}"/>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smtClean="0"/>
              <a:pPr/>
              <a:t>4/29/2024</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2481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0F4739-9812-4A9F-890D-2AD6BA5F6EE8}" type="datetimeFigureOut">
              <a:rPr lang="en-US" smtClean="0"/>
              <a:t>4/29/2024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74020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8845AC5-A3F8-44AA-BA8F-596CDCC976D3}" type="datetimeFigureOut">
              <a:rPr lang="en-US" smtClean="0"/>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169817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873B183-A821-4095-A363-9EC968635539}" type="datetimeFigureOut">
              <a:rPr lang="en-US" smtClean="0"/>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263615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4D01B4-0AA5-45E6-B2E6-5FA4078AEBCF}" type="datetimeFigureOut">
              <a:rPr lang="en-US" smtClean="0"/>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87980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smtClean="0"/>
              <a:t>4/29/2024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165625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smtClean="0"/>
              <a:t>4/29/2024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836213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smtClean="0"/>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919736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smtClean="0"/>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81486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smtClean="0"/>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3272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AA073D-A903-47F8-8D16-77642FB0DF1F}" type="datetimeFigureOut">
              <a:rPr lang="en-US" smtClean="0"/>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17354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smtClean="0"/>
              <a:t>4/29/2024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65816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smtClean="0"/>
              <a:t>4/29/2024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8993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smtClean="0"/>
              <a:t>4/29/2024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7088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smtClean="0"/>
              <a:t>4/29/2024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1790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665CEB-0076-4E37-B880-BCEA9784DE0A}" type="datetimeFigureOut">
              <a:rPr lang="en-US" smtClean="0"/>
              <a:t>4/29/2024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1250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149E5E-3896-4118-99A7-7B85668F1C5E}" type="datetimeFigureOut">
              <a:rPr lang="en-US" smtClean="0"/>
              <a:t>4/29/2024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32965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smtClean="0"/>
              <a:t>4/29/2024</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09334408"/>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4B9BA91-3316-0020-CD78-BB440D105707}"/>
              </a:ext>
            </a:extLst>
          </p:cNvPr>
          <p:cNvSpPr txBox="1"/>
          <p:nvPr/>
        </p:nvSpPr>
        <p:spPr>
          <a:xfrm>
            <a:off x="1616008" y="616625"/>
            <a:ext cx="8481526"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PROJECT REVIEW ON </a:t>
            </a:r>
            <a:endParaRPr lang="en-IN" sz="16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D3AF28C-1FD8-C90E-2726-F290B753E76E}"/>
              </a:ext>
            </a:extLst>
          </p:cNvPr>
          <p:cNvSpPr txBox="1"/>
          <p:nvPr/>
        </p:nvSpPr>
        <p:spPr>
          <a:xfrm>
            <a:off x="1376781" y="941454"/>
            <a:ext cx="8959980" cy="369332"/>
          </a:xfrm>
          <a:prstGeom prst="rect">
            <a:avLst/>
          </a:prstGeom>
          <a:noFill/>
        </p:spPr>
        <p:txBody>
          <a:bodyPr wrap="square" rtlCol="0">
            <a:spAutoFit/>
          </a:bodyPr>
          <a:lstStyle/>
          <a:p>
            <a:pPr algn="ctr"/>
            <a:r>
              <a:rPr lang="en-US" dirty="0">
                <a:solidFill>
                  <a:schemeClr val="bg1"/>
                </a:solidFill>
                <a:latin typeface="Times New Roman" panose="02020603050405020304" pitchFamily="18" charset="0"/>
                <a:cs typeface="Times New Roman" panose="02020603050405020304" pitchFamily="18" charset="0"/>
              </a:rPr>
              <a:t>CYBER ATTACK DETECTION MODEL (CADM) BASED ON MACHINE LEARNING </a:t>
            </a:r>
            <a:endParaRPr lang="en-IN" dirty="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3BC00DA9-C840-B75E-A01B-A138E353FDC0}"/>
              </a:ext>
            </a:extLst>
          </p:cNvPr>
          <p:cNvPicPr>
            <a:picLocks noChangeAspect="1"/>
          </p:cNvPicPr>
          <p:nvPr/>
        </p:nvPicPr>
        <p:blipFill>
          <a:blip r:embed="rId2"/>
          <a:stretch>
            <a:fillRect/>
          </a:stretch>
        </p:blipFill>
        <p:spPr>
          <a:xfrm>
            <a:off x="5361861" y="1333282"/>
            <a:ext cx="1204755" cy="1179000"/>
          </a:xfrm>
          <a:prstGeom prst="ellipse">
            <a:avLst/>
          </a:prstGeom>
          <a:ln w="28575"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8" name="TextBox 7">
            <a:extLst>
              <a:ext uri="{FF2B5EF4-FFF2-40B4-BE49-F238E27FC236}">
                <a16:creationId xmlns:a16="http://schemas.microsoft.com/office/drawing/2014/main" id="{306C6769-5401-5CB0-97AB-A4508D3E9A31}"/>
              </a:ext>
            </a:extLst>
          </p:cNvPr>
          <p:cNvSpPr txBox="1"/>
          <p:nvPr/>
        </p:nvSpPr>
        <p:spPr>
          <a:xfrm>
            <a:off x="914666" y="2539698"/>
            <a:ext cx="10362667" cy="646331"/>
          </a:xfrm>
          <a:prstGeom prst="rect">
            <a:avLst/>
          </a:prstGeom>
          <a:noFill/>
        </p:spPr>
        <p:txBody>
          <a:bodyPr wrap="square" rtlCol="0">
            <a:spAutoFit/>
          </a:bodyPr>
          <a:lstStyle/>
          <a:p>
            <a:pPr algn="ctr"/>
            <a:r>
              <a:rPr lang="en-US" dirty="0">
                <a:solidFill>
                  <a:schemeClr val="bg1"/>
                </a:solidFill>
                <a:latin typeface="Times New Roman" panose="02020603050405020304" pitchFamily="18" charset="0"/>
                <a:cs typeface="Times New Roman" panose="02020603050405020304" pitchFamily="18" charset="0"/>
              </a:rPr>
              <a:t>VAAGDEVI INSTITUTE OF TECHNOLOGY AND SCIENCE </a:t>
            </a:r>
          </a:p>
          <a:p>
            <a:pPr algn="ctr"/>
            <a:r>
              <a:rPr lang="en-US" dirty="0">
                <a:solidFill>
                  <a:schemeClr val="bg1"/>
                </a:solidFill>
                <a:latin typeface="Times New Roman" panose="02020603050405020304" pitchFamily="18" charset="0"/>
                <a:cs typeface="Times New Roman" panose="02020603050405020304" pitchFamily="18" charset="0"/>
              </a:rPr>
              <a:t>(Affiliated to JNTU Ananthapuramu)</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D1D2569F-9D5C-F65E-F07C-E1172F0B6799}"/>
              </a:ext>
            </a:extLst>
          </p:cNvPr>
          <p:cNvSpPr txBox="1"/>
          <p:nvPr/>
        </p:nvSpPr>
        <p:spPr>
          <a:xfrm>
            <a:off x="3267916" y="3151121"/>
            <a:ext cx="7287208" cy="369332"/>
          </a:xfrm>
          <a:prstGeom prst="rect">
            <a:avLst/>
          </a:prstGeom>
          <a:noFill/>
        </p:spPr>
        <p:txBody>
          <a:bodyPr wrap="square" rtlCol="0">
            <a:spAutoFit/>
          </a:bodyPr>
          <a:lstStyle/>
          <a:p>
            <a:r>
              <a:rPr lang="en-US" u="sng" dirty="0">
                <a:latin typeface="Times New Roman" panose="02020603050405020304" pitchFamily="18" charset="0"/>
                <a:cs typeface="Times New Roman" panose="02020603050405020304" pitchFamily="18" charset="0"/>
              </a:rPr>
              <a:t>Project Associates </a:t>
            </a:r>
            <a:endParaRPr lang="en-IN" u="sng"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43CA2BA9-3B0E-DF45-5360-66B94F2BB177}"/>
              </a:ext>
            </a:extLst>
          </p:cNvPr>
          <p:cNvSpPr txBox="1"/>
          <p:nvPr/>
        </p:nvSpPr>
        <p:spPr>
          <a:xfrm>
            <a:off x="6792560" y="3141577"/>
            <a:ext cx="2071396" cy="369332"/>
          </a:xfrm>
          <a:prstGeom prst="rect">
            <a:avLst/>
          </a:prstGeom>
          <a:noFill/>
        </p:spPr>
        <p:txBody>
          <a:bodyPr wrap="square" rtlCol="0">
            <a:spAutoFit/>
          </a:bodyPr>
          <a:lstStyle/>
          <a:p>
            <a:r>
              <a:rPr lang="en-US" u="sng" dirty="0">
                <a:latin typeface="Times New Roman" panose="02020603050405020304" pitchFamily="18" charset="0"/>
                <a:cs typeface="Times New Roman" panose="02020603050405020304" pitchFamily="18" charset="0"/>
              </a:rPr>
              <a:t>Roll numbers </a:t>
            </a:r>
            <a:endParaRPr lang="en-IN" u="sng"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297B510A-10E4-57DF-E47D-31ACAB354E64}"/>
              </a:ext>
            </a:extLst>
          </p:cNvPr>
          <p:cNvSpPr txBox="1"/>
          <p:nvPr/>
        </p:nvSpPr>
        <p:spPr>
          <a:xfrm>
            <a:off x="3250454" y="3483294"/>
            <a:ext cx="6354147" cy="1477328"/>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1. D. Lakshmi Narasimhulu </a:t>
            </a:r>
          </a:p>
          <a:p>
            <a:r>
              <a:rPr lang="en-US" dirty="0">
                <a:solidFill>
                  <a:schemeClr val="bg1"/>
                </a:solidFill>
                <a:latin typeface="Times New Roman" panose="02020603050405020304" pitchFamily="18" charset="0"/>
                <a:cs typeface="Times New Roman" panose="02020603050405020304" pitchFamily="18" charset="0"/>
              </a:rPr>
              <a:t>2. C. Guru Teja </a:t>
            </a:r>
          </a:p>
          <a:p>
            <a:r>
              <a:rPr lang="en-US" dirty="0">
                <a:solidFill>
                  <a:schemeClr val="bg1"/>
                </a:solidFill>
                <a:latin typeface="Times New Roman" panose="02020603050405020304" pitchFamily="18" charset="0"/>
                <a:cs typeface="Times New Roman" panose="02020603050405020304" pitchFamily="18" charset="0"/>
              </a:rPr>
              <a:t>3. D. Shanath Reshon</a:t>
            </a:r>
          </a:p>
          <a:p>
            <a:r>
              <a:rPr lang="en-US" dirty="0">
                <a:solidFill>
                  <a:schemeClr val="bg1"/>
                </a:solidFill>
                <a:latin typeface="Times New Roman" panose="02020603050405020304" pitchFamily="18" charset="0"/>
                <a:cs typeface="Times New Roman" panose="02020603050405020304" pitchFamily="18" charset="0"/>
              </a:rPr>
              <a:t>4. R. Pradeep</a:t>
            </a:r>
          </a:p>
          <a:p>
            <a:r>
              <a:rPr lang="en-US" dirty="0">
                <a:solidFill>
                  <a:schemeClr val="bg1"/>
                </a:solidFill>
                <a:latin typeface="Times New Roman" panose="02020603050405020304" pitchFamily="18" charset="0"/>
                <a:cs typeface="Times New Roman" panose="02020603050405020304" pitchFamily="18" charset="0"/>
              </a:rPr>
              <a:t>5. S. Noor Basha</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E3B4149E-691B-517B-4A84-74F7B9BB926C}"/>
              </a:ext>
            </a:extLst>
          </p:cNvPr>
          <p:cNvSpPr txBox="1"/>
          <p:nvPr/>
        </p:nvSpPr>
        <p:spPr>
          <a:xfrm>
            <a:off x="6792560" y="3485545"/>
            <a:ext cx="3055776" cy="1477328"/>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20L21A0510</a:t>
            </a:r>
          </a:p>
          <a:p>
            <a:r>
              <a:rPr lang="en-US" dirty="0">
                <a:solidFill>
                  <a:schemeClr val="bg1"/>
                </a:solidFill>
                <a:latin typeface="Times New Roman" panose="02020603050405020304" pitchFamily="18" charset="0"/>
                <a:cs typeface="Times New Roman" panose="02020603050405020304" pitchFamily="18" charset="0"/>
              </a:rPr>
              <a:t>20L21A0508</a:t>
            </a:r>
          </a:p>
          <a:p>
            <a:r>
              <a:rPr lang="en-US" dirty="0">
                <a:solidFill>
                  <a:schemeClr val="bg1"/>
                </a:solidFill>
                <a:latin typeface="Times New Roman" panose="02020603050405020304" pitchFamily="18" charset="0"/>
                <a:cs typeface="Times New Roman" panose="02020603050405020304" pitchFamily="18" charset="0"/>
              </a:rPr>
              <a:t>20L21A0511</a:t>
            </a:r>
          </a:p>
          <a:p>
            <a:r>
              <a:rPr lang="en-US" dirty="0">
                <a:solidFill>
                  <a:schemeClr val="bg1"/>
                </a:solidFill>
                <a:latin typeface="Times New Roman" panose="02020603050405020304" pitchFamily="18" charset="0"/>
                <a:cs typeface="Times New Roman" panose="02020603050405020304" pitchFamily="18" charset="0"/>
              </a:rPr>
              <a:t>20L21A0540</a:t>
            </a:r>
          </a:p>
          <a:p>
            <a:r>
              <a:rPr lang="en-US" dirty="0">
                <a:solidFill>
                  <a:schemeClr val="bg1"/>
                </a:solidFill>
                <a:latin typeface="Times New Roman" panose="02020603050405020304" pitchFamily="18" charset="0"/>
                <a:cs typeface="Times New Roman" panose="02020603050405020304" pitchFamily="18" charset="0"/>
              </a:rPr>
              <a:t>20L21A0543</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3CF0E362-99C7-DA68-F7F2-25B984CB260B}"/>
              </a:ext>
            </a:extLst>
          </p:cNvPr>
          <p:cNvSpPr txBox="1"/>
          <p:nvPr/>
        </p:nvSpPr>
        <p:spPr>
          <a:xfrm>
            <a:off x="1147159" y="5079113"/>
            <a:ext cx="3050844" cy="338554"/>
          </a:xfrm>
          <a:prstGeom prst="rect">
            <a:avLst/>
          </a:prstGeom>
          <a:noFill/>
        </p:spPr>
        <p:txBody>
          <a:bodyPr wrap="square" rtlCol="0">
            <a:spAutoFit/>
          </a:bodyPr>
          <a:lstStyle/>
          <a:p>
            <a:r>
              <a:rPr lang="en-US" sz="1600" u="sng" dirty="0">
                <a:latin typeface="Times New Roman" panose="02020603050405020304" pitchFamily="18" charset="0"/>
                <a:cs typeface="Times New Roman" panose="02020603050405020304" pitchFamily="18" charset="0"/>
              </a:rPr>
              <a:t>Project Guide:</a:t>
            </a:r>
            <a:endParaRPr lang="en-IN" sz="1600" u="sng"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1ECC3542-20CC-AF29-994C-421F04C3E3FA}"/>
              </a:ext>
            </a:extLst>
          </p:cNvPr>
          <p:cNvSpPr txBox="1"/>
          <p:nvPr/>
        </p:nvSpPr>
        <p:spPr>
          <a:xfrm>
            <a:off x="1131795" y="5372583"/>
            <a:ext cx="2675282" cy="553998"/>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T. Krishna Reddy </a:t>
            </a:r>
          </a:p>
          <a:p>
            <a:r>
              <a:rPr lang="en-US" sz="1200" dirty="0">
                <a:solidFill>
                  <a:schemeClr val="bg1"/>
                </a:solidFill>
                <a:latin typeface="Times New Roman" panose="02020603050405020304" pitchFamily="18" charset="0"/>
                <a:cs typeface="Times New Roman" panose="02020603050405020304" pitchFamily="18" charset="0"/>
              </a:rPr>
              <a:t>MTech  Asst. Prof, CSE Dept</a:t>
            </a:r>
            <a:endParaRPr lang="en-IN" sz="1200" dirty="0">
              <a:solidFill>
                <a:schemeClr val="bg1"/>
              </a:solidFill>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2B9BD004-CE7C-AFA5-3D3C-E089B3BDA760}"/>
              </a:ext>
            </a:extLst>
          </p:cNvPr>
          <p:cNvSpPr txBox="1"/>
          <p:nvPr/>
        </p:nvSpPr>
        <p:spPr>
          <a:xfrm>
            <a:off x="3727575" y="5064806"/>
            <a:ext cx="4736847" cy="1169551"/>
          </a:xfrm>
          <a:prstGeom prst="rect">
            <a:avLst/>
          </a:prstGeom>
          <a:noFill/>
        </p:spPr>
        <p:txBody>
          <a:bodyPr wrap="square" rtlCol="0">
            <a:spAutoFit/>
          </a:bodyPr>
          <a:lstStyle/>
          <a:p>
            <a:pPr algn="ctr"/>
            <a:endParaRPr lang="en-US" sz="1600" u="sng" dirty="0">
              <a:latin typeface="Times New Roman" panose="02020603050405020304" pitchFamily="18" charset="0"/>
              <a:cs typeface="Times New Roman" panose="02020603050405020304" pitchFamily="18" charset="0"/>
            </a:endParaRPr>
          </a:p>
          <a:p>
            <a:pPr marL="342900" indent="-342900">
              <a:buAutoNum type="arabicPeriod"/>
            </a:pPr>
            <a:r>
              <a:rPr lang="en-US" dirty="0">
                <a:solidFill>
                  <a:schemeClr val="bg1"/>
                </a:solidFill>
                <a:latin typeface="Times New Roman" panose="02020603050405020304" pitchFamily="18" charset="0"/>
                <a:cs typeface="Times New Roman" panose="02020603050405020304" pitchFamily="18" charset="0"/>
              </a:rPr>
              <a:t>S. Hassain</a:t>
            </a:r>
            <a:r>
              <a:rPr lang="en-US" sz="1400" dirty="0">
                <a:solidFill>
                  <a:schemeClr val="bg1"/>
                </a:solidFill>
                <a:latin typeface="Times New Roman" panose="02020603050405020304" pitchFamily="18" charset="0"/>
                <a:cs typeface="Times New Roman" panose="02020603050405020304" pitchFamily="18" charset="0"/>
              </a:rPr>
              <a:t>, </a:t>
            </a:r>
            <a:r>
              <a:rPr lang="en-US" sz="1200" dirty="0">
                <a:solidFill>
                  <a:schemeClr val="bg1"/>
                </a:solidFill>
                <a:latin typeface="Times New Roman" panose="02020603050405020304" pitchFamily="18" charset="0"/>
                <a:cs typeface="Times New Roman" panose="02020603050405020304" pitchFamily="18" charset="0"/>
              </a:rPr>
              <a:t>MTech Asst. Prof, CSE Dept</a:t>
            </a:r>
          </a:p>
          <a:p>
            <a:pPr marL="342900" indent="-342900">
              <a:buAutoNum type="arabicPeriod"/>
            </a:pPr>
            <a:r>
              <a:rPr lang="en-US">
                <a:solidFill>
                  <a:schemeClr val="bg1"/>
                </a:solidFill>
                <a:latin typeface="Times New Roman" panose="02020603050405020304" pitchFamily="18" charset="0"/>
                <a:cs typeface="Times New Roman" panose="02020603050405020304" pitchFamily="18" charset="0"/>
              </a:rPr>
              <a:t>T. </a:t>
            </a:r>
            <a:r>
              <a:rPr lang="en-US" dirty="0">
                <a:solidFill>
                  <a:schemeClr val="bg1"/>
                </a:solidFill>
                <a:latin typeface="Times New Roman" panose="02020603050405020304" pitchFamily="18" charset="0"/>
                <a:cs typeface="Times New Roman" panose="02020603050405020304" pitchFamily="18" charset="0"/>
              </a:rPr>
              <a:t>Krishna Reddy, </a:t>
            </a:r>
            <a:r>
              <a:rPr lang="en-US" sz="1200" dirty="0">
                <a:solidFill>
                  <a:schemeClr val="bg1"/>
                </a:solidFill>
                <a:latin typeface="Times New Roman" panose="02020603050405020304" pitchFamily="18" charset="0"/>
                <a:cs typeface="Times New Roman" panose="02020603050405020304" pitchFamily="18" charset="0"/>
              </a:rPr>
              <a:t>MTech Asst. Prof, CSE Dept</a:t>
            </a:r>
          </a:p>
          <a:p>
            <a:pPr marL="342900" indent="-342900">
              <a:buAutoNum type="arabicPeriod"/>
            </a:pPr>
            <a:r>
              <a:rPr lang="en-US" dirty="0">
                <a:solidFill>
                  <a:schemeClr val="bg1"/>
                </a:solidFill>
                <a:latin typeface="Times New Roman" panose="02020603050405020304" pitchFamily="18" charset="0"/>
                <a:cs typeface="Times New Roman" panose="02020603050405020304" pitchFamily="18" charset="0"/>
              </a:rPr>
              <a:t>D. Sasikala, </a:t>
            </a:r>
            <a:r>
              <a:rPr lang="en-US" sz="1200" dirty="0">
                <a:solidFill>
                  <a:schemeClr val="bg1"/>
                </a:solidFill>
                <a:latin typeface="Times New Roman" panose="02020603050405020304" pitchFamily="18" charset="0"/>
                <a:cs typeface="Times New Roman" panose="02020603050405020304" pitchFamily="18" charset="0"/>
              </a:rPr>
              <a:t>MTech Asst. Prof, CSE Dept</a:t>
            </a:r>
            <a:endParaRPr lang="en-IN" sz="1200" dirty="0">
              <a:solidFill>
                <a:schemeClr val="bg1"/>
              </a:solidFill>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32D93373-C3DC-BF6C-0DCB-ED0BE326BCB3}"/>
              </a:ext>
            </a:extLst>
          </p:cNvPr>
          <p:cNvSpPr txBox="1"/>
          <p:nvPr/>
        </p:nvSpPr>
        <p:spPr>
          <a:xfrm>
            <a:off x="8364254" y="5064807"/>
            <a:ext cx="3345546" cy="800219"/>
          </a:xfrm>
          <a:prstGeom prst="rect">
            <a:avLst/>
          </a:prstGeom>
          <a:noFill/>
        </p:spPr>
        <p:txBody>
          <a:bodyPr wrap="square" rtlCol="0">
            <a:spAutoFit/>
          </a:bodyPr>
          <a:lstStyle/>
          <a:p>
            <a:r>
              <a:rPr lang="en-US" sz="1600" u="sng" dirty="0">
                <a:latin typeface="Times New Roman" panose="02020603050405020304" pitchFamily="18" charset="0"/>
                <a:cs typeface="Times New Roman" panose="02020603050405020304" pitchFamily="18" charset="0"/>
              </a:rPr>
              <a:t>HOD:</a:t>
            </a:r>
          </a:p>
          <a:p>
            <a:r>
              <a:rPr lang="en-US" dirty="0">
                <a:solidFill>
                  <a:schemeClr val="bg1"/>
                </a:solidFill>
                <a:latin typeface="Times New Roman" panose="02020603050405020304" pitchFamily="18" charset="0"/>
                <a:cs typeface="Times New Roman" panose="02020603050405020304" pitchFamily="18" charset="0"/>
              </a:rPr>
              <a:t>Mr. V. Narasimha Swamy, </a:t>
            </a:r>
            <a:r>
              <a:rPr lang="en-US" sz="1200" dirty="0">
                <a:solidFill>
                  <a:schemeClr val="bg1"/>
                </a:solidFill>
                <a:latin typeface="Times New Roman" panose="02020603050405020304" pitchFamily="18" charset="0"/>
                <a:cs typeface="Times New Roman" panose="02020603050405020304" pitchFamily="18" charset="0"/>
              </a:rPr>
              <a:t>MTech</a:t>
            </a:r>
          </a:p>
          <a:p>
            <a:r>
              <a:rPr lang="en-US" sz="1200" dirty="0">
                <a:solidFill>
                  <a:schemeClr val="bg1"/>
                </a:solidFill>
                <a:latin typeface="Times New Roman" panose="02020603050405020304" pitchFamily="18" charset="0"/>
                <a:cs typeface="Times New Roman" panose="02020603050405020304" pitchFamily="18" charset="0"/>
              </a:rPr>
              <a:t>HOD of CSE Department</a:t>
            </a:r>
            <a:endParaRPr lang="en-IN" sz="1200" dirty="0">
              <a:solidFill>
                <a:schemeClr val="bg1"/>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31DF89DD-E389-6017-29F1-606490CC85AE}"/>
              </a:ext>
            </a:extLst>
          </p:cNvPr>
          <p:cNvSpPr txBox="1"/>
          <p:nvPr/>
        </p:nvSpPr>
        <p:spPr>
          <a:xfrm>
            <a:off x="4983850" y="5048335"/>
            <a:ext cx="2594557" cy="338554"/>
          </a:xfrm>
          <a:prstGeom prst="rect">
            <a:avLst/>
          </a:prstGeom>
          <a:noFill/>
        </p:spPr>
        <p:txBody>
          <a:bodyPr wrap="square" rtlCol="0">
            <a:spAutoFit/>
          </a:bodyPr>
          <a:lstStyle/>
          <a:p>
            <a:r>
              <a:rPr lang="en-US" sz="1600" u="sng" dirty="0">
                <a:latin typeface="Times New Roman" panose="02020603050405020304" pitchFamily="18" charset="0"/>
                <a:cs typeface="Times New Roman" panose="02020603050405020304" pitchFamily="18" charset="0"/>
              </a:rPr>
              <a:t>PRC committee: </a:t>
            </a:r>
            <a:endParaRPr lang="en-IN" sz="16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59186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B02ED-EC97-D8DA-8C4D-C95BF9FD63D7}"/>
              </a:ext>
            </a:extLst>
          </p:cNvPr>
          <p:cNvSpPr>
            <a:spLocks noGrp="1"/>
          </p:cNvSpPr>
          <p:nvPr>
            <p:ph type="title"/>
          </p:nvPr>
        </p:nvSpPr>
        <p:spPr>
          <a:xfrm>
            <a:off x="744406" y="884481"/>
            <a:ext cx="8761413" cy="706964"/>
          </a:xfrm>
        </p:spPr>
        <p:txBody>
          <a:bodyPr/>
          <a:lstStyle/>
          <a:p>
            <a:r>
              <a:rPr lang="en-US" dirty="0">
                <a:latin typeface="Times New Roman" panose="02020603050405020304" pitchFamily="18" charset="0"/>
                <a:cs typeface="Times New Roman" panose="02020603050405020304" pitchFamily="18" charset="0"/>
              </a:rPr>
              <a:t>WORKING MODULES </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6DD1745-74FD-249E-593A-31E2A60E4EBF}"/>
              </a:ext>
            </a:extLst>
          </p:cNvPr>
          <p:cNvSpPr txBox="1"/>
          <p:nvPr/>
        </p:nvSpPr>
        <p:spPr>
          <a:xfrm>
            <a:off x="548951" y="1885978"/>
            <a:ext cx="10881050" cy="4375557"/>
          </a:xfrm>
          <a:prstGeom prst="rect">
            <a:avLst/>
          </a:prstGeom>
          <a:noFill/>
        </p:spPr>
        <p:txBody>
          <a:bodyPr wrap="square" rtlCol="0">
            <a:spAutoFit/>
          </a:bodyPr>
          <a:lstStyle/>
          <a:p>
            <a:pPr algn="just">
              <a:lnSpc>
                <a:spcPct val="150000"/>
              </a:lnSpc>
              <a:spcAft>
                <a:spcPts val="1000"/>
              </a:spcAft>
            </a:pPr>
            <a:r>
              <a:rPr lang="en-US" sz="2000" dirty="0">
                <a:effectLst/>
                <a:latin typeface="Times New Roman" panose="02020603050405020304" pitchFamily="18" charset="0"/>
                <a:ea typeface="Calibri" panose="020F0502020204030204" pitchFamily="34" charset="0"/>
                <a:cs typeface="Shruti" panose="020B0502040204020203" pitchFamily="34" charset="0"/>
              </a:rPr>
              <a:t> </a:t>
            </a:r>
            <a:endParaRPr lang="en-IN" sz="2000" dirty="0">
              <a:effectLst/>
              <a:latin typeface="Calibri" panose="020F0502020204030204" pitchFamily="34" charset="0"/>
              <a:ea typeface="Calibri" panose="020F0502020204030204" pitchFamily="34" charset="0"/>
              <a:cs typeface="Shruti" panose="020B0502040204020203" pitchFamily="34" charset="0"/>
            </a:endParaRPr>
          </a:p>
          <a:p>
            <a:pPr algn="just"/>
            <a:r>
              <a:rPr lang="en-US" sz="2000" b="1" dirty="0">
                <a:effectLst/>
                <a:latin typeface="Times New Roman" panose="02020603050405020304" pitchFamily="18" charset="0"/>
                <a:ea typeface="Calibri" panose="020F0502020204030204" pitchFamily="34" charset="0"/>
              </a:rPr>
              <a:t>1. Data Collection:</a:t>
            </a:r>
            <a:endParaRPr lang="en-IN" sz="2000" dirty="0">
              <a:effectLst/>
              <a:latin typeface="Times New Roman" panose="02020603050405020304" pitchFamily="18" charset="0"/>
              <a:ea typeface="Calibri" panose="020F0502020204030204" pitchFamily="34" charset="0"/>
            </a:endParaRPr>
          </a:p>
          <a:p>
            <a:pPr algn="just"/>
            <a:r>
              <a:rPr lang="en-US" sz="2000" dirty="0">
                <a:effectLst/>
                <a:latin typeface="Times New Roman" panose="02020603050405020304" pitchFamily="18" charset="0"/>
                <a:ea typeface="Calibri" panose="020F0502020204030204" pitchFamily="34" charset="0"/>
              </a:rPr>
              <a:t>Collect sufficient data samples and legitimate software samples. </a:t>
            </a:r>
            <a:endParaRPr lang="en-IN" sz="2000" dirty="0">
              <a:effectLst/>
              <a:latin typeface="Times New Roman" panose="02020603050405020304" pitchFamily="18" charset="0"/>
              <a:ea typeface="Calibri" panose="020F0502020204030204" pitchFamily="34" charset="0"/>
            </a:endParaRPr>
          </a:p>
          <a:p>
            <a:pPr algn="just"/>
            <a:r>
              <a:rPr lang="en-US" sz="2000" dirty="0">
                <a:effectLst/>
                <a:latin typeface="Times New Roman" panose="02020603050405020304" pitchFamily="18" charset="0"/>
                <a:ea typeface="Calibri" panose="020F0502020204030204" pitchFamily="34" charset="0"/>
              </a:rPr>
              <a:t> </a:t>
            </a:r>
            <a:endParaRPr lang="en-IN" sz="2000" dirty="0">
              <a:effectLst/>
              <a:latin typeface="Times New Roman" panose="02020603050405020304" pitchFamily="18" charset="0"/>
              <a:ea typeface="Calibri" panose="020F0502020204030204" pitchFamily="34" charset="0"/>
            </a:endParaRPr>
          </a:p>
          <a:p>
            <a:pPr algn="just"/>
            <a:r>
              <a:rPr lang="en-US" sz="2000" b="1" dirty="0">
                <a:latin typeface="Times New Roman" panose="02020603050405020304" pitchFamily="18" charset="0"/>
                <a:ea typeface="Calibri" panose="020F0502020204030204" pitchFamily="34" charset="0"/>
              </a:rPr>
              <a:t>2. </a:t>
            </a:r>
            <a:r>
              <a:rPr lang="en-US" sz="2000" b="1" dirty="0">
                <a:effectLst/>
                <a:latin typeface="Times New Roman" panose="02020603050405020304" pitchFamily="18" charset="0"/>
                <a:ea typeface="Calibri" panose="020F0502020204030204" pitchFamily="34" charset="0"/>
              </a:rPr>
              <a:t>Data Preprocessing:</a:t>
            </a:r>
            <a:endParaRPr lang="en-IN" sz="2000" dirty="0">
              <a:effectLst/>
              <a:latin typeface="Times New Roman" panose="02020603050405020304" pitchFamily="18" charset="0"/>
              <a:ea typeface="Calibri" panose="020F0502020204030204" pitchFamily="34" charset="0"/>
            </a:endParaRPr>
          </a:p>
          <a:p>
            <a:pPr algn="just"/>
            <a:r>
              <a:rPr lang="en-US" sz="2000" dirty="0">
                <a:effectLst/>
                <a:latin typeface="Times New Roman" panose="02020603050405020304" pitchFamily="18" charset="0"/>
                <a:ea typeface="Calibri" panose="020F0502020204030204" pitchFamily="34" charset="0"/>
              </a:rPr>
              <a:t>Data Augmented techniques will be used for better performance </a:t>
            </a:r>
            <a:endParaRPr lang="en-IN" sz="2000" dirty="0">
              <a:effectLst/>
              <a:latin typeface="Times New Roman" panose="02020603050405020304" pitchFamily="18" charset="0"/>
              <a:ea typeface="Calibri" panose="020F0502020204030204" pitchFamily="34" charset="0"/>
            </a:endParaRPr>
          </a:p>
          <a:p>
            <a:pPr algn="just"/>
            <a:r>
              <a:rPr lang="en-US" sz="2000" dirty="0">
                <a:effectLst/>
                <a:latin typeface="Times New Roman" panose="02020603050405020304" pitchFamily="18" charset="0"/>
                <a:ea typeface="Calibri" panose="020F0502020204030204" pitchFamily="34" charset="0"/>
              </a:rPr>
              <a:t> </a:t>
            </a:r>
            <a:endParaRPr lang="en-IN" sz="2000" dirty="0">
              <a:effectLst/>
              <a:latin typeface="Times New Roman" panose="02020603050405020304" pitchFamily="18" charset="0"/>
              <a:ea typeface="Calibri" panose="020F0502020204030204" pitchFamily="34" charset="0"/>
            </a:endParaRPr>
          </a:p>
          <a:p>
            <a:pPr algn="just"/>
            <a:r>
              <a:rPr lang="en-US" sz="2000" b="1" dirty="0">
                <a:effectLst/>
                <a:latin typeface="Times New Roman" panose="02020603050405020304" pitchFamily="18" charset="0"/>
                <a:ea typeface="Calibri" panose="020F0502020204030204" pitchFamily="34" charset="0"/>
              </a:rPr>
              <a:t>3. Train and Test Modeling: </a:t>
            </a:r>
            <a:endParaRPr lang="en-IN" sz="2000" dirty="0">
              <a:effectLst/>
              <a:latin typeface="Times New Roman" panose="02020603050405020304" pitchFamily="18" charset="0"/>
              <a:ea typeface="Calibri" panose="020F0502020204030204" pitchFamily="34" charset="0"/>
            </a:endParaRPr>
          </a:p>
          <a:p>
            <a:pPr algn="just"/>
            <a:r>
              <a:rPr lang="en-US" sz="2000" dirty="0">
                <a:effectLst/>
                <a:latin typeface="Times New Roman" panose="02020603050405020304" pitchFamily="18" charset="0"/>
                <a:ea typeface="Calibri" panose="020F0502020204030204" pitchFamily="34" charset="0"/>
              </a:rPr>
              <a:t>Split the data into train and </a:t>
            </a:r>
            <a:r>
              <a:rPr lang="en-US" sz="2000">
                <a:effectLst/>
                <a:latin typeface="Times New Roman" panose="02020603050405020304" pitchFamily="18" charset="0"/>
                <a:ea typeface="Calibri" panose="020F0502020204030204" pitchFamily="34" charset="0"/>
              </a:rPr>
              <a:t>test data, </a:t>
            </a:r>
            <a:r>
              <a:rPr lang="en-US" sz="2000" dirty="0">
                <a:effectLst/>
                <a:latin typeface="Times New Roman" panose="02020603050405020304" pitchFamily="18" charset="0"/>
                <a:ea typeface="Calibri" panose="020F0502020204030204" pitchFamily="34" charset="0"/>
              </a:rPr>
              <a:t>Train will be used for training the model and Test data to check the performance. </a:t>
            </a:r>
            <a:endParaRPr lang="en-IN" sz="2000" dirty="0">
              <a:effectLst/>
              <a:latin typeface="Times New Roman" panose="02020603050405020304" pitchFamily="18" charset="0"/>
              <a:ea typeface="Calibri" panose="020F0502020204030204" pitchFamily="34" charset="0"/>
            </a:endParaRPr>
          </a:p>
          <a:p>
            <a:pPr algn="just"/>
            <a:r>
              <a:rPr lang="en-US" sz="2000" dirty="0">
                <a:effectLst/>
                <a:latin typeface="Times New Roman" panose="02020603050405020304" pitchFamily="18" charset="0"/>
                <a:ea typeface="Calibri" panose="020F0502020204030204" pitchFamily="34" charset="0"/>
              </a:rPr>
              <a:t> </a:t>
            </a:r>
            <a:endParaRPr lang="en-IN" sz="2000" dirty="0">
              <a:latin typeface="Times New Roman" panose="02020603050405020304" pitchFamily="18" charset="0"/>
              <a:ea typeface="Calibri" panose="020F0502020204030204" pitchFamily="34" charset="0"/>
            </a:endParaRPr>
          </a:p>
          <a:p>
            <a:pPr algn="just"/>
            <a:r>
              <a:rPr lang="en-US" sz="2000" b="1" dirty="0">
                <a:latin typeface="Times New Roman" panose="02020603050405020304" pitchFamily="18" charset="0"/>
                <a:ea typeface="Calibri" panose="020F0502020204030204" pitchFamily="34" charset="0"/>
              </a:rPr>
              <a:t>4. </a:t>
            </a:r>
            <a:r>
              <a:rPr lang="en-US" sz="2000" b="1" dirty="0">
                <a:effectLst/>
                <a:latin typeface="Times New Roman" panose="02020603050405020304" pitchFamily="18" charset="0"/>
                <a:ea typeface="Calibri" panose="020F0502020204030204" pitchFamily="34" charset="0"/>
              </a:rPr>
              <a:t>Attack Detection Model: </a:t>
            </a:r>
            <a:endParaRPr lang="en-IN" sz="2000" dirty="0">
              <a:effectLst/>
              <a:latin typeface="Times New Roman" panose="02020603050405020304" pitchFamily="18" charset="0"/>
              <a:ea typeface="Calibri" panose="020F0502020204030204" pitchFamily="34" charset="0"/>
            </a:endParaRPr>
          </a:p>
          <a:p>
            <a:pPr algn="just"/>
            <a:r>
              <a:rPr lang="en-US" sz="2000" dirty="0">
                <a:effectLst/>
                <a:latin typeface="Times New Roman" panose="02020603050405020304" pitchFamily="18" charset="0"/>
                <a:ea typeface="Calibri" panose="020F0502020204030204" pitchFamily="34" charset="0"/>
              </a:rPr>
              <a:t>Based on the model trained algorithm will detect whether the given transaction is anomalous or not</a:t>
            </a:r>
            <a:r>
              <a:rPr lang="en-US" sz="2000" dirty="0">
                <a:solidFill>
                  <a:srgbClr val="000000"/>
                </a:solidFill>
                <a:effectLst/>
                <a:latin typeface="Times New Roman" panose="02020603050405020304" pitchFamily="18" charset="0"/>
                <a:ea typeface="Calibri" panose="020F0502020204030204" pitchFamily="34" charset="0"/>
              </a:rPr>
              <a:t>. </a:t>
            </a:r>
            <a:endParaRPr lang="en-IN" sz="2000" dirty="0">
              <a:solidFill>
                <a:srgbClr val="000000"/>
              </a:solidFill>
              <a:effectLst/>
              <a:latin typeface="Times New Roman" panose="02020603050405020304" pitchFamily="18" charset="0"/>
              <a:ea typeface="Calibri" panose="020F0502020204030204" pitchFamily="34" charset="0"/>
            </a:endParaRPr>
          </a:p>
        </p:txBody>
      </p:sp>
      <p:sp>
        <p:nvSpPr>
          <p:cNvPr id="6" name="TextBox 5">
            <a:extLst>
              <a:ext uri="{FF2B5EF4-FFF2-40B4-BE49-F238E27FC236}">
                <a16:creationId xmlns:a16="http://schemas.microsoft.com/office/drawing/2014/main" id="{B7021A3F-DABB-30FD-8404-1E03D856CD65}"/>
              </a:ext>
            </a:extLst>
          </p:cNvPr>
          <p:cNvSpPr txBox="1"/>
          <p:nvPr/>
        </p:nvSpPr>
        <p:spPr>
          <a:xfrm>
            <a:off x="1154953" y="2475045"/>
            <a:ext cx="5236516" cy="461665"/>
          </a:xfrm>
          <a:prstGeom prst="rect">
            <a:avLst/>
          </a:prstGeom>
          <a:noFill/>
        </p:spPr>
        <p:txBody>
          <a:bodyPr wrap="square" rtlCol="0">
            <a:spAutoFit/>
          </a:bodyPr>
          <a:lstStyle/>
          <a:p>
            <a:pPr marL="457200" indent="-457200">
              <a:buFont typeface="+mj-lt"/>
              <a:buAutoNum type="arabicParen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5387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A66F7B-0CD6-38C2-963D-9B169B100CB6}"/>
              </a:ext>
            </a:extLst>
          </p:cNvPr>
          <p:cNvSpPr txBox="1"/>
          <p:nvPr/>
        </p:nvSpPr>
        <p:spPr>
          <a:xfrm>
            <a:off x="681134" y="410548"/>
            <a:ext cx="8836090" cy="646331"/>
          </a:xfrm>
          <a:prstGeom prst="rect">
            <a:avLst/>
          </a:prstGeom>
          <a:noFill/>
        </p:spPr>
        <p:txBody>
          <a:bodyPr wrap="square" rtlCol="0">
            <a:spAutoFit/>
          </a:bodyPr>
          <a:lstStyle/>
          <a:p>
            <a:r>
              <a:rPr lang="en-US" sz="3600" u="sng" dirty="0">
                <a:latin typeface="Times New Roman" panose="02020603050405020304" pitchFamily="18" charset="0"/>
                <a:cs typeface="Times New Roman" panose="02020603050405020304" pitchFamily="18" charset="0"/>
              </a:rPr>
              <a:t>UML </a:t>
            </a:r>
            <a:r>
              <a:rPr lang="en-US" sz="3200" u="sng" dirty="0">
                <a:latin typeface="Times New Roman" panose="02020603050405020304" pitchFamily="18" charset="0"/>
                <a:cs typeface="Times New Roman" panose="02020603050405020304" pitchFamily="18" charset="0"/>
              </a:rPr>
              <a:t>(Unified Modeling Language)</a:t>
            </a:r>
            <a:endParaRPr lang="en-IN" sz="3200" u="sng"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E268CAA3-C074-ECB9-0D8B-53FC11AFF3B4}"/>
              </a:ext>
            </a:extLst>
          </p:cNvPr>
          <p:cNvSpPr/>
          <p:nvPr/>
        </p:nvSpPr>
        <p:spPr>
          <a:xfrm>
            <a:off x="774438" y="1226974"/>
            <a:ext cx="3769567" cy="5097036"/>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3" name="Rectangle 12">
            <a:extLst>
              <a:ext uri="{FF2B5EF4-FFF2-40B4-BE49-F238E27FC236}">
                <a16:creationId xmlns:a16="http://schemas.microsoft.com/office/drawing/2014/main" id="{59810911-F4ED-5BAF-43E6-97E9F1BA2FD2}"/>
              </a:ext>
            </a:extLst>
          </p:cNvPr>
          <p:cNvSpPr/>
          <p:nvPr/>
        </p:nvSpPr>
        <p:spPr>
          <a:xfrm>
            <a:off x="5099179" y="1226974"/>
            <a:ext cx="6201748" cy="5159829"/>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pic>
        <p:nvPicPr>
          <p:cNvPr id="15" name="Picture 14">
            <a:extLst>
              <a:ext uri="{FF2B5EF4-FFF2-40B4-BE49-F238E27FC236}">
                <a16:creationId xmlns:a16="http://schemas.microsoft.com/office/drawing/2014/main" id="{EA4CC64F-8426-E089-289B-38DFAB1C6E4E}"/>
              </a:ext>
            </a:extLst>
          </p:cNvPr>
          <p:cNvPicPr>
            <a:picLocks noChangeAspect="1"/>
          </p:cNvPicPr>
          <p:nvPr/>
        </p:nvPicPr>
        <p:blipFill>
          <a:blip r:embed="rId2"/>
          <a:stretch>
            <a:fillRect/>
          </a:stretch>
        </p:blipFill>
        <p:spPr>
          <a:xfrm>
            <a:off x="5062083" y="2088618"/>
            <a:ext cx="6275939" cy="2912590"/>
          </a:xfrm>
          <a:prstGeom prst="rect">
            <a:avLst/>
          </a:prstGeom>
        </p:spPr>
      </p:pic>
      <p:sp>
        <p:nvSpPr>
          <p:cNvPr id="16" name="TextBox 15">
            <a:extLst>
              <a:ext uri="{FF2B5EF4-FFF2-40B4-BE49-F238E27FC236}">
                <a16:creationId xmlns:a16="http://schemas.microsoft.com/office/drawing/2014/main" id="{584F11DA-F5D7-D216-4296-D926073D5C8F}"/>
              </a:ext>
            </a:extLst>
          </p:cNvPr>
          <p:cNvSpPr txBox="1"/>
          <p:nvPr/>
        </p:nvSpPr>
        <p:spPr>
          <a:xfrm>
            <a:off x="7100596" y="5776437"/>
            <a:ext cx="3732245"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(b) Class diagram</a:t>
            </a:r>
            <a:r>
              <a:rPr lang="en-US" dirty="0"/>
              <a:t> </a:t>
            </a:r>
            <a:endParaRPr lang="en-IN" dirty="0"/>
          </a:p>
        </p:txBody>
      </p:sp>
      <p:sp>
        <p:nvSpPr>
          <p:cNvPr id="18" name="TextBox 17">
            <a:extLst>
              <a:ext uri="{FF2B5EF4-FFF2-40B4-BE49-F238E27FC236}">
                <a16:creationId xmlns:a16="http://schemas.microsoft.com/office/drawing/2014/main" id="{71AC4404-5A0C-19BC-2BAF-34A8046C64A4}"/>
              </a:ext>
            </a:extLst>
          </p:cNvPr>
          <p:cNvSpPr txBox="1"/>
          <p:nvPr/>
        </p:nvSpPr>
        <p:spPr>
          <a:xfrm>
            <a:off x="1842353" y="5776437"/>
            <a:ext cx="1744825"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(a) Use case </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14E94BD-84A2-3439-6FC0-CF867AD374C5}"/>
              </a:ext>
            </a:extLst>
          </p:cNvPr>
          <p:cNvPicPr>
            <a:picLocks noChangeAspect="1"/>
          </p:cNvPicPr>
          <p:nvPr/>
        </p:nvPicPr>
        <p:blipFill>
          <a:blip r:embed="rId3" cstate="print"/>
          <a:srcRect/>
          <a:stretch>
            <a:fillRect/>
          </a:stretch>
        </p:blipFill>
        <p:spPr>
          <a:xfrm>
            <a:off x="926835" y="1315111"/>
            <a:ext cx="3498451" cy="4291232"/>
          </a:xfrm>
          <a:prstGeom prst="rect">
            <a:avLst/>
          </a:prstGeom>
          <a:noFill/>
          <a:ln w="9525">
            <a:noFill/>
            <a:miter lim="800000"/>
            <a:headEnd/>
            <a:tailEnd/>
          </a:ln>
        </p:spPr>
      </p:pic>
    </p:spTree>
    <p:extLst>
      <p:ext uri="{BB962C8B-B14F-4D97-AF65-F5344CB8AC3E}">
        <p14:creationId xmlns:p14="http://schemas.microsoft.com/office/powerpoint/2010/main" val="3539531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D4F9C38-83A5-8A55-94C9-2B6C4120381D}"/>
              </a:ext>
            </a:extLst>
          </p:cNvPr>
          <p:cNvSpPr/>
          <p:nvPr/>
        </p:nvSpPr>
        <p:spPr>
          <a:xfrm>
            <a:off x="804178" y="418558"/>
            <a:ext cx="4504623" cy="5932036"/>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pic>
        <p:nvPicPr>
          <p:cNvPr id="9" name="Picture 8">
            <a:extLst>
              <a:ext uri="{FF2B5EF4-FFF2-40B4-BE49-F238E27FC236}">
                <a16:creationId xmlns:a16="http://schemas.microsoft.com/office/drawing/2014/main" id="{2A666BE4-97FE-F9B7-7CEB-BAF13312C269}"/>
              </a:ext>
            </a:extLst>
          </p:cNvPr>
          <p:cNvPicPr>
            <a:picLocks noChangeAspect="1"/>
          </p:cNvPicPr>
          <p:nvPr/>
        </p:nvPicPr>
        <p:blipFill>
          <a:blip r:embed="rId2"/>
          <a:stretch>
            <a:fillRect/>
          </a:stretch>
        </p:blipFill>
        <p:spPr>
          <a:xfrm>
            <a:off x="805368" y="488343"/>
            <a:ext cx="4110675" cy="4961253"/>
          </a:xfrm>
          <a:prstGeom prst="rect">
            <a:avLst/>
          </a:prstGeom>
        </p:spPr>
      </p:pic>
      <p:sp>
        <p:nvSpPr>
          <p:cNvPr id="10" name="TextBox 9">
            <a:extLst>
              <a:ext uri="{FF2B5EF4-FFF2-40B4-BE49-F238E27FC236}">
                <a16:creationId xmlns:a16="http://schemas.microsoft.com/office/drawing/2014/main" id="{37115683-6DB8-9EC5-0D73-8DAEDFEDB7C0}"/>
              </a:ext>
            </a:extLst>
          </p:cNvPr>
          <p:cNvSpPr txBox="1"/>
          <p:nvPr/>
        </p:nvSpPr>
        <p:spPr>
          <a:xfrm>
            <a:off x="1962219" y="5669262"/>
            <a:ext cx="3838181"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(c) Sequence</a:t>
            </a:r>
            <a:endParaRPr lang="en-IN" sz="2400"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FE930167-15B4-EEE0-3E8B-70AB6C9FB9C7}"/>
              </a:ext>
            </a:extLst>
          </p:cNvPr>
          <p:cNvSpPr/>
          <p:nvPr/>
        </p:nvSpPr>
        <p:spPr>
          <a:xfrm>
            <a:off x="5725159" y="455483"/>
            <a:ext cx="4504622" cy="5932037"/>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3" name="TextBox 12">
            <a:extLst>
              <a:ext uri="{FF2B5EF4-FFF2-40B4-BE49-F238E27FC236}">
                <a16:creationId xmlns:a16="http://schemas.microsoft.com/office/drawing/2014/main" id="{FEC67D8C-F8E4-F124-04D4-2CBEAA1DE308}"/>
              </a:ext>
            </a:extLst>
          </p:cNvPr>
          <p:cNvSpPr txBox="1"/>
          <p:nvPr/>
        </p:nvSpPr>
        <p:spPr>
          <a:xfrm>
            <a:off x="7162993" y="5711322"/>
            <a:ext cx="2696547"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(d) Activity </a:t>
            </a:r>
            <a:endParaRPr lang="en-IN" sz="24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D4A7CEB2-5E75-7FDC-992E-02C68E398271}"/>
              </a:ext>
            </a:extLst>
          </p:cNvPr>
          <p:cNvPicPr>
            <a:picLocks noChangeAspect="1"/>
          </p:cNvPicPr>
          <p:nvPr/>
        </p:nvPicPr>
        <p:blipFill>
          <a:blip r:embed="rId3" cstate="print"/>
          <a:srcRect/>
          <a:stretch>
            <a:fillRect/>
          </a:stretch>
        </p:blipFill>
        <p:spPr>
          <a:xfrm>
            <a:off x="6466842" y="610954"/>
            <a:ext cx="3319456" cy="5058583"/>
          </a:xfrm>
          <a:prstGeom prst="rect">
            <a:avLst/>
          </a:prstGeom>
          <a:noFill/>
          <a:ln w="9525">
            <a:noFill/>
            <a:miter lim="800000"/>
            <a:headEnd/>
            <a:tailEnd/>
          </a:ln>
        </p:spPr>
      </p:pic>
    </p:spTree>
    <p:extLst>
      <p:ext uri="{BB962C8B-B14F-4D97-AF65-F5344CB8AC3E}">
        <p14:creationId xmlns:p14="http://schemas.microsoft.com/office/powerpoint/2010/main" val="1301944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7731B1-E937-4BD2-C59B-3D2956465E30}"/>
              </a:ext>
            </a:extLst>
          </p:cNvPr>
          <p:cNvSpPr txBox="1"/>
          <p:nvPr/>
        </p:nvSpPr>
        <p:spPr>
          <a:xfrm>
            <a:off x="606491" y="494523"/>
            <a:ext cx="4655974" cy="646331"/>
          </a:xfrm>
          <a:prstGeom prst="rect">
            <a:avLst/>
          </a:prstGeom>
          <a:noFill/>
        </p:spPr>
        <p:txBody>
          <a:bodyPr wrap="square" rtlCol="0">
            <a:spAutoFit/>
          </a:bodyPr>
          <a:lstStyle/>
          <a:p>
            <a:r>
              <a:rPr lang="en-US" sz="3600" b="1" u="sng" dirty="0">
                <a:solidFill>
                  <a:schemeClr val="accent1"/>
                </a:solidFill>
                <a:latin typeface="Times New Roman" panose="02020603050405020304" pitchFamily="18" charset="0"/>
                <a:cs typeface="Times New Roman" panose="02020603050405020304" pitchFamily="18" charset="0"/>
              </a:rPr>
              <a:t>SAMPLE CODE :</a:t>
            </a:r>
            <a:endParaRPr lang="en-IN" sz="3600" b="1" u="sng" dirty="0">
              <a:solidFill>
                <a:schemeClr val="accent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7E8BBC69-7FF3-699C-EDD9-4CA95D7CF9DD}"/>
              </a:ext>
            </a:extLst>
          </p:cNvPr>
          <p:cNvPicPr>
            <a:picLocks noChangeAspect="1"/>
          </p:cNvPicPr>
          <p:nvPr/>
        </p:nvPicPr>
        <p:blipFill>
          <a:blip r:embed="rId2">
            <a:duotone>
              <a:prstClr val="black"/>
              <a:srgbClr val="92D050">
                <a:tint val="45000"/>
                <a:satMod val="400000"/>
              </a:srgbClr>
            </a:duotone>
          </a:blip>
          <a:stretch>
            <a:fillRect/>
          </a:stretch>
        </p:blipFill>
        <p:spPr>
          <a:xfrm>
            <a:off x="727788" y="1346127"/>
            <a:ext cx="8434874" cy="5362583"/>
          </a:xfrm>
          <a:prstGeom prst="rect">
            <a:avLst/>
          </a:prstGeom>
        </p:spPr>
      </p:pic>
    </p:spTree>
    <p:extLst>
      <p:ext uri="{BB962C8B-B14F-4D97-AF65-F5344CB8AC3E}">
        <p14:creationId xmlns:p14="http://schemas.microsoft.com/office/powerpoint/2010/main" val="1283403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043C792-3E7E-2600-D8A2-FE2B295228E5}"/>
              </a:ext>
            </a:extLst>
          </p:cNvPr>
          <p:cNvPicPr>
            <a:picLocks noChangeAspect="1"/>
          </p:cNvPicPr>
          <p:nvPr/>
        </p:nvPicPr>
        <p:blipFill>
          <a:blip r:embed="rId2"/>
          <a:stretch>
            <a:fillRect/>
          </a:stretch>
        </p:blipFill>
        <p:spPr>
          <a:xfrm>
            <a:off x="916637" y="1380944"/>
            <a:ext cx="9236315" cy="5178465"/>
          </a:xfrm>
          <a:prstGeom prst="rect">
            <a:avLst/>
          </a:prstGeom>
        </p:spPr>
      </p:pic>
      <p:sp>
        <p:nvSpPr>
          <p:cNvPr id="4" name="TextBox 3">
            <a:extLst>
              <a:ext uri="{FF2B5EF4-FFF2-40B4-BE49-F238E27FC236}">
                <a16:creationId xmlns:a16="http://schemas.microsoft.com/office/drawing/2014/main" id="{143D206A-69B3-C46E-A0BC-C7224E1C4F12}"/>
              </a:ext>
            </a:extLst>
          </p:cNvPr>
          <p:cNvSpPr txBox="1"/>
          <p:nvPr/>
        </p:nvSpPr>
        <p:spPr>
          <a:xfrm>
            <a:off x="793102" y="429208"/>
            <a:ext cx="5439747" cy="646331"/>
          </a:xfrm>
          <a:prstGeom prst="rect">
            <a:avLst/>
          </a:prstGeom>
          <a:noFill/>
        </p:spPr>
        <p:txBody>
          <a:bodyPr wrap="square" rtlCol="0">
            <a:spAutoFit/>
          </a:bodyPr>
          <a:lstStyle/>
          <a:p>
            <a:r>
              <a:rPr lang="en-US" sz="3600" b="1" u="sng" dirty="0">
                <a:latin typeface="Times New Roman" panose="02020603050405020304" pitchFamily="18" charset="0"/>
                <a:cs typeface="Times New Roman" panose="02020603050405020304" pitchFamily="18" charset="0"/>
              </a:rPr>
              <a:t>OUTPUT SCREENS :</a:t>
            </a:r>
            <a:endParaRPr lang="en-IN" sz="36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65780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585069-DFC6-A2FE-47E2-A838A96EC046}"/>
              </a:ext>
            </a:extLst>
          </p:cNvPr>
          <p:cNvPicPr>
            <a:picLocks noChangeAspect="1"/>
          </p:cNvPicPr>
          <p:nvPr/>
        </p:nvPicPr>
        <p:blipFill>
          <a:blip r:embed="rId2"/>
          <a:stretch>
            <a:fillRect/>
          </a:stretch>
        </p:blipFill>
        <p:spPr>
          <a:xfrm>
            <a:off x="912622" y="793149"/>
            <a:ext cx="9033811" cy="5467692"/>
          </a:xfrm>
          <a:prstGeom prst="rect">
            <a:avLst/>
          </a:prstGeom>
        </p:spPr>
      </p:pic>
    </p:spTree>
    <p:extLst>
      <p:ext uri="{BB962C8B-B14F-4D97-AF65-F5344CB8AC3E}">
        <p14:creationId xmlns:p14="http://schemas.microsoft.com/office/powerpoint/2010/main" val="19997606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2A3ACAD-2509-EF89-8966-1EE1E2EBADE7}"/>
              </a:ext>
            </a:extLst>
          </p:cNvPr>
          <p:cNvPicPr>
            <a:picLocks noChangeAspect="1"/>
          </p:cNvPicPr>
          <p:nvPr/>
        </p:nvPicPr>
        <p:blipFill>
          <a:blip r:embed="rId2"/>
          <a:stretch>
            <a:fillRect/>
          </a:stretch>
        </p:blipFill>
        <p:spPr>
          <a:xfrm>
            <a:off x="823333" y="886455"/>
            <a:ext cx="9534814" cy="5355725"/>
          </a:xfrm>
          <a:prstGeom prst="rect">
            <a:avLst/>
          </a:prstGeom>
        </p:spPr>
      </p:pic>
    </p:spTree>
    <p:extLst>
      <p:ext uri="{BB962C8B-B14F-4D97-AF65-F5344CB8AC3E}">
        <p14:creationId xmlns:p14="http://schemas.microsoft.com/office/powerpoint/2010/main" val="14873685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03FB291-1537-B764-B508-C144E6F87550}"/>
              </a:ext>
            </a:extLst>
          </p:cNvPr>
          <p:cNvPicPr>
            <a:picLocks noChangeAspect="1"/>
          </p:cNvPicPr>
          <p:nvPr/>
        </p:nvPicPr>
        <p:blipFill>
          <a:blip r:embed="rId2" cstate="print"/>
          <a:srcRect/>
          <a:stretch>
            <a:fillRect/>
          </a:stretch>
        </p:blipFill>
        <p:spPr>
          <a:xfrm>
            <a:off x="850937" y="698649"/>
            <a:ext cx="9414945" cy="5468886"/>
          </a:xfrm>
          <a:prstGeom prst="rect">
            <a:avLst/>
          </a:prstGeom>
          <a:noFill/>
          <a:ln w="9525">
            <a:noFill/>
            <a:miter lim="800000"/>
            <a:headEnd/>
            <a:tailEnd/>
          </a:ln>
        </p:spPr>
      </p:pic>
    </p:spTree>
    <p:extLst>
      <p:ext uri="{BB962C8B-B14F-4D97-AF65-F5344CB8AC3E}">
        <p14:creationId xmlns:p14="http://schemas.microsoft.com/office/powerpoint/2010/main" val="1654594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C5DD6A8-FB5E-31A5-1DFA-C5D2B89B2149}"/>
              </a:ext>
            </a:extLst>
          </p:cNvPr>
          <p:cNvPicPr>
            <a:picLocks noChangeAspect="1"/>
          </p:cNvPicPr>
          <p:nvPr/>
        </p:nvPicPr>
        <p:blipFill>
          <a:blip r:embed="rId2"/>
          <a:stretch>
            <a:fillRect/>
          </a:stretch>
        </p:blipFill>
        <p:spPr>
          <a:xfrm>
            <a:off x="916639" y="886455"/>
            <a:ext cx="9368699" cy="5262418"/>
          </a:xfrm>
          <a:prstGeom prst="rect">
            <a:avLst/>
          </a:prstGeom>
        </p:spPr>
      </p:pic>
    </p:spTree>
    <p:extLst>
      <p:ext uri="{BB962C8B-B14F-4D97-AF65-F5344CB8AC3E}">
        <p14:creationId xmlns:p14="http://schemas.microsoft.com/office/powerpoint/2010/main" val="35320544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94DFB-2F55-E8E8-CFB2-3F77B52BCB45}"/>
              </a:ext>
            </a:extLst>
          </p:cNvPr>
          <p:cNvSpPr>
            <a:spLocks noGrp="1"/>
          </p:cNvSpPr>
          <p:nvPr>
            <p:ph type="title"/>
          </p:nvPr>
        </p:nvSpPr>
        <p:spPr>
          <a:xfrm>
            <a:off x="585786" y="1029652"/>
            <a:ext cx="10219063" cy="706964"/>
          </a:xfrm>
        </p:spPr>
        <p:txBody>
          <a:bodyPr/>
          <a:lstStyle/>
          <a:p>
            <a:r>
              <a:rPr lang="en-US" dirty="0">
                <a:latin typeface="Times New Roman" panose="02020603050405020304" pitchFamily="18" charset="0"/>
                <a:cs typeface="Times New Roman" panose="02020603050405020304" pitchFamily="18" charset="0"/>
              </a:rPr>
              <a:t>TECHNOLOGY AND PYTHON PACKAGES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D4F3504-EA43-8D2E-2A48-1AD9C1163434}"/>
              </a:ext>
            </a:extLst>
          </p:cNvPr>
          <p:cNvSpPr>
            <a:spLocks noGrp="1"/>
          </p:cNvSpPr>
          <p:nvPr>
            <p:ph idx="1"/>
          </p:nvPr>
        </p:nvSpPr>
        <p:spPr>
          <a:xfrm>
            <a:off x="635550" y="2228720"/>
            <a:ext cx="5236516" cy="3416300"/>
          </a:xfrm>
        </p:spPr>
        <p:txBody>
          <a:bodyPr/>
          <a:lstStyle/>
          <a:p>
            <a:pPr marL="0" indent="0">
              <a:buNone/>
            </a:pPr>
            <a:endParaRPr lang="en-IN" sz="2800" dirty="0">
              <a:solidFill>
                <a:schemeClr val="tx1"/>
              </a:solidFill>
              <a:latin typeface="Times New Roman" panose="02020603050405020304" pitchFamily="18" charset="0"/>
              <a:cs typeface="Times New Roman" panose="02020603050405020304" pitchFamily="18" charset="0"/>
            </a:endParaRPr>
          </a:p>
          <a:p>
            <a:pPr algn="just"/>
            <a:r>
              <a:rPr lang="en-IN" sz="2400" dirty="0">
                <a:solidFill>
                  <a:schemeClr val="tx1"/>
                </a:solidFill>
                <a:latin typeface="Times New Roman" panose="02020603050405020304" pitchFamily="18" charset="0"/>
                <a:cs typeface="Times New Roman" panose="02020603050405020304" pitchFamily="18" charset="0"/>
              </a:rPr>
              <a:t>Machine Learning</a:t>
            </a:r>
          </a:p>
          <a:p>
            <a:pPr algn="just"/>
            <a:r>
              <a:rPr lang="en-IN" sz="2400" dirty="0">
                <a:solidFill>
                  <a:schemeClr val="tx1"/>
                </a:solidFill>
                <a:latin typeface="Times New Roman" panose="02020603050405020304" pitchFamily="18" charset="0"/>
                <a:cs typeface="Times New Roman" panose="02020603050405020304" pitchFamily="18" charset="0"/>
              </a:rPr>
              <a:t>Python </a:t>
            </a:r>
          </a:p>
          <a:p>
            <a:pPr algn="just"/>
            <a:r>
              <a:rPr lang="en-IN" sz="2400" dirty="0">
                <a:solidFill>
                  <a:schemeClr val="tx1"/>
                </a:solidFill>
                <a:latin typeface="Times New Roman" panose="02020603050405020304" pitchFamily="18" charset="0"/>
                <a:cs typeface="Times New Roman" panose="02020603050405020304" pitchFamily="18" charset="0"/>
              </a:rPr>
              <a:t>NumPy, pandas, Keras, scikit-learn, tkinter, matplotlib, Pillow, imutils.</a:t>
            </a:r>
          </a:p>
          <a:p>
            <a:pPr algn="just"/>
            <a:r>
              <a:rPr lang="en-IN" sz="2400" dirty="0">
                <a:solidFill>
                  <a:schemeClr val="tx1"/>
                </a:solidFill>
                <a:latin typeface="Times New Roman" panose="02020603050405020304" pitchFamily="18" charset="0"/>
                <a:cs typeface="Times New Roman" panose="02020603050405020304" pitchFamily="18" charset="0"/>
              </a:rPr>
              <a:t>TensorFlow, OpenCV, NLP, NLTK, etc</a:t>
            </a:r>
          </a:p>
        </p:txBody>
      </p:sp>
      <p:pic>
        <p:nvPicPr>
          <p:cNvPr id="4" name="Picture 3">
            <a:extLst>
              <a:ext uri="{FF2B5EF4-FFF2-40B4-BE49-F238E27FC236}">
                <a16:creationId xmlns:a16="http://schemas.microsoft.com/office/drawing/2014/main" id="{2C273807-988A-09C1-1B19-919701DA64FB}"/>
              </a:ext>
            </a:extLst>
          </p:cNvPr>
          <p:cNvPicPr>
            <a:picLocks noChangeAspect="1"/>
          </p:cNvPicPr>
          <p:nvPr/>
        </p:nvPicPr>
        <p:blipFill>
          <a:blip r:embed="rId2"/>
          <a:stretch>
            <a:fillRect/>
          </a:stretch>
        </p:blipFill>
        <p:spPr>
          <a:xfrm>
            <a:off x="6634065" y="2696806"/>
            <a:ext cx="4489300" cy="331210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238767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0E212-A6E0-04E0-CBCE-E344AF036DF6}"/>
              </a:ext>
            </a:extLst>
          </p:cNvPr>
          <p:cNvSpPr>
            <a:spLocks noGrp="1"/>
          </p:cNvSpPr>
          <p:nvPr>
            <p:ph type="title"/>
          </p:nvPr>
        </p:nvSpPr>
        <p:spPr>
          <a:xfrm>
            <a:off x="720703" y="1076303"/>
            <a:ext cx="10415007" cy="706964"/>
          </a:xfrm>
        </p:spPr>
        <p:txBody>
          <a:bodyPr/>
          <a:lstStyle/>
          <a:p>
            <a:r>
              <a:rPr lang="en-US" dirty="0">
                <a:latin typeface="Times New Roman" panose="02020603050405020304" pitchFamily="18" charset="0"/>
                <a:cs typeface="Times New Roman" panose="02020603050405020304" pitchFamily="18" charset="0"/>
              </a:rPr>
              <a:t>CADM </a:t>
            </a:r>
            <a:r>
              <a:rPr lang="en-US" sz="2800" dirty="0">
                <a:latin typeface="Times New Roman" panose="02020603050405020304" pitchFamily="18" charset="0"/>
                <a:cs typeface="Times New Roman" panose="02020603050405020304" pitchFamily="18" charset="0"/>
              </a:rPr>
              <a:t>(Cyber Attack Detection Model Based on Machine learning)</a:t>
            </a:r>
            <a:endParaRPr lang="en-IN"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2E187E72-E0E3-2C13-D2CD-5394D29700A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0" y="2669871"/>
            <a:ext cx="5375297" cy="34163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653AC9D-6E42-2314-6CE6-061EAF18FA85}"/>
              </a:ext>
            </a:extLst>
          </p:cNvPr>
          <p:cNvSpPr txBox="1"/>
          <p:nvPr/>
        </p:nvSpPr>
        <p:spPr>
          <a:xfrm>
            <a:off x="944638" y="2669871"/>
            <a:ext cx="4793690" cy="3539430"/>
          </a:xfrm>
          <a:prstGeom prst="rect">
            <a:avLst/>
          </a:prstGeom>
          <a:noFill/>
        </p:spPr>
        <p:txBody>
          <a:bodyPr wrap="square" rtlCol="0">
            <a:spAutoFit/>
          </a:bodyPr>
          <a:lstStyle/>
          <a:p>
            <a:pPr algn="just"/>
            <a:r>
              <a:rPr lang="en-US" sz="2800" dirty="0">
                <a:latin typeface="Times New Roman" panose="02020603050405020304" pitchFamily="18" charset="0"/>
                <a:cs typeface="Times New Roman" panose="02020603050405020304" pitchFamily="18" charset="0"/>
              </a:rPr>
              <a:t>A Cyber attack detection model based on machine learning is a system that uses algorithms to analyze network and system data, identifying patterns and anomalies to detect potential cyber threats or malicious activities.</a:t>
            </a:r>
            <a:endParaRPr lang="en-IN" sz="2800" dirty="0">
              <a:latin typeface="Times New Roman" panose="02020603050405020304" pitchFamily="18" charset="0"/>
              <a:cs typeface="Times New Roman" panose="02020603050405020304" pitchFamily="18" charset="0"/>
            </a:endParaRPr>
          </a:p>
        </p:txBody>
      </p:sp>
      <p:sp>
        <p:nvSpPr>
          <p:cNvPr id="3" name="Arrow: Right 2">
            <a:extLst>
              <a:ext uri="{FF2B5EF4-FFF2-40B4-BE49-F238E27FC236}">
                <a16:creationId xmlns:a16="http://schemas.microsoft.com/office/drawing/2014/main" id="{B5EC49B2-6183-F24F-381E-7CF18E0B2DC0}"/>
              </a:ext>
            </a:extLst>
          </p:cNvPr>
          <p:cNvSpPr/>
          <p:nvPr/>
        </p:nvSpPr>
        <p:spPr>
          <a:xfrm>
            <a:off x="560960" y="2870546"/>
            <a:ext cx="319486" cy="19594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536059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D17F9-A246-845F-4358-1155DD2D373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r>
              <a:rPr lang="en-US" dirty="0"/>
              <a:t> :</a:t>
            </a:r>
            <a:endParaRPr lang="en-IN" dirty="0"/>
          </a:p>
        </p:txBody>
      </p:sp>
      <p:sp>
        <p:nvSpPr>
          <p:cNvPr id="3" name="Content Placeholder 2">
            <a:extLst>
              <a:ext uri="{FF2B5EF4-FFF2-40B4-BE49-F238E27FC236}">
                <a16:creationId xmlns:a16="http://schemas.microsoft.com/office/drawing/2014/main" id="{937884F1-28CA-4A11-F7E3-86A29D84EA7C}"/>
              </a:ext>
            </a:extLst>
          </p:cNvPr>
          <p:cNvSpPr>
            <a:spLocks noGrp="1"/>
          </p:cNvSpPr>
          <p:nvPr>
            <p:ph idx="1"/>
          </p:nvPr>
        </p:nvSpPr>
        <p:spPr>
          <a:xfrm>
            <a:off x="641772" y="2426218"/>
            <a:ext cx="8371600" cy="4114541"/>
          </a:xfrm>
        </p:spPr>
        <p:txBody>
          <a:bodyPr>
            <a:noAutofit/>
          </a:bodyPr>
          <a:lstStyle/>
          <a:p>
            <a:pPr algn="just">
              <a:lnSpc>
                <a:spcPct val="160000"/>
              </a:lnSpc>
            </a:pPr>
            <a:r>
              <a:rPr lang="en-US" dirty="0">
                <a:effectLst/>
                <a:latin typeface="Times New Roman" panose="02020603050405020304" pitchFamily="18" charset="0"/>
                <a:ea typeface="Calibri" panose="020F0502020204030204" pitchFamily="34" charset="0"/>
                <a:cs typeface="Times New Roman" panose="02020603050405020304" pitchFamily="18" charset="0"/>
              </a:rPr>
              <a:t>At the present time, assessments of help vector machine, ANN, CNN, Random Forest and significant learning estimations reliant upon current CICIDS2017 dataset were presented moderately. Results show that the significant learning estimation performed generally best results over SVM, ANN, RF and CNN.. Every one of these estimation assists us with recognizing the digital assault in network. It occurs in the manner that when we think about long back a long time there might be such countless assaults occurred so when these assaults are perceived then the highlights at which esteems these assaults are going on will be put away in some datasets. </a:t>
            </a:r>
            <a:endParaRPr lang="en-IN" dirty="0"/>
          </a:p>
        </p:txBody>
      </p:sp>
    </p:spTree>
    <p:extLst>
      <p:ext uri="{BB962C8B-B14F-4D97-AF65-F5344CB8AC3E}">
        <p14:creationId xmlns:p14="http://schemas.microsoft.com/office/powerpoint/2010/main" val="6622729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38CEC-A61B-D5F2-1F0E-658C940192B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TEST CASES: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5F00B9B-0CC1-3B7B-6725-214F8B5F7F12}"/>
              </a:ext>
            </a:extLst>
          </p:cNvPr>
          <p:cNvSpPr>
            <a:spLocks noGrp="1"/>
          </p:cNvSpPr>
          <p:nvPr>
            <p:ph idx="1"/>
          </p:nvPr>
        </p:nvSpPr>
        <p:spPr>
          <a:xfrm>
            <a:off x="539135" y="2566178"/>
            <a:ext cx="8761412" cy="3416300"/>
          </a:xfrm>
        </p:spPr>
        <p:txBody>
          <a:bodyPr>
            <a:normAutofit/>
          </a:bodyPr>
          <a:lstStyle/>
          <a:p>
            <a:pPr>
              <a:lnSpc>
                <a:spcPct val="150000"/>
              </a:lnSpc>
            </a:pPr>
            <a:r>
              <a:rPr lang="en-US" sz="2400" dirty="0">
                <a:latin typeface="Times New Roman" panose="02020603050405020304" pitchFamily="18" charset="0"/>
                <a:cs typeface="Times New Roman" panose="02020603050405020304" pitchFamily="18" charset="0"/>
              </a:rPr>
              <a:t>UNIT TESTING</a:t>
            </a:r>
          </a:p>
          <a:p>
            <a:pPr>
              <a:lnSpc>
                <a:spcPct val="150000"/>
              </a:lnSpc>
            </a:pPr>
            <a:r>
              <a:rPr lang="en-US" sz="2400" dirty="0">
                <a:latin typeface="Times New Roman" panose="02020603050405020304" pitchFamily="18" charset="0"/>
                <a:cs typeface="Times New Roman" panose="02020603050405020304" pitchFamily="18" charset="0"/>
              </a:rPr>
              <a:t>INTEGRATION TESTING</a:t>
            </a:r>
          </a:p>
          <a:p>
            <a:pPr>
              <a:lnSpc>
                <a:spcPct val="150000"/>
              </a:lnSpc>
            </a:pPr>
            <a:r>
              <a:rPr lang="en-US" sz="2400" dirty="0">
                <a:latin typeface="Times New Roman" panose="02020603050405020304" pitchFamily="18" charset="0"/>
                <a:cs typeface="Times New Roman" panose="02020603050405020304" pitchFamily="18" charset="0"/>
              </a:rPr>
              <a:t>FUNCTIONAL TESTING</a:t>
            </a:r>
          </a:p>
          <a:p>
            <a:pPr>
              <a:lnSpc>
                <a:spcPct val="150000"/>
              </a:lnSpc>
            </a:pPr>
            <a:r>
              <a:rPr lang="en-US" sz="2400" dirty="0">
                <a:latin typeface="Times New Roman" panose="02020603050405020304" pitchFamily="18" charset="0"/>
                <a:cs typeface="Times New Roman" panose="02020603050405020304" pitchFamily="18" charset="0"/>
              </a:rPr>
              <a:t>SYSTEM TESTING </a:t>
            </a:r>
          </a:p>
          <a:p>
            <a:pPr>
              <a:lnSpc>
                <a:spcPct val="150000"/>
              </a:lnSpc>
            </a:pPr>
            <a:r>
              <a:rPr lang="en-US" sz="2400" dirty="0">
                <a:latin typeface="Times New Roman" panose="02020603050405020304" pitchFamily="18" charset="0"/>
                <a:cs typeface="Times New Roman" panose="02020603050405020304" pitchFamily="18" charset="0"/>
              </a:rPr>
              <a:t>WHITE BOX TESTING</a:t>
            </a:r>
          </a:p>
        </p:txBody>
      </p:sp>
    </p:spTree>
    <p:extLst>
      <p:ext uri="{BB962C8B-B14F-4D97-AF65-F5344CB8AC3E}">
        <p14:creationId xmlns:p14="http://schemas.microsoft.com/office/powerpoint/2010/main" val="12631274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12A33-A599-5D3A-7688-95FB1FC4E6A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FUTURE SCOPE: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CA54ECC-BB1E-3C7D-C3DC-C43A622F6173}"/>
              </a:ext>
            </a:extLst>
          </p:cNvPr>
          <p:cNvSpPr>
            <a:spLocks noGrp="1"/>
          </p:cNvSpPr>
          <p:nvPr>
            <p:ph idx="1"/>
          </p:nvPr>
        </p:nvSpPr>
        <p:spPr>
          <a:xfrm>
            <a:off x="613778" y="2458701"/>
            <a:ext cx="8950100" cy="4044735"/>
          </a:xfrm>
        </p:spPr>
        <p:txBody>
          <a:bodyPr>
            <a:noAutofit/>
          </a:bodyPr>
          <a:lstStyle/>
          <a:p>
            <a:pPr algn="just">
              <a:lnSpc>
                <a:spcPct val="160000"/>
              </a:lnSpc>
            </a:pPr>
            <a:r>
              <a:rPr lang="en-US" dirty="0">
                <a:latin typeface="Times New Roman" panose="02020603050405020304" pitchFamily="18" charset="0"/>
                <a:cs typeface="Times New Roman" panose="02020603050405020304" pitchFamily="18" charset="0"/>
              </a:rPr>
              <a:t>Advanced Threat Detection: Evolving models to detect new and sophisticated cyber threats by analyzing patterns and anomalies. Real-time Detection and Response: Developing models capable of quickly identifying and responding to threats as they occur, minimizing damage. Adaptive and Self-learning Systems: Creating models that continuously learn from new data, improving detection accuracy over time. Integration with Security Ecosystems: Seamless integration with existing security tools like SIEM systems for comprehensive threat detection. IoT Security: Extending detection capabilities to analyses data from Internet of Things (IoT) devices and prevent attacks in real-time.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62921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6DCA2-0426-267A-F180-526E8D5BC05E}"/>
              </a:ext>
            </a:extLst>
          </p:cNvPr>
          <p:cNvSpPr>
            <a:spLocks noGrp="1"/>
          </p:cNvSpPr>
          <p:nvPr>
            <p:ph type="title"/>
          </p:nvPr>
        </p:nvSpPr>
        <p:spPr>
          <a:xfrm>
            <a:off x="1368511" y="2458442"/>
            <a:ext cx="3860260" cy="1735668"/>
          </a:xfrm>
        </p:spPr>
        <p:txBody>
          <a:bodyPr>
            <a:normAutofit/>
          </a:bodyPr>
          <a:lstStyle/>
          <a:p>
            <a:r>
              <a:rPr lang="en-US" sz="4800" dirty="0">
                <a:latin typeface="Times New Roman" panose="02020603050405020304" pitchFamily="18" charset="0"/>
                <a:cs typeface="Times New Roman" panose="02020603050405020304" pitchFamily="18" charset="0"/>
              </a:rPr>
              <a:t>ANY QUERIES ?</a:t>
            </a:r>
            <a:endParaRPr lang="en-IN" sz="4800" dirty="0">
              <a:latin typeface="Times New Roman" panose="02020603050405020304" pitchFamily="18" charset="0"/>
              <a:cs typeface="Times New Roman" panose="02020603050405020304" pitchFamily="18" charset="0"/>
            </a:endParaRPr>
          </a:p>
        </p:txBody>
      </p:sp>
      <p:pic>
        <p:nvPicPr>
          <p:cNvPr id="8196" name="Picture 4" descr="Any Questions Query Strategy Why Photo Background And Picture For Free  Download - Pngtree">
            <a:extLst>
              <a:ext uri="{FF2B5EF4-FFF2-40B4-BE49-F238E27FC236}">
                <a16:creationId xmlns:a16="http://schemas.microsoft.com/office/drawing/2014/main" id="{4917CFAD-3E9C-E90E-257E-5227DD8C22EC}"/>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14705" r="14705"/>
          <a:stretch>
            <a:fillRect/>
          </a:stretch>
        </p:blipFill>
        <p:spPr bwMode="auto">
          <a:xfrm>
            <a:off x="6575862" y="1021702"/>
            <a:ext cx="3622497" cy="513203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4354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74104C-52B3-03D2-4A37-799F102DB912}"/>
              </a:ext>
            </a:extLst>
          </p:cNvPr>
          <p:cNvSpPr txBox="1"/>
          <p:nvPr/>
        </p:nvSpPr>
        <p:spPr>
          <a:xfrm>
            <a:off x="2806959" y="3116137"/>
            <a:ext cx="4581330" cy="830997"/>
          </a:xfrm>
          <a:prstGeom prst="rect">
            <a:avLst/>
          </a:prstGeom>
          <a:noFill/>
        </p:spPr>
        <p:txBody>
          <a:bodyPr wrap="square" rtlCol="0">
            <a:spAutoFit/>
          </a:bodyPr>
          <a:lstStyle/>
          <a:p>
            <a:pPr algn="ctr"/>
            <a:r>
              <a:rPr lang="en-US" sz="4800" dirty="0">
                <a:latin typeface="Times New Roman" panose="02020603050405020304" pitchFamily="18" charset="0"/>
                <a:cs typeface="Times New Roman" panose="02020603050405020304" pitchFamily="18" charset="0"/>
              </a:rPr>
              <a:t>THANK YOU!</a:t>
            </a:r>
            <a:endParaRPr lang="en-IN" sz="4800" dirty="0">
              <a:latin typeface="Times New Roman" panose="02020603050405020304" pitchFamily="18" charset="0"/>
              <a:cs typeface="Times New Roman" panose="02020603050405020304" pitchFamily="18" charset="0"/>
            </a:endParaRPr>
          </a:p>
        </p:txBody>
      </p:sp>
      <p:pic>
        <p:nvPicPr>
          <p:cNvPr id="9218" name="Picture 2" descr="☺️ Smiling Face Emoji, Relaxed Emoji">
            <a:extLst>
              <a:ext uri="{FF2B5EF4-FFF2-40B4-BE49-F238E27FC236}">
                <a16:creationId xmlns:a16="http://schemas.microsoft.com/office/drawing/2014/main" id="{94A4C19A-3524-598D-1498-03D5CDF7FB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6702" y="2207467"/>
            <a:ext cx="2648339" cy="2648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2278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17DA7-18B1-9EE4-C793-ABD0B5FC68A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ABSTRACT </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25F590C-5850-9AC1-B5DB-E280983F437A}"/>
              </a:ext>
            </a:extLst>
          </p:cNvPr>
          <p:cNvSpPr txBox="1"/>
          <p:nvPr/>
        </p:nvSpPr>
        <p:spPr>
          <a:xfrm>
            <a:off x="849085" y="2496005"/>
            <a:ext cx="7184571" cy="3416320"/>
          </a:xfrm>
          <a:prstGeom prst="rect">
            <a:avLst/>
          </a:prstGeom>
          <a:noFill/>
        </p:spPr>
        <p:txBody>
          <a:bodyPr wrap="square" rtlCol="0">
            <a:spAutoFit/>
          </a:bodyPr>
          <a:lstStyle/>
          <a:p>
            <a:pPr algn="just"/>
            <a:r>
              <a:rPr lang="en-US" sz="2400" b="0" i="0" dirty="0">
                <a:effectLst/>
                <a:latin typeface="Times New Roman" panose="02020603050405020304" pitchFamily="18" charset="0"/>
                <a:cs typeface="Times New Roman" panose="02020603050405020304" pitchFamily="18" charset="0"/>
              </a:rPr>
              <a:t>A reliable Cyber Attack Detection Model (CADM) is a system that works as safeguard for the users of modern technological devices and assistant for the operators of networks. The research paper aims to develop a CADM for analyzing the network data patterns to classify cyber-attacks. CADM finds out attack wise detection accuracy using ensemble classification method. Gradient Boosting and Random Forest algorithms have been used for classification.</a:t>
            </a:r>
            <a:endParaRPr lang="en-IN" sz="2400" dirty="0">
              <a:latin typeface="Times New Roman" panose="02020603050405020304" pitchFamily="18" charset="0"/>
              <a:cs typeface="Times New Roman" panose="02020603050405020304" pitchFamily="18" charset="0"/>
            </a:endParaRPr>
          </a:p>
        </p:txBody>
      </p:sp>
      <p:pic>
        <p:nvPicPr>
          <p:cNvPr id="2050" name="Picture 2" descr="Cyber Security Risk Management Abstract Concept Vector Illustration.  Royalty Free SVG, Cliparts, Vectors, and Stock Illustration. Image  172554108.">
            <a:extLst>
              <a:ext uri="{FF2B5EF4-FFF2-40B4-BE49-F238E27FC236}">
                <a16:creationId xmlns:a16="http://schemas.microsoft.com/office/drawing/2014/main" id="{806594E3-923E-00BB-F618-78029D8577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18773" y="2255565"/>
            <a:ext cx="4173227" cy="4173227"/>
          </a:xfrm>
          <a:prstGeom prst="rect">
            <a:avLst/>
          </a:prstGeom>
          <a:noFill/>
          <a:extLst>
            <a:ext uri="{909E8E84-426E-40DD-AFC4-6F175D3DCCD1}">
              <a14:hiddenFill xmlns:a14="http://schemas.microsoft.com/office/drawing/2010/main">
                <a:solidFill>
                  <a:srgbClr val="FFFFFF"/>
                </a:solidFill>
              </a14:hiddenFill>
            </a:ext>
          </a:extLst>
        </p:spPr>
      </p:pic>
      <p:sp>
        <p:nvSpPr>
          <p:cNvPr id="5" name="Arrow: Right 4">
            <a:extLst>
              <a:ext uri="{FF2B5EF4-FFF2-40B4-BE49-F238E27FC236}">
                <a16:creationId xmlns:a16="http://schemas.microsoft.com/office/drawing/2014/main" id="{48B9C245-9ED4-F800-9643-382E86FBC439}"/>
              </a:ext>
            </a:extLst>
          </p:cNvPr>
          <p:cNvSpPr/>
          <p:nvPr/>
        </p:nvSpPr>
        <p:spPr>
          <a:xfrm>
            <a:off x="513182" y="2640563"/>
            <a:ext cx="335903" cy="22393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821703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FEAA9-C177-C800-6BE0-3B3F2BB621F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EXISTING SYSTEM</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EA46798-6FB6-6F42-19D8-F9B470DC1B75}"/>
              </a:ext>
            </a:extLst>
          </p:cNvPr>
          <p:cNvSpPr>
            <a:spLocks noGrp="1"/>
          </p:cNvSpPr>
          <p:nvPr>
            <p:ph idx="1"/>
          </p:nvPr>
        </p:nvSpPr>
        <p:spPr>
          <a:xfrm>
            <a:off x="781732" y="2468032"/>
            <a:ext cx="5762138" cy="3416300"/>
          </a:xfrm>
        </p:spPr>
        <p:txBody>
          <a:bodyPr>
            <a:noAutofit/>
          </a:bodyPr>
          <a:lstStyle/>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Researchers have used different techniques like Blameless Bayes, Principal Component Analysis (PCA), and Support Vector Machines (SVM) with datasets like KDD99 for Intrusion Detection Systems (IDS). However, KDD99 is old and lacks information on modern attack types. So, we choose to use the more recent CICIDS2017 dataset for our study. It contains up-to-date information and includes new attack types, unlike KDD99.</a:t>
            </a: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4" name="Arrow: Right 3">
            <a:extLst>
              <a:ext uri="{FF2B5EF4-FFF2-40B4-BE49-F238E27FC236}">
                <a16:creationId xmlns:a16="http://schemas.microsoft.com/office/drawing/2014/main" id="{2274FAF5-1568-6611-8854-ADA0302566A5}"/>
              </a:ext>
            </a:extLst>
          </p:cNvPr>
          <p:cNvSpPr/>
          <p:nvPr/>
        </p:nvSpPr>
        <p:spPr>
          <a:xfrm>
            <a:off x="492482" y="2636158"/>
            <a:ext cx="289249" cy="23326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63651935-90FF-CC93-0ACA-BF36517DD43A}"/>
              </a:ext>
            </a:extLst>
          </p:cNvPr>
          <p:cNvPicPr>
            <a:picLocks noChangeAspect="1"/>
          </p:cNvPicPr>
          <p:nvPr/>
        </p:nvPicPr>
        <p:blipFill>
          <a:blip r:embed="rId2"/>
          <a:stretch>
            <a:fillRect/>
          </a:stretch>
        </p:blipFill>
        <p:spPr>
          <a:xfrm>
            <a:off x="6543870" y="2344453"/>
            <a:ext cx="5231363" cy="3628695"/>
          </a:xfrm>
          <a:prstGeom prst="rect">
            <a:avLst/>
          </a:prstGeom>
        </p:spPr>
      </p:pic>
    </p:spTree>
    <p:extLst>
      <p:ext uri="{BB962C8B-B14F-4D97-AF65-F5344CB8AC3E}">
        <p14:creationId xmlns:p14="http://schemas.microsoft.com/office/powerpoint/2010/main" val="803418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F5C1A-816F-6580-C300-AEE72516E98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DRAWBACKS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8CE6B0A-5648-01C8-E32D-9F65720C4BD6}"/>
              </a:ext>
            </a:extLst>
          </p:cNvPr>
          <p:cNvSpPr>
            <a:spLocks noGrp="1"/>
          </p:cNvSpPr>
          <p:nvPr>
            <p:ph idx="1"/>
          </p:nvPr>
        </p:nvSpPr>
        <p:spPr>
          <a:xfrm>
            <a:off x="877078" y="2537928"/>
            <a:ext cx="5635689" cy="4236096"/>
          </a:xfrm>
        </p:spPr>
        <p:txBody>
          <a:bodyPr>
            <a:normAutofit/>
          </a:bodyPr>
          <a:lstStyle/>
          <a:p>
            <a:pPr marL="0" indent="0" algn="just">
              <a:buNone/>
            </a:pPr>
            <a:r>
              <a:rPr lang="en-US" sz="2400" i="0" dirty="0">
                <a:solidFill>
                  <a:schemeClr val="tx1"/>
                </a:solidFill>
                <a:effectLst/>
                <a:latin typeface="Times New Roman" panose="02020603050405020304" pitchFamily="18" charset="0"/>
                <a:cs typeface="Times New Roman" panose="02020603050405020304" pitchFamily="18" charset="0"/>
              </a:rPr>
              <a:t>These systems may exhibit limitations in timely threat detection, struggle with encrypted data, generate false alarms, and require significant human intervention, highlighting challenges in addressing the dynamic nature, i</a:t>
            </a:r>
            <a:r>
              <a:rPr lang="en-US" sz="2400" b="0" i="0" dirty="0">
                <a:solidFill>
                  <a:schemeClr val="tx1"/>
                </a:solidFill>
                <a:effectLst/>
                <a:latin typeface="Times New Roman" panose="02020603050405020304" pitchFamily="18" charset="0"/>
                <a:cs typeface="Times New Roman" panose="02020603050405020304" pitchFamily="18" charset="0"/>
              </a:rPr>
              <a:t>nability to prevent denial-of-service (DoS) attacks</a:t>
            </a:r>
            <a:r>
              <a:rPr lang="en-US" sz="2400" dirty="0">
                <a:solidFill>
                  <a:schemeClr val="tx1"/>
                </a:solidFill>
                <a:latin typeface="Times New Roman" panose="02020603050405020304" pitchFamily="18" charset="0"/>
                <a:cs typeface="Times New Roman" panose="02020603050405020304" pitchFamily="18" charset="0"/>
              </a:rPr>
              <a:t>, </a:t>
            </a:r>
            <a:r>
              <a:rPr lang="en-US" sz="2400" b="0" i="0" dirty="0">
                <a:solidFill>
                  <a:schemeClr val="tx1"/>
                </a:solidFill>
                <a:effectLst/>
                <a:latin typeface="Times New Roman" panose="02020603050405020304" pitchFamily="18" charset="0"/>
                <a:cs typeface="Times New Roman" panose="02020603050405020304" pitchFamily="18" charset="0"/>
              </a:rPr>
              <a:t>a biometric security measure, </a:t>
            </a:r>
            <a:r>
              <a:rPr lang="en-US" sz="2400" dirty="0">
                <a:solidFill>
                  <a:schemeClr val="tx1"/>
                </a:solidFill>
                <a:latin typeface="Times New Roman" panose="02020603050405020304" pitchFamily="18" charset="0"/>
                <a:cs typeface="Times New Roman" panose="02020603050405020304" pitchFamily="18" charset="0"/>
              </a:rPr>
              <a:t>and many more.</a:t>
            </a: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4" name="Arrow: Right 3">
            <a:extLst>
              <a:ext uri="{FF2B5EF4-FFF2-40B4-BE49-F238E27FC236}">
                <a16:creationId xmlns:a16="http://schemas.microsoft.com/office/drawing/2014/main" id="{A2F7885C-1FED-6FAC-5295-69D7A216B55C}"/>
              </a:ext>
            </a:extLst>
          </p:cNvPr>
          <p:cNvSpPr/>
          <p:nvPr/>
        </p:nvSpPr>
        <p:spPr>
          <a:xfrm>
            <a:off x="531846" y="2668556"/>
            <a:ext cx="345232" cy="24259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074" name="Picture 2" descr="4,466 Cyber Attack Illustrations - Free in SVG, PNG, EPS - IconScout">
            <a:extLst>
              <a:ext uri="{FF2B5EF4-FFF2-40B4-BE49-F238E27FC236}">
                <a16:creationId xmlns:a16="http://schemas.microsoft.com/office/drawing/2014/main" id="{84CF2C06-0C83-93F8-B372-77854120FE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6088" y="2200275"/>
            <a:ext cx="5000625"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2973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AA51D-E600-F416-E98C-CB670F34FA2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PROPOSED SYSTEM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09C59C6-AA70-3E8C-09BE-FD872B7F905D}"/>
              </a:ext>
            </a:extLst>
          </p:cNvPr>
          <p:cNvSpPr>
            <a:spLocks noGrp="1"/>
          </p:cNvSpPr>
          <p:nvPr>
            <p:ph idx="1"/>
          </p:nvPr>
        </p:nvSpPr>
        <p:spPr>
          <a:xfrm>
            <a:off x="877077" y="2591820"/>
            <a:ext cx="7270589" cy="3928188"/>
          </a:xfrm>
        </p:spPr>
        <p:txBody>
          <a:bodyPr>
            <a:normAutofit/>
          </a:bodyPr>
          <a:lstStyle/>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The proposed system has four main steps. First, we normalize the dataset to make sure all features are on the same scale. Then, we split the dataset into testing and training sets. After that, we use four different algorithms—Random Forest (RF), Artificial Neural Network (ANN), Convolutional Neural Network (CNN), and Support Vector Machine (SVM)—to create our IDS models. Finally, we evaluate the performance of each model using metrics like accuracy, precision, recall, and F1-score to see how well they detect intrusions.</a:t>
            </a: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4" name="Arrow: Right 3">
            <a:extLst>
              <a:ext uri="{FF2B5EF4-FFF2-40B4-BE49-F238E27FC236}">
                <a16:creationId xmlns:a16="http://schemas.microsoft.com/office/drawing/2014/main" id="{B46A97CD-20FE-0956-93A8-81CC74149DDD}"/>
              </a:ext>
            </a:extLst>
          </p:cNvPr>
          <p:cNvSpPr/>
          <p:nvPr/>
        </p:nvSpPr>
        <p:spPr>
          <a:xfrm>
            <a:off x="559836" y="2766526"/>
            <a:ext cx="317241" cy="23326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5" name="Picture 4">
            <a:extLst>
              <a:ext uri="{FF2B5EF4-FFF2-40B4-BE49-F238E27FC236}">
                <a16:creationId xmlns:a16="http://schemas.microsoft.com/office/drawing/2014/main" id="{EEDAD178-E8CB-A89A-BF3C-564AE998EE54}"/>
              </a:ext>
            </a:extLst>
          </p:cNvPr>
          <p:cNvPicPr>
            <a:picLocks noChangeAspect="1"/>
          </p:cNvPicPr>
          <p:nvPr/>
        </p:nvPicPr>
        <p:blipFill>
          <a:blip r:embed="rId2"/>
          <a:stretch>
            <a:fillRect/>
          </a:stretch>
        </p:blipFill>
        <p:spPr>
          <a:xfrm>
            <a:off x="8254248" y="2883159"/>
            <a:ext cx="3324236" cy="3345511"/>
          </a:xfrm>
          <a:prstGeom prst="rect">
            <a:avLst/>
          </a:prstGeom>
        </p:spPr>
      </p:pic>
    </p:spTree>
    <p:extLst>
      <p:ext uri="{BB962C8B-B14F-4D97-AF65-F5344CB8AC3E}">
        <p14:creationId xmlns:p14="http://schemas.microsoft.com/office/powerpoint/2010/main" val="3204136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F208662-800D-340D-0770-F6FDF1D84EAA}"/>
              </a:ext>
            </a:extLst>
          </p:cNvPr>
          <p:cNvSpPr>
            <a:spLocks noGrp="1"/>
          </p:cNvSpPr>
          <p:nvPr>
            <p:ph type="body" sz="half" idx="2"/>
          </p:nvPr>
        </p:nvSpPr>
        <p:spPr>
          <a:xfrm>
            <a:off x="877078" y="1668033"/>
            <a:ext cx="4320073" cy="3652935"/>
          </a:xfrm>
        </p:spPr>
        <p:txBody>
          <a:bodyPr>
            <a:noAutofit/>
          </a:bodyPr>
          <a:lstStyle/>
          <a:p>
            <a:pPr algn="l">
              <a:buFont typeface="+mj-lt"/>
              <a:buAutoNum type="arabicPeriod"/>
            </a:pPr>
            <a:r>
              <a:rPr lang="en-US" sz="2400" b="1" i="0" dirty="0">
                <a:solidFill>
                  <a:srgbClr val="D1D5DB"/>
                </a:solidFill>
                <a:effectLst/>
                <a:latin typeface="Söhne"/>
              </a:rPr>
              <a:t>Enhances Security</a:t>
            </a:r>
            <a:endParaRPr lang="en-US" sz="2400" b="0" i="0" dirty="0">
              <a:solidFill>
                <a:srgbClr val="D1D5DB"/>
              </a:solidFill>
              <a:effectLst/>
              <a:latin typeface="Söhne"/>
            </a:endParaRPr>
          </a:p>
          <a:p>
            <a:pPr algn="l">
              <a:buFont typeface="+mj-lt"/>
              <a:buAutoNum type="arabicPeriod"/>
            </a:pPr>
            <a:r>
              <a:rPr lang="en-US" sz="2400" b="1" i="0" dirty="0">
                <a:solidFill>
                  <a:srgbClr val="D1D5DB"/>
                </a:solidFill>
                <a:effectLst/>
                <a:latin typeface="Söhne"/>
              </a:rPr>
              <a:t>Identifies Threats Promptly</a:t>
            </a:r>
            <a:endParaRPr lang="en-US" sz="2400" b="0" i="0" dirty="0">
              <a:solidFill>
                <a:srgbClr val="D1D5DB"/>
              </a:solidFill>
              <a:effectLst/>
              <a:latin typeface="Söhne"/>
            </a:endParaRPr>
          </a:p>
          <a:p>
            <a:pPr algn="l">
              <a:buFont typeface="+mj-lt"/>
              <a:buAutoNum type="arabicPeriod"/>
            </a:pPr>
            <a:r>
              <a:rPr lang="en-US" sz="2400" b="1" i="0" dirty="0">
                <a:solidFill>
                  <a:srgbClr val="D1D5DB"/>
                </a:solidFill>
                <a:effectLst/>
                <a:latin typeface="Söhne"/>
              </a:rPr>
              <a:t>Prevents Potential Damage</a:t>
            </a:r>
            <a:endParaRPr lang="en-US" sz="2400" b="0" i="0" dirty="0">
              <a:solidFill>
                <a:srgbClr val="D1D5DB"/>
              </a:solidFill>
              <a:effectLst/>
              <a:latin typeface="Söhne"/>
            </a:endParaRPr>
          </a:p>
          <a:p>
            <a:pPr algn="l">
              <a:buFont typeface="+mj-lt"/>
              <a:buAutoNum type="arabicPeriod"/>
            </a:pPr>
            <a:r>
              <a:rPr lang="en-US" sz="2400" b="1" i="0" dirty="0">
                <a:solidFill>
                  <a:srgbClr val="D1D5DB"/>
                </a:solidFill>
                <a:effectLst/>
                <a:latin typeface="Söhne"/>
              </a:rPr>
              <a:t>Ensures Data and Network Safety</a:t>
            </a:r>
            <a:endParaRPr lang="en-US" sz="2400" b="0" i="0" dirty="0">
              <a:solidFill>
                <a:srgbClr val="D1D5DB"/>
              </a:solidFill>
              <a:effectLst/>
              <a:latin typeface="Söhne"/>
            </a:endParaRPr>
          </a:p>
          <a:p>
            <a:pPr algn="l">
              <a:buFont typeface="+mj-lt"/>
              <a:buAutoNum type="arabicPeriod"/>
            </a:pPr>
            <a:r>
              <a:rPr lang="en-US" sz="2400" b="1" i="0" dirty="0">
                <a:solidFill>
                  <a:srgbClr val="D1D5DB"/>
                </a:solidFill>
                <a:effectLst/>
                <a:latin typeface="Söhne"/>
              </a:rPr>
              <a:t>Utilizes Ensemble Classification for Accuracy</a:t>
            </a:r>
            <a:endParaRPr lang="en-US" sz="2400" b="0" i="0" dirty="0">
              <a:solidFill>
                <a:srgbClr val="D1D5DB"/>
              </a:solidFill>
              <a:effectLst/>
              <a:latin typeface="Söhne"/>
            </a:endParaRPr>
          </a:p>
          <a:p>
            <a:pPr algn="l">
              <a:buFont typeface="+mj-lt"/>
              <a:buAutoNum type="arabicPeriod"/>
            </a:pPr>
            <a:r>
              <a:rPr lang="en-US" sz="2400" b="1" i="0" dirty="0">
                <a:solidFill>
                  <a:srgbClr val="D1D5DB"/>
                </a:solidFill>
                <a:effectLst/>
                <a:latin typeface="Söhne"/>
              </a:rPr>
              <a:t>Adaptable to Various Cyber Threats</a:t>
            </a:r>
            <a:endParaRPr lang="en-US" sz="2400" b="0" i="0" dirty="0">
              <a:solidFill>
                <a:srgbClr val="D1D5DB"/>
              </a:solidFill>
              <a:effectLst/>
              <a:latin typeface="Söhne"/>
            </a:endParaRPr>
          </a:p>
          <a:p>
            <a:endParaRPr lang="en-IN" sz="2400" dirty="0"/>
          </a:p>
        </p:txBody>
      </p:sp>
      <p:sp>
        <p:nvSpPr>
          <p:cNvPr id="5" name="TextBox 4">
            <a:extLst>
              <a:ext uri="{FF2B5EF4-FFF2-40B4-BE49-F238E27FC236}">
                <a16:creationId xmlns:a16="http://schemas.microsoft.com/office/drawing/2014/main" id="{D7348810-0A8C-A953-8FD3-F6D43856FDB0}"/>
              </a:ext>
            </a:extLst>
          </p:cNvPr>
          <p:cNvSpPr txBox="1"/>
          <p:nvPr/>
        </p:nvSpPr>
        <p:spPr>
          <a:xfrm>
            <a:off x="877078" y="1021702"/>
            <a:ext cx="4478693" cy="646331"/>
          </a:xfrm>
          <a:prstGeom prst="rect">
            <a:avLst/>
          </a:prstGeom>
          <a:noFill/>
        </p:spPr>
        <p:txBody>
          <a:bodyPr wrap="square" rtlCol="0">
            <a:spAutoFit/>
          </a:bodyPr>
          <a:lstStyle/>
          <a:p>
            <a:r>
              <a:rPr lang="en-US" sz="3600" u="sng" dirty="0">
                <a:solidFill>
                  <a:schemeClr val="bg1"/>
                </a:solidFill>
                <a:latin typeface="Times New Roman" panose="02020603050405020304" pitchFamily="18" charset="0"/>
                <a:cs typeface="Times New Roman" panose="02020603050405020304" pitchFamily="18" charset="0"/>
              </a:rPr>
              <a:t>ADVANTAGES</a:t>
            </a:r>
            <a:r>
              <a:rPr lang="en-US" sz="3600" dirty="0">
                <a:solidFill>
                  <a:schemeClr val="bg1"/>
                </a:solidFill>
                <a:latin typeface="Times New Roman" panose="02020603050405020304" pitchFamily="18" charset="0"/>
                <a:cs typeface="Times New Roman" panose="02020603050405020304" pitchFamily="18" charset="0"/>
              </a:rPr>
              <a:t> </a:t>
            </a:r>
            <a:endParaRPr lang="en-IN" sz="3600" dirty="0">
              <a:solidFill>
                <a:schemeClr val="bg1"/>
              </a:solidFill>
              <a:latin typeface="Times New Roman" panose="02020603050405020304" pitchFamily="18" charset="0"/>
              <a:cs typeface="Times New Roman" panose="02020603050405020304" pitchFamily="18" charset="0"/>
            </a:endParaRPr>
          </a:p>
        </p:txBody>
      </p:sp>
      <p:pic>
        <p:nvPicPr>
          <p:cNvPr id="5126" name="Picture 6" descr="Poster of internet data security technology Vector Image">
            <a:extLst>
              <a:ext uri="{FF2B5EF4-FFF2-40B4-BE49-F238E27FC236}">
                <a16:creationId xmlns:a16="http://schemas.microsoft.com/office/drawing/2014/main" id="{E696267E-3652-5A12-4410-54488503EA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7413" y="461865"/>
            <a:ext cx="3666929" cy="5934269"/>
          </a:xfrm>
          <a:prstGeom prst="rect">
            <a:avLst/>
          </a:prstGeom>
          <a:solidFill>
            <a:srgbClr val="FFFFFF">
              <a:shade val="85000"/>
            </a:srgbClr>
          </a:solidFill>
          <a:ln w="38100" cap="sq">
            <a:solidFill>
              <a:schemeClr val="tx1"/>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096990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1">
            <a:extLst>
              <a:ext uri="{FF2B5EF4-FFF2-40B4-BE49-F238E27FC236}">
                <a16:creationId xmlns:a16="http://schemas.microsoft.com/office/drawing/2014/main" id="{6012E9D8-69AE-BABF-4867-4B8D4E5193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512" y="882991"/>
            <a:ext cx="8280063" cy="2957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0FF2F58C-6E4E-A9D0-5F5A-F1DD4D1CF3DD}"/>
              </a:ext>
            </a:extLst>
          </p:cNvPr>
          <p:cNvSpPr txBox="1"/>
          <p:nvPr/>
        </p:nvSpPr>
        <p:spPr>
          <a:xfrm>
            <a:off x="817597" y="3909634"/>
            <a:ext cx="10098054" cy="2308324"/>
          </a:xfrm>
          <a:prstGeom prst="rect">
            <a:avLst/>
          </a:prstGeom>
          <a:noFill/>
        </p:spPr>
        <p:txBody>
          <a:bodyPr wrap="square">
            <a:spAutoFit/>
          </a:bodyPr>
          <a:lstStyle/>
          <a:p>
            <a:pPr algn="just"/>
            <a:r>
              <a:rPr lang="en-US" sz="2400" b="1" i="0" dirty="0">
                <a:effectLst/>
                <a:latin typeface="Times New Roman" panose="02020603050405020304" pitchFamily="18" charset="0"/>
                <a:cs typeface="Times New Roman" panose="02020603050405020304" pitchFamily="18" charset="0"/>
              </a:rPr>
              <a:t>1.Gather Data: </a:t>
            </a:r>
            <a:r>
              <a:rPr lang="en-US" sz="2400" i="0" dirty="0">
                <a:effectLst/>
                <a:latin typeface="Times New Roman" panose="02020603050405020304" pitchFamily="18" charset="0"/>
                <a:cs typeface="Times New Roman" panose="02020603050405020304" pitchFamily="18" charset="0"/>
              </a:rPr>
              <a:t>Collect enough data and valid software samples</a:t>
            </a:r>
            <a:r>
              <a:rPr lang="en-US" sz="2400" b="1" i="0" dirty="0">
                <a:effectLst/>
                <a:latin typeface="Times New Roman" panose="02020603050405020304" pitchFamily="18" charset="0"/>
                <a:cs typeface="Times New Roman" panose="02020603050405020304" pitchFamily="18" charset="0"/>
              </a:rPr>
              <a:t>.</a:t>
            </a:r>
            <a:endParaRPr lang="en-US" sz="2400" b="0" i="0" dirty="0">
              <a:effectLst/>
              <a:latin typeface="Times New Roman" panose="02020603050405020304" pitchFamily="18" charset="0"/>
              <a:cs typeface="Times New Roman" panose="02020603050405020304" pitchFamily="18" charset="0"/>
            </a:endParaRPr>
          </a:p>
          <a:p>
            <a:pPr algn="just"/>
            <a:r>
              <a:rPr lang="en-US" sz="2400" b="1" i="0" dirty="0">
                <a:effectLst/>
                <a:latin typeface="Times New Roman" panose="02020603050405020304" pitchFamily="18" charset="0"/>
                <a:cs typeface="Times New Roman" panose="02020603050405020304" pitchFamily="18" charset="0"/>
              </a:rPr>
              <a:t>2. Prepare Data: </a:t>
            </a:r>
            <a:r>
              <a:rPr lang="en-US" sz="2400" i="0" dirty="0">
                <a:effectLst/>
                <a:latin typeface="Times New Roman" panose="02020603050405020304" pitchFamily="18" charset="0"/>
                <a:cs typeface="Times New Roman" panose="02020603050405020304" pitchFamily="18" charset="0"/>
              </a:rPr>
              <a:t>Improve performance using Data Augmentation techniques</a:t>
            </a:r>
            <a:r>
              <a:rPr lang="en-US" sz="2400" b="1" i="0" dirty="0">
                <a:effectLst/>
                <a:latin typeface="Times New Roman" panose="02020603050405020304" pitchFamily="18" charset="0"/>
                <a:cs typeface="Times New Roman" panose="02020603050405020304" pitchFamily="18" charset="0"/>
              </a:rPr>
              <a:t>.</a:t>
            </a:r>
            <a:endParaRPr lang="en-US" sz="2400" b="0" i="0" dirty="0">
              <a:effectLst/>
              <a:latin typeface="Times New Roman" panose="02020603050405020304" pitchFamily="18" charset="0"/>
              <a:cs typeface="Times New Roman" panose="02020603050405020304" pitchFamily="18" charset="0"/>
            </a:endParaRPr>
          </a:p>
          <a:p>
            <a:pPr algn="just"/>
            <a:r>
              <a:rPr lang="en-US" sz="2400" b="1" i="0" dirty="0">
                <a:effectLst/>
                <a:latin typeface="Times New Roman" panose="02020603050405020304" pitchFamily="18" charset="0"/>
                <a:cs typeface="Times New Roman" panose="02020603050405020304" pitchFamily="18" charset="0"/>
              </a:rPr>
              <a:t>3. Train and Test: </a:t>
            </a:r>
            <a:r>
              <a:rPr lang="en-US" sz="2400" i="0" dirty="0">
                <a:effectLst/>
                <a:latin typeface="Times New Roman" panose="02020603050405020304" pitchFamily="18" charset="0"/>
                <a:cs typeface="Times New Roman" panose="02020603050405020304" pitchFamily="18" charset="0"/>
              </a:rPr>
              <a:t>Split data into train and test sets. Train the model with the former, and evaluate performance with the latter.</a:t>
            </a:r>
          </a:p>
          <a:p>
            <a:pPr algn="just"/>
            <a:r>
              <a:rPr lang="en-US" sz="2400" b="1" i="0" dirty="0">
                <a:effectLst/>
                <a:latin typeface="Times New Roman" panose="02020603050405020304" pitchFamily="18" charset="0"/>
                <a:cs typeface="Times New Roman" panose="02020603050405020304" pitchFamily="18" charset="0"/>
              </a:rPr>
              <a:t>4. Detect Attacks</a:t>
            </a:r>
            <a:r>
              <a:rPr lang="en-US" sz="2400" b="1" dirty="0">
                <a:latin typeface="Times New Roman" panose="02020603050405020304" pitchFamily="18" charset="0"/>
                <a:cs typeface="Times New Roman" panose="02020603050405020304" pitchFamily="18" charset="0"/>
              </a:rPr>
              <a:t>:</a:t>
            </a:r>
            <a:r>
              <a:rPr lang="en-US" sz="2400" i="0" dirty="0">
                <a:effectLst/>
                <a:latin typeface="Times New Roman" panose="02020603050405020304" pitchFamily="18" charset="0"/>
                <a:cs typeface="Times New Roman" panose="02020603050405020304" pitchFamily="18" charset="0"/>
              </a:rPr>
              <a:t> Use the trained model to determine if a given transaction is normal or anomalous</a:t>
            </a:r>
            <a:r>
              <a:rPr lang="en-US" sz="2400" i="0" dirty="0">
                <a:solidFill>
                  <a:srgbClr val="D1D5DB"/>
                </a:solidFill>
                <a:effectLst/>
                <a:latin typeface="Times New Roman" panose="02020603050405020304" pitchFamily="18" charset="0"/>
                <a:cs typeface="Times New Roman" panose="02020603050405020304" pitchFamily="18" charset="0"/>
              </a:rPr>
              <a:t>.</a:t>
            </a:r>
          </a:p>
        </p:txBody>
      </p:sp>
      <p:sp>
        <p:nvSpPr>
          <p:cNvPr id="4" name="TextBox 3">
            <a:extLst>
              <a:ext uri="{FF2B5EF4-FFF2-40B4-BE49-F238E27FC236}">
                <a16:creationId xmlns:a16="http://schemas.microsoft.com/office/drawing/2014/main" id="{6C0C66B3-9EF2-937F-CAB9-8C592A4CD132}"/>
              </a:ext>
            </a:extLst>
          </p:cNvPr>
          <p:cNvSpPr txBox="1"/>
          <p:nvPr/>
        </p:nvSpPr>
        <p:spPr>
          <a:xfrm>
            <a:off x="921399" y="509413"/>
            <a:ext cx="4945225" cy="523220"/>
          </a:xfrm>
          <a:prstGeom prst="rect">
            <a:avLst/>
          </a:prstGeom>
          <a:noFill/>
        </p:spPr>
        <p:txBody>
          <a:bodyPr wrap="square" rtlCol="0">
            <a:spAutoFit/>
          </a:bodyPr>
          <a:lstStyle/>
          <a:p>
            <a:r>
              <a:rPr lang="en-US" sz="2800" b="1" u="sng" dirty="0">
                <a:latin typeface="Times New Roman" panose="02020603050405020304" pitchFamily="18" charset="0"/>
                <a:cs typeface="Times New Roman" panose="02020603050405020304" pitchFamily="18" charset="0"/>
              </a:rPr>
              <a:t>SYSTEM ARCHITECTURE </a:t>
            </a:r>
            <a:r>
              <a:rPr lang="en-US"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062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BD12C-ED74-895A-02B3-4C6438D9DED4}"/>
              </a:ext>
            </a:extLst>
          </p:cNvPr>
          <p:cNvSpPr>
            <a:spLocks noGrp="1"/>
          </p:cNvSpPr>
          <p:nvPr>
            <p:ph type="title"/>
          </p:nvPr>
        </p:nvSpPr>
        <p:spPr>
          <a:xfrm>
            <a:off x="890586" y="1056781"/>
            <a:ext cx="9882093" cy="706964"/>
          </a:xfrm>
        </p:spPr>
        <p:txBody>
          <a:bodyPr/>
          <a:lstStyle/>
          <a:p>
            <a:r>
              <a:rPr lang="en-US" dirty="0">
                <a:solidFill>
                  <a:schemeClr val="bg1"/>
                </a:solidFill>
                <a:latin typeface="Times New Roman" panose="02020603050405020304" pitchFamily="18" charset="0"/>
                <a:cs typeface="Times New Roman" panose="02020603050405020304" pitchFamily="18" charset="0"/>
              </a:rPr>
              <a:t>SOFTWARE &amp; HARDWARE REQUIREMENTS</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B0468FBF-9EF2-47EC-8478-4519BBD05E2F}"/>
              </a:ext>
            </a:extLst>
          </p:cNvPr>
          <p:cNvSpPr>
            <a:spLocks noGrp="1"/>
          </p:cNvSpPr>
          <p:nvPr>
            <p:ph sz="half" idx="2"/>
          </p:nvPr>
        </p:nvSpPr>
        <p:spPr>
          <a:xfrm>
            <a:off x="6096000" y="1969019"/>
            <a:ext cx="4825159" cy="3416300"/>
          </a:xfrm>
        </p:spPr>
        <p:txBody>
          <a:bodyPr>
            <a:normAutofit/>
          </a:bodyPr>
          <a:lstStyle/>
          <a:p>
            <a:pPr marL="0" indent="0" algn="just">
              <a:lnSpc>
                <a:spcPct val="150000"/>
              </a:lnSpc>
              <a:spcAft>
                <a:spcPts val="1000"/>
              </a:spcAft>
              <a:buNone/>
            </a:pPr>
            <a:endParaRPr lang="en-IN" sz="2600" dirty="0">
              <a:solidFill>
                <a:schemeClr val="tx1"/>
              </a:solidFill>
              <a:effectLst/>
              <a:latin typeface="Times New Roman" panose="02020603050405020304" pitchFamily="18" charset="0"/>
              <a:ea typeface="SimSun" panose="02010600030101010101" pitchFamily="2" charset="-122"/>
            </a:endParaRPr>
          </a:p>
          <a:p>
            <a:pPr algn="just"/>
            <a:r>
              <a:rPr lang="en-IN" sz="2400" dirty="0">
                <a:solidFill>
                  <a:schemeClr val="tx1"/>
                </a:solidFill>
                <a:latin typeface="Times New Roman" panose="02020603050405020304" pitchFamily="18" charset="0"/>
                <a:cs typeface="Times New Roman" panose="02020603050405020304" pitchFamily="18" charset="0"/>
              </a:rPr>
              <a:t>OS            : Windows, Linux </a:t>
            </a:r>
          </a:p>
          <a:p>
            <a:pPr algn="just"/>
            <a:r>
              <a:rPr lang="en-IN" sz="2400" dirty="0">
                <a:solidFill>
                  <a:schemeClr val="tx1"/>
                </a:solidFill>
                <a:latin typeface="Times New Roman" panose="02020603050405020304" pitchFamily="18" charset="0"/>
                <a:cs typeface="Times New Roman" panose="02020603050405020304" pitchFamily="18" charset="0"/>
              </a:rPr>
              <a:t>Processor  : minimum intel i3</a:t>
            </a:r>
          </a:p>
          <a:p>
            <a:pPr algn="just"/>
            <a:r>
              <a:rPr lang="en-IN" sz="2400" dirty="0">
                <a:solidFill>
                  <a:schemeClr val="tx1"/>
                </a:solidFill>
                <a:latin typeface="Times New Roman" panose="02020603050405020304" pitchFamily="18" charset="0"/>
                <a:cs typeface="Times New Roman" panose="02020603050405020304" pitchFamily="18" charset="0"/>
              </a:rPr>
              <a:t>Ram          :  minimum 4 GB</a:t>
            </a:r>
          </a:p>
          <a:p>
            <a:pPr algn="just"/>
            <a:r>
              <a:rPr lang="en-IN" sz="2400" dirty="0">
                <a:solidFill>
                  <a:schemeClr val="tx1"/>
                </a:solidFill>
                <a:latin typeface="Times New Roman" panose="02020603050405020304" pitchFamily="18" charset="0"/>
                <a:cs typeface="Times New Roman" panose="02020603050405020304" pitchFamily="18" charset="0"/>
              </a:rPr>
              <a:t>Hard disk  : minimum 250 GB</a:t>
            </a:r>
          </a:p>
          <a:p>
            <a:pPr algn="just">
              <a:lnSpc>
                <a:spcPct val="150000"/>
              </a:lnSpc>
              <a:spcAft>
                <a:spcPts val="1000"/>
              </a:spcAft>
            </a:pPr>
            <a:endParaRPr lang="en-IN" dirty="0"/>
          </a:p>
        </p:txBody>
      </p:sp>
      <p:cxnSp>
        <p:nvCxnSpPr>
          <p:cNvPr id="6" name="Straight Connector 5">
            <a:extLst>
              <a:ext uri="{FF2B5EF4-FFF2-40B4-BE49-F238E27FC236}">
                <a16:creationId xmlns:a16="http://schemas.microsoft.com/office/drawing/2014/main" id="{B8CC1622-9D81-2514-ED0E-522098F6A0D7}"/>
              </a:ext>
            </a:extLst>
          </p:cNvPr>
          <p:cNvCxnSpPr>
            <a:cxnSpLocks/>
          </p:cNvCxnSpPr>
          <p:nvPr/>
        </p:nvCxnSpPr>
        <p:spPr>
          <a:xfrm>
            <a:off x="5551715" y="2614386"/>
            <a:ext cx="0" cy="2770933"/>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F4F89619-9FBE-8FF7-4140-E55253E5A301}"/>
              </a:ext>
            </a:extLst>
          </p:cNvPr>
          <p:cNvSpPr>
            <a:spLocks noGrp="1"/>
          </p:cNvSpPr>
          <p:nvPr>
            <p:ph sz="half" idx="1"/>
          </p:nvPr>
        </p:nvSpPr>
        <p:spPr>
          <a:xfrm>
            <a:off x="727302" y="2734129"/>
            <a:ext cx="4824413" cy="3416300"/>
          </a:xfrm>
        </p:spPr>
        <p:txBody>
          <a:bodyPr>
            <a:normAutofit/>
          </a:bodyPr>
          <a:lstStyle/>
          <a:p>
            <a:r>
              <a:rPr lang="en-IN" sz="2400" dirty="0">
                <a:solidFill>
                  <a:schemeClr val="tx1"/>
                </a:solidFill>
                <a:latin typeface="Times New Roman" panose="02020603050405020304" pitchFamily="18" charset="0"/>
                <a:cs typeface="Times New Roman" panose="02020603050405020304" pitchFamily="18" charset="0"/>
              </a:rPr>
              <a:t>Python IDE 3.7 version (or)</a:t>
            </a:r>
          </a:p>
          <a:p>
            <a:r>
              <a:rPr lang="en-IN" sz="2400" dirty="0">
                <a:solidFill>
                  <a:schemeClr val="tx1"/>
                </a:solidFill>
                <a:latin typeface="Times New Roman" panose="02020603050405020304" pitchFamily="18" charset="0"/>
                <a:cs typeface="Times New Roman" panose="02020603050405020304" pitchFamily="18" charset="0"/>
              </a:rPr>
              <a:t>Anaconda 3.7 (or)</a:t>
            </a:r>
          </a:p>
          <a:p>
            <a:r>
              <a:rPr lang="en-IN" sz="2400" dirty="0">
                <a:solidFill>
                  <a:schemeClr val="tx1"/>
                </a:solidFill>
                <a:latin typeface="Times New Roman" panose="02020603050405020304" pitchFamily="18" charset="0"/>
                <a:cs typeface="Times New Roman" panose="02020603050405020304" pitchFamily="18" charset="0"/>
              </a:rPr>
              <a:t>Jupiter (or)</a:t>
            </a:r>
          </a:p>
          <a:p>
            <a:r>
              <a:rPr lang="en-IN" sz="2400" dirty="0">
                <a:solidFill>
                  <a:schemeClr val="tx1"/>
                </a:solidFill>
                <a:latin typeface="Times New Roman" panose="02020603050405020304" pitchFamily="18" charset="0"/>
                <a:cs typeface="Times New Roman" panose="02020603050405020304" pitchFamily="18" charset="0"/>
              </a:rPr>
              <a:t>Google Colab</a:t>
            </a:r>
            <a:endParaRPr lang="en-US" sz="2400" dirty="0">
              <a:solidFill>
                <a:schemeClr val="tx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943194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440</TotalTime>
  <Words>1017</Words>
  <Application>Microsoft Office PowerPoint</Application>
  <PresentationFormat>Widescreen</PresentationFormat>
  <Paragraphs>97</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Calibri</vt:lpstr>
      <vt:lpstr>Century Gothic</vt:lpstr>
      <vt:lpstr>Söhne</vt:lpstr>
      <vt:lpstr>Times New Roman</vt:lpstr>
      <vt:lpstr>Wingdings 3</vt:lpstr>
      <vt:lpstr>Ion Boardroom</vt:lpstr>
      <vt:lpstr>PowerPoint Presentation</vt:lpstr>
      <vt:lpstr>CADM (Cyber Attack Detection Model Based on Machine learning)</vt:lpstr>
      <vt:lpstr>ABSTRACT </vt:lpstr>
      <vt:lpstr>EXISTING SYSTEM</vt:lpstr>
      <vt:lpstr>DRAWBACKS </vt:lpstr>
      <vt:lpstr>PROPOSED SYSTEM </vt:lpstr>
      <vt:lpstr>PowerPoint Presentation</vt:lpstr>
      <vt:lpstr>PowerPoint Presentation</vt:lpstr>
      <vt:lpstr>SOFTWARE &amp; HARDWARE REQUIREMENTS</vt:lpstr>
      <vt:lpstr>WORKING MODULES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TECHNOLOGY AND PYTHON PACKAGES </vt:lpstr>
      <vt:lpstr>CONCLUSION :</vt:lpstr>
      <vt:lpstr>TEST CASES:</vt:lpstr>
      <vt:lpstr>FUTURE SCOPE: </vt:lpstr>
      <vt:lpstr>ANY QUERIES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dlnarasimha21@gmail.com</dc:creator>
  <cp:lastModifiedBy>nani devarasetty</cp:lastModifiedBy>
  <cp:revision>3</cp:revision>
  <dcterms:created xsi:type="dcterms:W3CDTF">2023-12-13T12:50:49Z</dcterms:created>
  <dcterms:modified xsi:type="dcterms:W3CDTF">2024-04-29T07:06:04Z</dcterms:modified>
</cp:coreProperties>
</file>