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2" r:id="rId3"/>
    <p:sldId id="263" r:id="rId4"/>
    <p:sldId id="264" r:id="rId5"/>
    <p:sldId id="265" r:id="rId6"/>
    <p:sldId id="266" r:id="rId7"/>
    <p:sldId id="270" r:id="rId8"/>
    <p:sldId id="267" r:id="rId9"/>
    <p:sldId id="271" r:id="rId10"/>
    <p:sldId id="272" r:id="rId11"/>
    <p:sldId id="273" r:id="rId12"/>
    <p:sldId id="268" r:id="rId13"/>
    <p:sldId id="269" r:id="rId14"/>
    <p:sldId id="274" r:id="rId15"/>
    <p:sldId id="275" r:id="rId16"/>
    <p:sldId id="27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2D40D-7279-944C-85BB-BBA7613C0F2F}" type="datetimeFigureOut">
              <a:rPr lang="en-US" smtClean="0"/>
              <a:pPr/>
              <a:t>7/3/2015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8F9FA8-0EC8-0A46-9F63-A2ED47615C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5444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F9FA8-0EC8-0A46-9F63-A2ED47615CA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27325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6BC1-1657-B14A-81F1-4F1CAFE22E33}" type="datetimeFigureOut">
              <a:rPr lang="en-US" smtClean="0"/>
              <a:pPr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B35C-46D7-1345-A468-479567AF21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8696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6BC1-1657-B14A-81F1-4F1CAFE22E33}" type="datetimeFigureOut">
              <a:rPr lang="en-US" smtClean="0"/>
              <a:pPr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B35C-46D7-1345-A468-479567AF21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4696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6BC1-1657-B14A-81F1-4F1CAFE22E33}" type="datetimeFigureOut">
              <a:rPr lang="en-US" smtClean="0"/>
              <a:pPr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B35C-46D7-1345-A468-479567AF21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5269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6BC1-1657-B14A-81F1-4F1CAFE22E33}" type="datetimeFigureOut">
              <a:rPr lang="en-US" smtClean="0"/>
              <a:pPr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B35C-46D7-1345-A468-479567AF21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261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6BC1-1657-B14A-81F1-4F1CAFE22E33}" type="datetimeFigureOut">
              <a:rPr lang="en-US" smtClean="0"/>
              <a:pPr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B35C-46D7-1345-A468-479567AF21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502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6BC1-1657-B14A-81F1-4F1CAFE22E33}" type="datetimeFigureOut">
              <a:rPr lang="en-US" smtClean="0"/>
              <a:pPr/>
              <a:t>7/3/2015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B35C-46D7-1345-A468-479567AF21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9565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6BC1-1657-B14A-81F1-4F1CAFE22E33}" type="datetimeFigureOut">
              <a:rPr lang="en-US" smtClean="0"/>
              <a:pPr/>
              <a:t>7/3/2015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B35C-46D7-1345-A468-479567AF21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7172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6BC1-1657-B14A-81F1-4F1CAFE22E33}" type="datetimeFigureOut">
              <a:rPr lang="en-US" smtClean="0"/>
              <a:pPr/>
              <a:t>7/3/2015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B35C-46D7-1345-A468-479567AF21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521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6BC1-1657-B14A-81F1-4F1CAFE22E33}" type="datetimeFigureOut">
              <a:rPr lang="en-US" smtClean="0"/>
              <a:pPr/>
              <a:t>7/3/2015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B35C-46D7-1345-A468-479567AF21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9799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6BC1-1657-B14A-81F1-4F1CAFE22E33}" type="datetimeFigureOut">
              <a:rPr lang="en-US" smtClean="0"/>
              <a:pPr/>
              <a:t>7/3/2015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B35C-46D7-1345-A468-479567AF21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61679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6BC1-1657-B14A-81F1-4F1CAFE22E33}" type="datetimeFigureOut">
              <a:rPr lang="en-US" smtClean="0"/>
              <a:pPr/>
              <a:t>7/3/2015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B35C-46D7-1345-A468-479567AF21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90837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76BC1-1657-B14A-81F1-4F1CAFE22E33}" type="datetimeFigureOut">
              <a:rPr lang="en-US" smtClean="0"/>
              <a:pPr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BB35C-46D7-1345-A468-479567AF21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4829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7-03 at 1.56.11 PM.png"/>
          <p:cNvPicPr>
            <a:picLocks noChangeAspect="1"/>
          </p:cNvPicPr>
          <p:nvPr/>
        </p:nvPicPr>
        <p:blipFill>
          <a:blip r:embed="rId3">
            <a:alphaModFix amt="74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690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 smtClean="0"/>
              <a:t>SourceTree </a:t>
            </a:r>
            <a:r>
              <a:rPr lang="en-US" sz="6000" dirty="0" smtClean="0"/>
              <a:t>for </a:t>
            </a:r>
            <a:br>
              <a:rPr lang="en-US" sz="6000" dirty="0" smtClean="0"/>
            </a:br>
            <a:r>
              <a:rPr lang="en-US" sz="6000" dirty="0" smtClean="0"/>
              <a:t>Mac &amp; Windows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4804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5-07-03 at 1.56.11 PM.png"/>
          <p:cNvPicPr>
            <a:picLocks noChangeAspect="1"/>
          </p:cNvPicPr>
          <p:nvPr/>
        </p:nvPicPr>
        <p:blipFill>
          <a:blip r:embed="rId2">
            <a:alphaModFix amt="74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690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Without @</a:t>
            </a:r>
            <a:r>
              <a:rPr lang="en-US" dirty="0" err="1" smtClean="0"/>
              <a:t>fau.edu</a:t>
            </a:r>
            <a:endParaRPr lang="en-US" dirty="0"/>
          </a:p>
        </p:txBody>
      </p:sp>
      <p:pic>
        <p:nvPicPr>
          <p:cNvPr id="4" name="Content Placeholder 3" descr="username not full email address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" y="1417638"/>
            <a:ext cx="9144000" cy="54403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5-07-03 at 1.56.11 PM.png"/>
          <p:cNvPicPr>
            <a:picLocks noChangeAspect="1"/>
          </p:cNvPicPr>
          <p:nvPr/>
        </p:nvPicPr>
        <p:blipFill>
          <a:blip r:embed="rId2">
            <a:alphaModFix amt="74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690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Screen</a:t>
            </a:r>
            <a:endParaRPr lang="en-US" dirty="0"/>
          </a:p>
        </p:txBody>
      </p:sp>
      <p:pic>
        <p:nvPicPr>
          <p:cNvPr id="4" name="Content Placeholder 3" descr="creating the folder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417639"/>
            <a:ext cx="9144000" cy="54403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7-03 at 1.56.11 PM.png"/>
          <p:cNvPicPr>
            <a:picLocks noChangeAspect="1"/>
          </p:cNvPicPr>
          <p:nvPr/>
        </p:nvPicPr>
        <p:blipFill>
          <a:blip r:embed="rId2">
            <a:alphaModFix amt="74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690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163"/>
            <a:ext cx="8229600" cy="1143000"/>
          </a:xfrm>
        </p:spPr>
        <p:txBody>
          <a:bodyPr/>
          <a:lstStyle/>
          <a:p>
            <a:r>
              <a:rPr lang="en-US" dirty="0" smtClean="0"/>
              <a:t>Select destination for repository.</a:t>
            </a:r>
            <a:endParaRPr lang="en-US" dirty="0"/>
          </a:p>
        </p:txBody>
      </p:sp>
      <p:pic>
        <p:nvPicPr>
          <p:cNvPr id="3" name="Picture 2" descr="Screen Shot 2015-07-03 at 1.52.1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19200" y="1417638"/>
            <a:ext cx="6511457" cy="47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9327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7-03 at 1.56.11 PM.png"/>
          <p:cNvPicPr>
            <a:picLocks noChangeAspect="1"/>
          </p:cNvPicPr>
          <p:nvPr/>
        </p:nvPicPr>
        <p:blipFill>
          <a:blip r:embed="rId2">
            <a:alphaModFix amt="74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690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/>
          <a:lstStyle/>
          <a:p>
            <a:r>
              <a:rPr lang="en-US" dirty="0" smtClean="0"/>
              <a:t>You’re there!</a:t>
            </a:r>
            <a:endParaRPr lang="en-US" dirty="0"/>
          </a:p>
        </p:txBody>
      </p:sp>
      <p:pic>
        <p:nvPicPr>
          <p:cNvPr id="3" name="Picture 2" descr="Screen Shot 2015-07-03 at 1.52.3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2671" y="1417638"/>
            <a:ext cx="8576526" cy="459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9327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5-07-03 at 1.56.11 PM.png"/>
          <p:cNvPicPr>
            <a:picLocks noChangeAspect="1"/>
          </p:cNvPicPr>
          <p:nvPr/>
        </p:nvPicPr>
        <p:blipFill>
          <a:blip r:embed="rId2">
            <a:alphaModFix amt="74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690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Push Error Open Terminal</a:t>
            </a:r>
            <a:endParaRPr lang="en-US" dirty="0"/>
          </a:p>
        </p:txBody>
      </p:sp>
      <p:pic>
        <p:nvPicPr>
          <p:cNvPr id="6" name="Content Placeholder 5" descr="open terminal and type info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600200"/>
            <a:ext cx="9144000" cy="5257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5-07-03 at 1.56.11 PM.png"/>
          <p:cNvPicPr>
            <a:picLocks noChangeAspect="1"/>
          </p:cNvPicPr>
          <p:nvPr/>
        </p:nvPicPr>
        <p:blipFill>
          <a:blip r:embed="rId2">
            <a:alphaModFix amt="74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690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need to PULL before I PUSH</a:t>
            </a:r>
            <a:endParaRPr lang="en-US" dirty="0"/>
          </a:p>
        </p:txBody>
      </p:sp>
      <p:pic>
        <p:nvPicPr>
          <p:cNvPr id="4" name="Content Placeholder 3" descr="My Error I need to Pull First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417638"/>
            <a:ext cx="9144000" cy="54403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5-07-03 at 1.56.11 PM.png"/>
          <p:cNvPicPr>
            <a:picLocks noGrp="1" noChangeAspect="1"/>
          </p:cNvPicPr>
          <p:nvPr>
            <p:ph idx="1"/>
          </p:nvPr>
        </p:nvPicPr>
        <p:blipFill>
          <a:blip r:embed="rId2">
            <a:alphaModFix amt="74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816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7-03 at 1.56.11 PM.png"/>
          <p:cNvPicPr>
            <a:picLocks noChangeAspect="1"/>
          </p:cNvPicPr>
          <p:nvPr/>
        </p:nvPicPr>
        <p:blipFill>
          <a:blip r:embed="rId2">
            <a:alphaModFix amt="74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11071"/>
            <a:ext cx="9144000" cy="68690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www.sourcetreeapp.com</a:t>
            </a:r>
            <a:endParaRPr lang="en-US" dirty="0"/>
          </a:p>
        </p:txBody>
      </p:sp>
      <p:pic>
        <p:nvPicPr>
          <p:cNvPr id="9" name="Picture 8" descr="Screen Shot 2015-07-03 at 1.47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2667" y="1828799"/>
            <a:ext cx="8637333" cy="346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986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7-03 at 1.56.11 PM.png"/>
          <p:cNvPicPr>
            <a:picLocks noChangeAspect="1"/>
          </p:cNvPicPr>
          <p:nvPr/>
        </p:nvPicPr>
        <p:blipFill>
          <a:blip r:embed="rId2">
            <a:alphaModFix amt="74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69071"/>
          </a:xfrm>
          <a:prstGeom prst="rect">
            <a:avLst/>
          </a:prstGeom>
        </p:spPr>
      </p:pic>
      <p:pic>
        <p:nvPicPr>
          <p:cNvPr id="5" name="Picture 4" descr="Screen Shot 2015-07-03 at 1.46.4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39333" y="253999"/>
            <a:ext cx="6417733" cy="624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1715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7-03 at 1.56.11 PM.png"/>
          <p:cNvPicPr>
            <a:picLocks noChangeAspect="1"/>
          </p:cNvPicPr>
          <p:nvPr/>
        </p:nvPicPr>
        <p:blipFill>
          <a:blip r:embed="rId2">
            <a:alphaModFix amt="74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690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Open from Applications folder.</a:t>
            </a:r>
            <a:endParaRPr lang="en-US" dirty="0"/>
          </a:p>
        </p:txBody>
      </p:sp>
      <p:pic>
        <p:nvPicPr>
          <p:cNvPr id="5" name="Picture 4" descr="Screen Shot 2015-07-03 at 1.50.3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0934" y="1278464"/>
            <a:ext cx="8645423" cy="492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1715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7-03 at 1.56.11 PM.png"/>
          <p:cNvPicPr>
            <a:picLocks noChangeAspect="1"/>
          </p:cNvPicPr>
          <p:nvPr/>
        </p:nvPicPr>
        <p:blipFill>
          <a:blip r:embed="rId2">
            <a:alphaModFix amt="74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690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If prompted, click Open.</a:t>
            </a:r>
            <a:endParaRPr lang="en-US" dirty="0"/>
          </a:p>
        </p:txBody>
      </p:sp>
      <p:pic>
        <p:nvPicPr>
          <p:cNvPr id="5" name="Picture 4" descr="Screen Shot 2015-07-03 at 1.50.5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0" y="1727200"/>
            <a:ext cx="7670800" cy="379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1715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7-03 at 1.56.11 PM.png"/>
          <p:cNvPicPr>
            <a:picLocks noChangeAspect="1"/>
          </p:cNvPicPr>
          <p:nvPr/>
        </p:nvPicPr>
        <p:blipFill>
          <a:blip r:embed="rId2">
            <a:alphaModFix amt="74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69071"/>
          </a:xfrm>
          <a:prstGeom prst="rect">
            <a:avLst/>
          </a:prstGeom>
        </p:spPr>
      </p:pic>
      <p:pic>
        <p:nvPicPr>
          <p:cNvPr id="3" name="Picture 2" descr="Screen Shot 2015-07-03 at 1.51.2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90133" y="300567"/>
            <a:ext cx="6316133" cy="602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9327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5-07-03 at 1.56.11 PM.png"/>
          <p:cNvPicPr>
            <a:picLocks noChangeAspect="1"/>
          </p:cNvPicPr>
          <p:nvPr/>
        </p:nvPicPr>
        <p:blipFill>
          <a:blip r:embed="rId2">
            <a:alphaModFix amt="74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690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Completion screen</a:t>
            </a:r>
            <a:endParaRPr lang="en-US" dirty="0"/>
          </a:p>
        </p:txBody>
      </p:sp>
      <p:pic>
        <p:nvPicPr>
          <p:cNvPr id="4" name="Content Placeholder 3" descr="installation complete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417638"/>
            <a:ext cx="9144000" cy="54403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7-03 at 1.56.11 PM.png"/>
          <p:cNvPicPr>
            <a:picLocks noChangeAspect="1"/>
          </p:cNvPicPr>
          <p:nvPr/>
        </p:nvPicPr>
        <p:blipFill>
          <a:blip r:embed="rId2">
            <a:alphaModFix amt="74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690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Select GitHub and enter credentials.</a:t>
            </a:r>
            <a:endParaRPr lang="en-US" dirty="0"/>
          </a:p>
        </p:txBody>
      </p:sp>
      <p:pic>
        <p:nvPicPr>
          <p:cNvPr id="3" name="Picture 2" descr="Screen Shot 2015-07-03 at 1.51.4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29784" y="1593851"/>
            <a:ext cx="6711950" cy="383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9327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5-07-03 at 1.56.11 PM.png"/>
          <p:cNvPicPr>
            <a:picLocks noChangeAspect="1"/>
          </p:cNvPicPr>
          <p:nvPr/>
        </p:nvPicPr>
        <p:blipFill>
          <a:blip r:embed="rId2">
            <a:alphaModFix amt="74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690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not add the @</a:t>
            </a:r>
            <a:r>
              <a:rPr lang="en-US" dirty="0" err="1" smtClean="0"/>
              <a:t>fau.edu</a:t>
            </a:r>
            <a:endParaRPr lang="en-US" dirty="0"/>
          </a:p>
        </p:txBody>
      </p:sp>
      <p:pic>
        <p:nvPicPr>
          <p:cNvPr id="4" name="Content Placeholder 3" descr="log in to Github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" y="1417638"/>
            <a:ext cx="9144000" cy="546708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55</Words>
  <Application>Microsoft Office PowerPoint</Application>
  <PresentationFormat>On-screen Show (4:3)</PresentationFormat>
  <Paragraphs>14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SourceTree for  Mac &amp; Windows</vt:lpstr>
      <vt:lpstr>www.sourcetreeapp.com</vt:lpstr>
      <vt:lpstr>Slide 3</vt:lpstr>
      <vt:lpstr>Open from Applications folder.</vt:lpstr>
      <vt:lpstr>If prompted, click Open.</vt:lpstr>
      <vt:lpstr>Slide 6</vt:lpstr>
      <vt:lpstr>Windows Completion screen</vt:lpstr>
      <vt:lpstr>Select GitHub and enter credentials.</vt:lpstr>
      <vt:lpstr>Do not add the @fau.edu</vt:lpstr>
      <vt:lpstr>Without @fau.edu</vt:lpstr>
      <vt:lpstr>Windows Screen</vt:lpstr>
      <vt:lpstr>Select destination for repository.</vt:lpstr>
      <vt:lpstr>You’re there!</vt:lpstr>
      <vt:lpstr>First Push Error Open Terminal</vt:lpstr>
      <vt:lpstr>I need to PULL before I PUSH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SourceTree for Mac</dc:title>
  <dc:creator>Dillon Padgett</dc:creator>
  <cp:lastModifiedBy>Family</cp:lastModifiedBy>
  <cp:revision>4</cp:revision>
  <dcterms:created xsi:type="dcterms:W3CDTF">2015-07-03T17:54:37Z</dcterms:created>
  <dcterms:modified xsi:type="dcterms:W3CDTF">2015-07-04T03:07:11Z</dcterms:modified>
</cp:coreProperties>
</file>