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754"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136150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1957777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9A8771-A622-4E4B-AE3C-BED9990588D6}" type="slidenum">
              <a:rPr lang="en-ZW" smtClean="0"/>
              <a:t>‹#›</a:t>
            </a:fld>
            <a:endParaRPr lang="en-ZW"/>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2233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404232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9A8771-A622-4E4B-AE3C-BED9990588D6}" type="slidenum">
              <a:rPr lang="en-ZW" smtClean="0"/>
              <a:t>‹#›</a:t>
            </a:fld>
            <a:endParaRPr lang="en-ZW"/>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31267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4385640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27177299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026037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2916256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316629-9569-46AF-A795-E97BF6391856}" type="datetimeFigureOut">
              <a:rPr lang="en-ZW" smtClean="0"/>
              <a:t>16/6/2023</a:t>
            </a:fld>
            <a:endParaRPr lang="en-ZW"/>
          </a:p>
        </p:txBody>
      </p:sp>
      <p:sp>
        <p:nvSpPr>
          <p:cNvPr id="5" name="Footer Placeholder 4"/>
          <p:cNvSpPr>
            <a:spLocks noGrp="1"/>
          </p:cNvSpPr>
          <p:nvPr>
            <p:ph type="ftr" sz="quarter" idx="11"/>
          </p:nvPr>
        </p:nvSpPr>
        <p:spPr/>
        <p:txBody>
          <a:bodyPr/>
          <a:lstStyle/>
          <a:p>
            <a:endParaRPr lang="en-ZW"/>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222621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34548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0316629-9569-46AF-A795-E97BF6391856}" type="datetimeFigureOut">
              <a:rPr lang="en-ZW" smtClean="0"/>
              <a:t>16/6/2023</a:t>
            </a:fld>
            <a:endParaRPr lang="en-ZW"/>
          </a:p>
        </p:txBody>
      </p:sp>
      <p:sp>
        <p:nvSpPr>
          <p:cNvPr id="8" name="Footer Placeholder 7"/>
          <p:cNvSpPr>
            <a:spLocks noGrp="1"/>
          </p:cNvSpPr>
          <p:nvPr>
            <p:ph type="ftr" sz="quarter" idx="11"/>
          </p:nvPr>
        </p:nvSpPr>
        <p:spPr/>
        <p:txBody>
          <a:bodyPr/>
          <a:lstStyle/>
          <a:p>
            <a:endParaRPr lang="en-ZW"/>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935926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0316629-9569-46AF-A795-E97BF6391856}" type="datetimeFigureOut">
              <a:rPr lang="en-ZW" smtClean="0"/>
              <a:t>16/6/2023</a:t>
            </a:fld>
            <a:endParaRPr lang="en-ZW"/>
          </a:p>
        </p:txBody>
      </p:sp>
      <p:sp>
        <p:nvSpPr>
          <p:cNvPr id="4" name="Footer Placeholder 3"/>
          <p:cNvSpPr>
            <a:spLocks noGrp="1"/>
          </p:cNvSpPr>
          <p:nvPr>
            <p:ph type="ftr" sz="quarter" idx="11"/>
          </p:nvPr>
        </p:nvSpPr>
        <p:spPr/>
        <p:txBody>
          <a:bodyPr/>
          <a:lstStyle/>
          <a:p>
            <a:endParaRPr lang="en-ZW"/>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883956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316629-9569-46AF-A795-E97BF6391856}" type="datetimeFigureOut">
              <a:rPr lang="en-ZW" smtClean="0"/>
              <a:t>16/6/2023</a:t>
            </a:fld>
            <a:endParaRPr lang="en-ZW"/>
          </a:p>
        </p:txBody>
      </p:sp>
      <p:sp>
        <p:nvSpPr>
          <p:cNvPr id="3" name="Footer Placeholder 2"/>
          <p:cNvSpPr>
            <a:spLocks noGrp="1"/>
          </p:cNvSpPr>
          <p:nvPr>
            <p:ph type="ftr" sz="quarter" idx="11"/>
          </p:nvPr>
        </p:nvSpPr>
        <p:spPr/>
        <p:txBody>
          <a:bodyPr/>
          <a:lstStyle/>
          <a:p>
            <a:endParaRPr lang="en-ZW"/>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343259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521696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0316629-9569-46AF-A795-E97BF6391856}" type="datetimeFigureOut">
              <a:rPr lang="en-ZW" smtClean="0"/>
              <a:t>16/6/2023</a:t>
            </a:fld>
            <a:endParaRPr lang="en-ZW"/>
          </a:p>
        </p:txBody>
      </p:sp>
      <p:sp>
        <p:nvSpPr>
          <p:cNvPr id="6" name="Footer Placeholder 5"/>
          <p:cNvSpPr>
            <a:spLocks noGrp="1"/>
          </p:cNvSpPr>
          <p:nvPr>
            <p:ph type="ftr" sz="quarter" idx="11"/>
          </p:nvPr>
        </p:nvSpPr>
        <p:spPr/>
        <p:txBody>
          <a:bodyPr/>
          <a:lstStyle/>
          <a:p>
            <a:endParaRPr lang="en-ZW"/>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9A8771-A622-4E4B-AE3C-BED9990588D6}" type="slidenum">
              <a:rPr lang="en-ZW" smtClean="0"/>
              <a:t>‹#›</a:t>
            </a:fld>
            <a:endParaRPr lang="en-ZW"/>
          </a:p>
        </p:txBody>
      </p:sp>
    </p:spTree>
    <p:extLst>
      <p:ext uri="{BB962C8B-B14F-4D97-AF65-F5344CB8AC3E}">
        <p14:creationId xmlns:p14="http://schemas.microsoft.com/office/powerpoint/2010/main" val="77578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0316629-9569-46AF-A795-E97BF6391856}" type="datetimeFigureOut">
              <a:rPr lang="en-ZW" smtClean="0"/>
              <a:t>16/6/2023</a:t>
            </a:fld>
            <a:endParaRPr lang="en-ZW"/>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ZW"/>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9A8771-A622-4E4B-AE3C-BED9990588D6}" type="slidenum">
              <a:rPr lang="en-ZW" smtClean="0"/>
              <a:t>‹#›</a:t>
            </a:fld>
            <a:endParaRPr lang="en-ZW"/>
          </a:p>
        </p:txBody>
      </p:sp>
    </p:spTree>
    <p:extLst>
      <p:ext uri="{BB962C8B-B14F-4D97-AF65-F5344CB8AC3E}">
        <p14:creationId xmlns:p14="http://schemas.microsoft.com/office/powerpoint/2010/main" val="9665932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898" y="1343607"/>
            <a:ext cx="12010102" cy="1240972"/>
          </a:xfrm>
        </p:spPr>
        <p:txBody>
          <a:bodyPr>
            <a:normAutofit/>
          </a:bodyPr>
          <a:lstStyle/>
          <a:p>
            <a:pPr algn="ctr"/>
            <a:r>
              <a:rPr lang="en-ZW" b="1" dirty="0" smtClean="0"/>
              <a:t>MEDICAL EXPERT SYSTEM</a:t>
            </a:r>
            <a:endParaRPr lang="en-ZW" b="1" dirty="0"/>
          </a:p>
        </p:txBody>
      </p:sp>
      <p:sp>
        <p:nvSpPr>
          <p:cNvPr id="3" name="Subtitle 2"/>
          <p:cNvSpPr>
            <a:spLocks noGrp="1"/>
          </p:cNvSpPr>
          <p:nvPr>
            <p:ph type="subTitle" idx="1"/>
          </p:nvPr>
        </p:nvSpPr>
        <p:spPr>
          <a:xfrm>
            <a:off x="923731" y="3853648"/>
            <a:ext cx="11268269" cy="1240866"/>
          </a:xfrm>
        </p:spPr>
        <p:txBody>
          <a:bodyPr>
            <a:normAutofit/>
          </a:bodyPr>
          <a:lstStyle/>
          <a:p>
            <a:pPr algn="ctr"/>
            <a:r>
              <a:rPr lang="en-ZW" sz="3200" dirty="0" smtClean="0"/>
              <a:t>By DLOMO SIBONGINKOSI </a:t>
            </a:r>
          </a:p>
          <a:p>
            <a:pPr algn="ctr"/>
            <a:r>
              <a:rPr lang="en-ZW" sz="3200" dirty="0" smtClean="0"/>
              <a:t>M197409</a:t>
            </a:r>
            <a:endParaRPr lang="en-ZW" sz="3200" dirty="0"/>
          </a:p>
        </p:txBody>
      </p:sp>
    </p:spTree>
    <p:extLst>
      <p:ext uri="{BB962C8B-B14F-4D97-AF65-F5344CB8AC3E}">
        <p14:creationId xmlns:p14="http://schemas.microsoft.com/office/powerpoint/2010/main" val="2319950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62474"/>
            <a:ext cx="8911687" cy="766151"/>
          </a:xfrm>
        </p:spPr>
        <p:txBody>
          <a:bodyPr/>
          <a:lstStyle/>
          <a:p>
            <a:r>
              <a:rPr lang="en-ZW" dirty="0" smtClean="0"/>
              <a:t>PROBLEM STATEMENT</a:t>
            </a:r>
            <a:endParaRPr lang="en-ZW" dirty="0"/>
          </a:p>
        </p:txBody>
      </p:sp>
      <p:sp>
        <p:nvSpPr>
          <p:cNvPr id="3" name="Content Placeholder 2"/>
          <p:cNvSpPr>
            <a:spLocks noGrp="1"/>
          </p:cNvSpPr>
          <p:nvPr>
            <p:ph idx="1"/>
          </p:nvPr>
        </p:nvSpPr>
        <p:spPr>
          <a:xfrm>
            <a:off x="2589212" y="1595535"/>
            <a:ext cx="8915400" cy="5062136"/>
          </a:xfrm>
        </p:spPr>
        <p:txBody>
          <a:bodyPr/>
          <a:lstStyle/>
          <a:p>
            <a:r>
              <a:rPr lang="en-ZW" dirty="0"/>
              <a:t>Disease diagnosis and treatment constitute the major work of physicians. Some of the time, diagnosis is wrongly done leading to error in drug prescription and further complications in the patient’s health. It has also been noticed that much time is spent in physical examination and interview of patients before treatment commences.  </a:t>
            </a:r>
            <a:endParaRPr lang="en-ZW" dirty="0"/>
          </a:p>
          <a:p>
            <a:r>
              <a:rPr lang="en-ZW" dirty="0"/>
              <a:t>In addition, health care facility should be accessible by all at all times. However, some of the people that should access these facilities are far removed from these facilities. More so, in the few available facilities, qualified medical personnel are always key issues which need urgent redress. </a:t>
            </a:r>
            <a:endParaRPr lang="en-ZW" dirty="0" smtClean="0"/>
          </a:p>
          <a:p>
            <a:r>
              <a:rPr lang="en-ZW" dirty="0"/>
              <a:t>In view of the foregoing, it would be of great necessity to provide a computerized system that will provide a complement medical service, such as medical disease information in places where accessibility is a problem as well as health care facilities where qualified experts are lacking, hence this topic, </a:t>
            </a:r>
            <a:r>
              <a:rPr lang="en-ZW" b="1" dirty="0"/>
              <a:t>Medical Expert System</a:t>
            </a:r>
            <a:r>
              <a:rPr lang="en-ZW" dirty="0" smtClean="0"/>
              <a:t>.</a:t>
            </a:r>
            <a:endParaRPr lang="en-ZW" dirty="0"/>
          </a:p>
          <a:p>
            <a:endParaRPr lang="en-ZW" dirty="0"/>
          </a:p>
        </p:txBody>
      </p:sp>
    </p:spTree>
    <p:extLst>
      <p:ext uri="{BB962C8B-B14F-4D97-AF65-F5344CB8AC3E}">
        <p14:creationId xmlns:p14="http://schemas.microsoft.com/office/powerpoint/2010/main" val="81692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661432"/>
            <a:ext cx="8911687" cy="766151"/>
          </a:xfrm>
        </p:spPr>
        <p:txBody>
          <a:bodyPr/>
          <a:lstStyle/>
          <a:p>
            <a:r>
              <a:rPr lang="en-ZW" dirty="0" smtClean="0"/>
              <a:t>AIMS </a:t>
            </a:r>
            <a:endParaRPr lang="en-ZW" dirty="0"/>
          </a:p>
        </p:txBody>
      </p:sp>
      <p:sp>
        <p:nvSpPr>
          <p:cNvPr id="3" name="Content Placeholder 2"/>
          <p:cNvSpPr>
            <a:spLocks noGrp="1"/>
          </p:cNvSpPr>
          <p:nvPr>
            <p:ph idx="1"/>
          </p:nvPr>
        </p:nvSpPr>
        <p:spPr>
          <a:xfrm>
            <a:off x="2589212" y="1567543"/>
            <a:ext cx="8915400" cy="4343679"/>
          </a:xfrm>
        </p:spPr>
        <p:txBody>
          <a:bodyPr/>
          <a:lstStyle/>
          <a:p>
            <a:r>
              <a:rPr lang="en-ZW" dirty="0"/>
              <a:t>This project primarily aims at developing and implementing an effective and efficiency Medical Expert System, which will enable patients and clinicians with less medical knowledge to carry out </a:t>
            </a:r>
            <a:r>
              <a:rPr lang="en-ZW" dirty="0" smtClean="0"/>
              <a:t>disease diagnosis</a:t>
            </a:r>
            <a:r>
              <a:rPr lang="en-ZW" dirty="0"/>
              <a:t>.</a:t>
            </a:r>
          </a:p>
        </p:txBody>
      </p:sp>
    </p:spTree>
    <p:extLst>
      <p:ext uri="{BB962C8B-B14F-4D97-AF65-F5344CB8AC3E}">
        <p14:creationId xmlns:p14="http://schemas.microsoft.com/office/powerpoint/2010/main" val="144768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76065"/>
          </a:xfrm>
        </p:spPr>
        <p:txBody>
          <a:bodyPr/>
          <a:lstStyle/>
          <a:p>
            <a:r>
              <a:rPr lang="en-ZW" dirty="0" smtClean="0"/>
              <a:t>OBJECTIVES</a:t>
            </a:r>
            <a:endParaRPr lang="en-ZW" dirty="0"/>
          </a:p>
        </p:txBody>
      </p:sp>
      <p:sp>
        <p:nvSpPr>
          <p:cNvPr id="3" name="Content Placeholder 2"/>
          <p:cNvSpPr>
            <a:spLocks noGrp="1"/>
          </p:cNvSpPr>
          <p:nvPr>
            <p:ph idx="1"/>
          </p:nvPr>
        </p:nvSpPr>
        <p:spPr>
          <a:xfrm>
            <a:off x="2589212" y="1400175"/>
            <a:ext cx="8915400" cy="4511047"/>
          </a:xfrm>
        </p:spPr>
        <p:txBody>
          <a:bodyPr/>
          <a:lstStyle/>
          <a:p>
            <a:pPr marL="0" indent="0">
              <a:buNone/>
            </a:pPr>
            <a:r>
              <a:rPr lang="en-ZW" dirty="0"/>
              <a:t>The proposed system seeks to amend problems stated in the above problem statement, below are the objectives:</a:t>
            </a:r>
            <a:endParaRPr lang="en-ZW" dirty="0"/>
          </a:p>
          <a:p>
            <a:pPr lvl="0"/>
            <a:r>
              <a:rPr lang="en-ZW" dirty="0"/>
              <a:t>The main objective of this study is to design a web-based Medical Expert System that will assist people in disease </a:t>
            </a:r>
            <a:r>
              <a:rPr lang="en-ZW" dirty="0" smtClean="0"/>
              <a:t>diagnosis. </a:t>
            </a:r>
          </a:p>
          <a:p>
            <a:r>
              <a:rPr lang="en-ZW" dirty="0" smtClean="0"/>
              <a:t>To </a:t>
            </a:r>
            <a:r>
              <a:rPr lang="en-ZW" dirty="0"/>
              <a:t>design a system that helps the patients </a:t>
            </a:r>
            <a:r>
              <a:rPr lang="en-ZW" dirty="0" smtClean="0"/>
              <a:t>by providing </a:t>
            </a:r>
            <a:r>
              <a:rPr lang="en-ZW" dirty="0"/>
              <a:t>medical information </a:t>
            </a:r>
            <a:r>
              <a:rPr lang="en-ZW" dirty="0" smtClean="0"/>
              <a:t>like </a:t>
            </a:r>
            <a:r>
              <a:rPr lang="en-ZW" dirty="0"/>
              <a:t>other related symptoms, causes, effects and </a:t>
            </a:r>
            <a:r>
              <a:rPr lang="en-ZW" dirty="0" smtClean="0"/>
              <a:t>treatments </a:t>
            </a:r>
            <a:r>
              <a:rPr lang="en-ZW" dirty="0"/>
              <a:t>on certain diseases</a:t>
            </a:r>
            <a:r>
              <a:rPr lang="en-ZW" dirty="0" smtClean="0"/>
              <a:t>;</a:t>
            </a:r>
          </a:p>
          <a:p>
            <a:r>
              <a:rPr lang="en-ZW" dirty="0" smtClean="0"/>
              <a:t>Also, the system should enable doctors to monitor diseases outbreaks and trends.</a:t>
            </a:r>
            <a:endParaRPr lang="en-ZW" dirty="0"/>
          </a:p>
          <a:p>
            <a:pPr lvl="0"/>
            <a:endParaRPr lang="en-ZW" dirty="0"/>
          </a:p>
          <a:p>
            <a:pPr marL="0" indent="0">
              <a:buNone/>
            </a:pPr>
            <a:endParaRPr lang="en-ZW" dirty="0"/>
          </a:p>
        </p:txBody>
      </p:sp>
    </p:spTree>
    <p:extLst>
      <p:ext uri="{BB962C8B-B14F-4D97-AF65-F5344CB8AC3E}">
        <p14:creationId xmlns:p14="http://schemas.microsoft.com/office/powerpoint/2010/main" val="4059653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7199" y="2386235"/>
            <a:ext cx="8911687" cy="1280890"/>
          </a:xfrm>
        </p:spPr>
        <p:txBody>
          <a:bodyPr>
            <a:normAutofit/>
          </a:bodyPr>
          <a:lstStyle/>
          <a:p>
            <a:pPr algn="ctr"/>
            <a:r>
              <a:rPr lang="en-ZW" sz="4800" b="1" dirty="0" smtClean="0"/>
              <a:t>THANK YOU</a:t>
            </a:r>
            <a:endParaRPr lang="en-ZW" sz="4800" b="1" dirty="0"/>
          </a:p>
        </p:txBody>
      </p:sp>
    </p:spTree>
    <p:extLst>
      <p:ext uri="{BB962C8B-B14F-4D97-AF65-F5344CB8AC3E}">
        <p14:creationId xmlns:p14="http://schemas.microsoft.com/office/powerpoint/2010/main" val="3604551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TotalTime>
  <Words>181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MEDICAL EXPERT SYSTEM</vt:lpstr>
      <vt:lpstr>PROBLEM STATEMENT</vt:lpstr>
      <vt:lpstr>AIMS </vt:lpstr>
      <vt:lpstr>OBJECTIVES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EXPERT SYSTEM</dc:title>
  <dc:creator>sjr</dc:creator>
  <cp:lastModifiedBy>sjr</cp:lastModifiedBy>
  <cp:revision>4</cp:revision>
  <dcterms:created xsi:type="dcterms:W3CDTF">2023-06-16T20:20:39Z</dcterms:created>
  <dcterms:modified xsi:type="dcterms:W3CDTF">2023-06-16T20:41:46Z</dcterms:modified>
</cp:coreProperties>
</file>