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5f9c7d85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5f9c7d85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HTML/CSS to design website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5f9c7d85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5f9c7d85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HTML/CSS to design website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5f9c7d85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5f9c7d85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HTML/CSS to design website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533dd14e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533dd14e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533dd14e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533dd14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533dd14e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533dd14e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533dd14e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533dd14e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6d35589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6d35589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533dd14e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533dd14e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HTML/CSS to design website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5f9c7d85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5f9c7d85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HTML/CSS to design website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5f9c7d85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5f9c7d85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HTML/CSS to design website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WMP12SvaK-HhRoBRZhiwelRiy4LEtyiH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sct520VsZse3g_74HG19m-C28WHLR0EX/view" TargetMode="External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00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UTK Class Scheduling </a:t>
            </a:r>
            <a:r>
              <a:rPr b="1" lang="en"/>
              <a:t>Assistant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Long, Ethan Miller, Gian Fernandez, Lexy Andershock and Tatiana Dehoff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Schedule Details </a:t>
            </a:r>
            <a:r>
              <a:rPr b="1" lang="en"/>
              <a:t>Page</a:t>
            </a:r>
            <a:endParaRPr b="1"/>
          </a:p>
        </p:txBody>
      </p:sp>
      <p:sp>
        <p:nvSpPr>
          <p:cNvPr id="203" name="Google Shape;203;p22"/>
          <p:cNvSpPr txBox="1"/>
          <p:nvPr/>
        </p:nvSpPr>
        <p:spPr>
          <a:xfrm>
            <a:off x="6004850" y="188675"/>
            <a:ext cx="18951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 b="6017" l="0" r="0" t="13956"/>
          <a:stretch/>
        </p:blipFill>
        <p:spPr>
          <a:xfrm>
            <a:off x="1297500" y="1255170"/>
            <a:ext cx="7038902" cy="3168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Schedule Questionnaire Page</a:t>
            </a:r>
            <a:endParaRPr b="1"/>
          </a:p>
        </p:txBody>
      </p:sp>
      <p:sp>
        <p:nvSpPr>
          <p:cNvPr id="210" name="Google Shape;210;p23"/>
          <p:cNvSpPr txBox="1"/>
          <p:nvPr/>
        </p:nvSpPr>
        <p:spPr>
          <a:xfrm>
            <a:off x="6004850" y="188675"/>
            <a:ext cx="18951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5568" l="0" r="0" t="13954"/>
          <a:stretch/>
        </p:blipFill>
        <p:spPr>
          <a:xfrm>
            <a:off x="1297500" y="1255175"/>
            <a:ext cx="7038898" cy="31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Generated Schedules Page</a:t>
            </a:r>
            <a:endParaRPr b="1"/>
          </a:p>
        </p:txBody>
      </p:sp>
      <p:sp>
        <p:nvSpPr>
          <p:cNvPr id="217" name="Google Shape;217;p24"/>
          <p:cNvSpPr txBox="1"/>
          <p:nvPr/>
        </p:nvSpPr>
        <p:spPr>
          <a:xfrm>
            <a:off x="6004850" y="188675"/>
            <a:ext cx="18951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3">
            <a:alphaModFix/>
          </a:blip>
          <a:srcRect b="5794" l="0" r="0" t="13501"/>
          <a:stretch/>
        </p:blipFill>
        <p:spPr>
          <a:xfrm>
            <a:off x="1297500" y="1255182"/>
            <a:ext cx="7038902" cy="3195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project aims to create a system that can:</a:t>
            </a:r>
            <a:endParaRPr sz="1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automatically </a:t>
            </a:r>
            <a:r>
              <a:rPr lang="en" sz="1200"/>
              <a:t>schedule classes based on location or 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consider previous + current </a:t>
            </a:r>
            <a:r>
              <a:rPr lang="en" sz="1200"/>
              <a:t>coursework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save time and headaches!</a:t>
            </a:r>
            <a:endParaRPr sz="12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600" y="3093900"/>
            <a:ext cx="3712801" cy="13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Previous Coursework Survey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Regenerate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Schedule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Login/Registration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Schedule UI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13462" l="29578" r="26452" t="10820"/>
          <a:stretch/>
        </p:blipFill>
        <p:spPr>
          <a:xfrm>
            <a:off x="883988" y="3121650"/>
            <a:ext cx="1736925" cy="16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538" y="3121650"/>
            <a:ext cx="1680876" cy="168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0388" y="3366400"/>
            <a:ext cx="1191374" cy="119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7086" y="3121651"/>
            <a:ext cx="1492917" cy="168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8325" y="3366413"/>
            <a:ext cx="1191351" cy="11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 End</a:t>
            </a:r>
            <a:endParaRPr b="1"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1000+ lines of C++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Course info from .csv (name, lab + lecture info, pre-reqs, etc.) stored into 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 of untaken classes is generated from the course survey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Creates 2D vector of distances (in miles) between two </a:t>
            </a:r>
            <a:r>
              <a:rPr lang="en"/>
              <a:t>buildings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Filters courses by pre-req satisfaction and credit hours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Finds sections that are geographically adjacent </a:t>
            </a:r>
            <a:r>
              <a:rPr i="1" lang="en"/>
              <a:t>and</a:t>
            </a:r>
            <a:r>
              <a:rPr lang="en"/>
              <a:t> no time conflict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user-specified start time,  gap time, and credit hours to create a priority </a:t>
            </a:r>
            <a:r>
              <a:rPr lang="en"/>
              <a:t>queue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Checks pre and co-reqs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Schedules the class with the highest priority </a:t>
            </a:r>
            <a:r>
              <a:rPr i="1" lang="en"/>
              <a:t>and </a:t>
            </a:r>
            <a:r>
              <a:rPr lang="en"/>
              <a:t>no time conflicts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Prints course IDs to terminal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69219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 End Showcase!</a:t>
            </a:r>
            <a:endParaRPr b="1"/>
          </a:p>
        </p:txBody>
      </p:sp>
      <p:pic>
        <p:nvPicPr>
          <p:cNvPr id="165" name="Google Shape;165;p17" title="Locatio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100" y="1567550"/>
            <a:ext cx="3309575" cy="24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7694750" y="434775"/>
            <a:ext cx="1099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5676725" y="2666100"/>
            <a:ext cx="1763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7" title="Freshman Time Schedule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38" y="1567550"/>
            <a:ext cx="3426678" cy="2482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1157438" y="1083650"/>
            <a:ext cx="2970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Location Demo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5334000" y="1087350"/>
            <a:ext cx="2568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Demo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Now for the demo!</a:t>
            </a:r>
            <a:endParaRPr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 Page</a:t>
            </a:r>
            <a:endParaRPr b="1"/>
          </a:p>
        </p:txBody>
      </p:sp>
      <p:sp>
        <p:nvSpPr>
          <p:cNvPr id="181" name="Google Shape;181;p19"/>
          <p:cNvSpPr txBox="1"/>
          <p:nvPr/>
        </p:nvSpPr>
        <p:spPr>
          <a:xfrm>
            <a:off x="6004850" y="188675"/>
            <a:ext cx="18951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3">
            <a:alphaModFix/>
          </a:blip>
          <a:srcRect b="5446" l="-350" r="349" t="13862"/>
          <a:stretch/>
        </p:blipFill>
        <p:spPr>
          <a:xfrm>
            <a:off x="1454150" y="1255175"/>
            <a:ext cx="6725602" cy="30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Login/Register Page</a:t>
            </a:r>
            <a:endParaRPr b="1"/>
          </a:p>
        </p:txBody>
      </p:sp>
      <p:sp>
        <p:nvSpPr>
          <p:cNvPr id="188" name="Google Shape;188;p20"/>
          <p:cNvSpPr txBox="1"/>
          <p:nvPr/>
        </p:nvSpPr>
        <p:spPr>
          <a:xfrm>
            <a:off x="6004850" y="188675"/>
            <a:ext cx="18951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5727" l="29681" r="30376" t="23031"/>
          <a:stretch/>
        </p:blipFill>
        <p:spPr>
          <a:xfrm>
            <a:off x="1297500" y="1255163"/>
            <a:ext cx="3225226" cy="323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4">
            <a:alphaModFix/>
          </a:blip>
          <a:srcRect b="4690" l="30084" r="30665" t="22370"/>
          <a:stretch/>
        </p:blipFill>
        <p:spPr>
          <a:xfrm>
            <a:off x="5241125" y="1255175"/>
            <a:ext cx="3095280" cy="323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 Page</a:t>
            </a:r>
            <a:endParaRPr b="1"/>
          </a:p>
        </p:txBody>
      </p:sp>
      <p:sp>
        <p:nvSpPr>
          <p:cNvPr id="196" name="Google Shape;196;p21"/>
          <p:cNvSpPr txBox="1"/>
          <p:nvPr/>
        </p:nvSpPr>
        <p:spPr>
          <a:xfrm>
            <a:off x="6004850" y="188675"/>
            <a:ext cx="18951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b="5553" l="0" r="0" t="13956"/>
          <a:stretch/>
        </p:blipFill>
        <p:spPr>
          <a:xfrm>
            <a:off x="1526463" y="1255175"/>
            <a:ext cx="6580963" cy="29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